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4"/>
  </p:sldMasterIdLst>
  <p:notesMasterIdLst>
    <p:notesMasterId r:id="rId43"/>
  </p:notesMasterIdLst>
  <p:handoutMasterIdLst>
    <p:handoutMasterId r:id="rId44"/>
  </p:handoutMasterIdLst>
  <p:sldIdLst>
    <p:sldId id="2076137147" r:id="rId5"/>
    <p:sldId id="2076137145" r:id="rId6"/>
    <p:sldId id="13897" r:id="rId7"/>
    <p:sldId id="484" r:id="rId8"/>
    <p:sldId id="2076137148" r:id="rId9"/>
    <p:sldId id="2076137013" r:id="rId10"/>
    <p:sldId id="2147480209" r:id="rId11"/>
    <p:sldId id="2147480216" r:id="rId12"/>
    <p:sldId id="2147480224" r:id="rId13"/>
    <p:sldId id="2147480225" r:id="rId14"/>
    <p:sldId id="2147480212" r:id="rId15"/>
    <p:sldId id="2147480223" r:id="rId16"/>
    <p:sldId id="2147480214" r:id="rId17"/>
    <p:sldId id="2147480232" r:id="rId18"/>
    <p:sldId id="2147480217" r:id="rId19"/>
    <p:sldId id="2147480234" r:id="rId20"/>
    <p:sldId id="2147480238" r:id="rId21"/>
    <p:sldId id="2147480236" r:id="rId22"/>
    <p:sldId id="2147480237" r:id="rId23"/>
    <p:sldId id="2147480249" r:id="rId24"/>
    <p:sldId id="2147480240" r:id="rId25"/>
    <p:sldId id="2147480241" r:id="rId26"/>
    <p:sldId id="2147480231" r:id="rId27"/>
    <p:sldId id="2147480246" r:id="rId28"/>
    <p:sldId id="2147480247" r:id="rId29"/>
    <p:sldId id="2147480245" r:id="rId30"/>
    <p:sldId id="2147480244" r:id="rId31"/>
    <p:sldId id="2147480243" r:id="rId32"/>
    <p:sldId id="2147480242" r:id="rId33"/>
    <p:sldId id="2147480220" r:id="rId34"/>
    <p:sldId id="2147480248" r:id="rId35"/>
    <p:sldId id="2147480207" r:id="rId36"/>
    <p:sldId id="591" r:id="rId37"/>
    <p:sldId id="2147480221" r:id="rId38"/>
    <p:sldId id="2147480222" r:id="rId39"/>
    <p:sldId id="2147480202" r:id="rId40"/>
    <p:sldId id="439" r:id="rId41"/>
    <p:sldId id="2147480239" r:id="rId42"/>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speaker" id="{DE23787B-2F70-41BD-B1E9-2A7EFC31BF1D}">
          <p14:sldIdLst>
            <p14:sldId id="2076137147"/>
            <p14:sldId id="2076137145"/>
            <p14:sldId id="13897"/>
          </p14:sldIdLst>
        </p14:section>
        <p14:section name="資料リンク&amp;シナリオ" id="{69C79F6C-AA55-485D-BB9F-DB342B159076}">
          <p14:sldIdLst>
            <p14:sldId id="484"/>
            <p14:sldId id="2076137148"/>
          </p14:sldIdLst>
        </p14:section>
        <p14:section name="1. デプロイ" id="{132E8FC8-D32A-4BC7-9A86-0FB03E359615}">
          <p14:sldIdLst>
            <p14:sldId id="2076137013"/>
            <p14:sldId id="2147480209"/>
            <p14:sldId id="2147480216"/>
            <p14:sldId id="2147480224"/>
            <p14:sldId id="2147480225"/>
            <p14:sldId id="2147480212"/>
            <p14:sldId id="2147480223"/>
            <p14:sldId id="2147480214"/>
          </p14:sldIdLst>
        </p14:section>
        <p14:section name="負荷掛け用VM 作成手順" id="{70BBFA1E-57EA-45FC-8810-FCB3881A9AB9}">
          <p14:sldIdLst>
            <p14:sldId id="2147480232"/>
            <p14:sldId id="2147480217"/>
            <p14:sldId id="2147480234"/>
            <p14:sldId id="2147480238"/>
            <p14:sldId id="2147480236"/>
            <p14:sldId id="2147480237"/>
            <p14:sldId id="2147480249"/>
            <p14:sldId id="2147480240"/>
            <p14:sldId id="2147480241"/>
          </p14:sldIdLst>
        </p14:section>
        <p14:section name="自動スケーリングの設定" id="{42F75826-B02C-4AA2-8207-9E1771D5A914}">
          <p14:sldIdLst>
            <p14:sldId id="2147480231"/>
            <p14:sldId id="2147480246"/>
            <p14:sldId id="2147480247"/>
          </p14:sldIdLst>
        </p14:section>
        <p14:section name="セキュリティ・リストを開ける" id="{403B4169-7904-4663-84FB-85834869CAC6}">
          <p14:sldIdLst>
            <p14:sldId id="2147480245"/>
            <p14:sldId id="2147480244"/>
            <p14:sldId id="2147480243"/>
            <p14:sldId id="2147480242"/>
          </p14:sldIdLst>
        </p14:section>
        <p14:section name="VMが増える様子を観察" id="{58986F04-FB5E-4D5B-BEFC-22F900653757}">
          <p14:sldIdLst>
            <p14:sldId id="2147480220"/>
            <p14:sldId id="2147480248"/>
            <p14:sldId id="2147480207"/>
            <p14:sldId id="591"/>
            <p14:sldId id="2147480221"/>
            <p14:sldId id="2147480222"/>
            <p14:sldId id="2147480202"/>
          </p14:sldIdLst>
        </p14:section>
        <p14:section name="Closing slides" id="{FB14FD5C-EF6B-E84D-AE89-B7BAFD07C8AA}">
          <p14:sldIdLst>
            <p14:sldId id="439"/>
          </p14:sldIdLst>
        </p14:section>
        <p14:section name="reserve" id="{3692E6E5-922D-E148-B0F3-ECE394AA1E76}">
          <p14:sldIdLst>
            <p14:sldId id="2147480239"/>
          </p14:sldIdLst>
        </p14:section>
        <p14:section name="Animated slides" id="{F206D14B-F0A5-544F-BEAD-939A3736E01A}">
          <p14:sldIdLst/>
        </p14:section>
      </p14:sectionLst>
    </p:ex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DFDFC"/>
    <a:srgbClr val="F1EFED"/>
    <a:srgbClr val="1D1B19"/>
    <a:srgbClr val="161513"/>
    <a:srgbClr val="859595"/>
    <a:srgbClr val="697778"/>
    <a:srgbClr val="E5DBBE"/>
    <a:srgbClr val="323939"/>
    <a:srgbClr val="94AF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autoAdjust="0"/>
  </p:normalViewPr>
  <p:slideViewPr>
    <p:cSldViewPr snapToGrid="0" showGuides="1">
      <p:cViewPr varScale="1">
        <p:scale>
          <a:sx n="81" d="100"/>
          <a:sy n="81" d="100"/>
        </p:scale>
        <p:origin x="677" y="62"/>
      </p:cViewPr>
      <p:guideLst>
        <p:guide orient="horz" pos="1584"/>
        <p:guide pos="3840"/>
      </p:guideLst>
    </p:cSldViewPr>
  </p:slideViewPr>
  <p:outlineViewPr>
    <p:cViewPr>
      <p:scale>
        <a:sx n="33" d="100"/>
        <a:sy n="33" d="100"/>
      </p:scale>
      <p:origin x="0" y="-27824"/>
    </p:cViewPr>
  </p:outlineViewPr>
  <p:notesTextViewPr>
    <p:cViewPr>
      <p:scale>
        <a:sx n="1" d="1"/>
        <a:sy n="1" d="1"/>
      </p:scale>
      <p:origin x="0" y="0"/>
    </p:cViewPr>
  </p:notesTextViewPr>
  <p:sorterViewPr>
    <p:cViewPr>
      <p:scale>
        <a:sx n="166" d="100"/>
        <a:sy n="166" d="100"/>
      </p:scale>
      <p:origin x="0" y="0"/>
    </p:cViewPr>
  </p:sorterViewPr>
  <p:notesViewPr>
    <p:cSldViewPr snapToGrid="0" showGuides="1">
      <p:cViewPr varScale="1">
        <p:scale>
          <a:sx n="56" d="100"/>
          <a:sy n="56" d="100"/>
        </p:scale>
        <p:origin x="4356" y="9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5/9/2025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5/9/2025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6</a:t>
            </a:fld>
            <a:endParaRPr lang="en-US" dirty="0"/>
          </a:p>
        </p:txBody>
      </p:sp>
    </p:spTree>
    <p:extLst>
      <p:ext uri="{BB962C8B-B14F-4D97-AF65-F5344CB8AC3E}">
        <p14:creationId xmlns:p14="http://schemas.microsoft.com/office/powerpoint/2010/main" val="1602567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srgbClr val="312D2A"/>
                </a:solidFill>
                <a:effectLst/>
                <a:uLnTx/>
                <a:uFillTx/>
                <a:latin typeface="Oracle Sans"/>
                <a:ea typeface="Meiryo UI"/>
                <a:cs typeface="+mn-cs"/>
              </a:rPr>
              <a:t>リソース使用率の改善</a:t>
            </a:r>
            <a:endParaRPr kumimoji="1" lang="en-US" altLang="ja-JP" sz="1200" b="0" i="0" u="none" strike="noStrike" kern="1200" cap="none" spc="0" normalizeH="0" baseline="0" noProof="0" dirty="0">
              <a:ln>
                <a:noFill/>
              </a:ln>
              <a:solidFill>
                <a:srgbClr val="312D2A"/>
              </a:solidFill>
              <a:effectLst/>
              <a:uLnTx/>
              <a:uFillTx/>
              <a:latin typeface="Oracle Sans"/>
              <a:ea typeface="Meiryo UI"/>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dirty="0">
                <a:solidFill>
                  <a:srgbClr val="312D2A"/>
                </a:solidFill>
                <a:latin typeface="Oracle Sans"/>
                <a:ea typeface="Meiryo UI"/>
              </a:rPr>
              <a:t>容易なスケーリング</a:t>
            </a:r>
            <a:endParaRPr kumimoji="1" lang="en-US" altLang="ja-JP" sz="1200" dirty="0">
              <a:solidFill>
                <a:srgbClr val="312D2A"/>
              </a:solidFill>
              <a:latin typeface="Oracle Sans"/>
              <a:ea typeface="Meiryo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srgbClr val="312D2A"/>
                </a:solidFill>
                <a:effectLst/>
                <a:uLnTx/>
                <a:uFillTx/>
                <a:latin typeface="Oracle Sans"/>
                <a:ea typeface="Meiryo UI"/>
                <a:cs typeface="+mn-cs"/>
              </a:rPr>
              <a:t>高可用性の実現</a:t>
            </a:r>
            <a:endParaRPr kumimoji="1" lang="en-US" altLang="ja-JP" sz="1200" b="0" i="0" u="none" strike="noStrike" kern="1200" cap="none" spc="0" normalizeH="0" baseline="0" noProof="0" dirty="0">
              <a:ln>
                <a:noFill/>
              </a:ln>
              <a:solidFill>
                <a:srgbClr val="312D2A"/>
              </a:solidFill>
              <a:effectLst/>
              <a:uLnTx/>
              <a:uFillTx/>
              <a:latin typeface="Oracle Sans"/>
              <a:ea typeface="Meiryo UI"/>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dirty="0">
                <a:solidFill>
                  <a:srgbClr val="312D2A"/>
                </a:solidFill>
                <a:latin typeface="Oracle Sans"/>
                <a:ea typeface="Meiryo UI"/>
              </a:rPr>
              <a:t>異常なインスタンスへのトラフィックを停止し、正常なインスタンスに転送</a:t>
            </a:r>
            <a:endParaRPr kumimoji="1" lang="en-US" altLang="ja-JP" sz="1200" b="0" i="0" u="none" strike="noStrike" kern="1200" cap="none" spc="0" normalizeH="0" baseline="0" noProof="0" dirty="0">
              <a:ln>
                <a:noFill/>
              </a:ln>
              <a:solidFill>
                <a:srgbClr val="312D2A"/>
              </a:solidFill>
              <a:effectLst/>
              <a:uLnTx/>
              <a:uFillTx/>
              <a:latin typeface="Oracle Sans"/>
              <a:ea typeface="Meiryo UI"/>
              <a:cs typeface="+mn-cs"/>
            </a:endParaRP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32</a:t>
            </a:fld>
            <a:endParaRPr lang="en-US" dirty="0"/>
          </a:p>
        </p:txBody>
      </p:sp>
    </p:spTree>
    <p:extLst>
      <p:ext uri="{BB962C8B-B14F-4D97-AF65-F5344CB8AC3E}">
        <p14:creationId xmlns:p14="http://schemas.microsoft.com/office/powerpoint/2010/main" val="971803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7</a:t>
            </a:fld>
            <a:endParaRPr lang="en-US" dirty="0"/>
          </a:p>
        </p:txBody>
      </p:sp>
    </p:spTree>
    <p:extLst>
      <p:ext uri="{BB962C8B-B14F-4D97-AF65-F5344CB8AC3E}">
        <p14:creationId xmlns:p14="http://schemas.microsoft.com/office/powerpoint/2010/main" val="60386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10</a:t>
            </a:fld>
            <a:endParaRPr lang="en-US" dirty="0"/>
          </a:p>
        </p:txBody>
      </p:sp>
    </p:spTree>
    <p:extLst>
      <p:ext uri="{BB962C8B-B14F-4D97-AF65-F5344CB8AC3E}">
        <p14:creationId xmlns:p14="http://schemas.microsoft.com/office/powerpoint/2010/main" val="764388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こっちを使用</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11</a:t>
            </a:fld>
            <a:endParaRPr lang="en-US" dirty="0"/>
          </a:p>
        </p:txBody>
      </p:sp>
    </p:spTree>
    <p:extLst>
      <p:ext uri="{BB962C8B-B14F-4D97-AF65-F5344CB8AC3E}">
        <p14:creationId xmlns:p14="http://schemas.microsoft.com/office/powerpoint/2010/main" val="996534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23</a:t>
            </a:fld>
            <a:endParaRPr lang="en-US" dirty="0"/>
          </a:p>
        </p:txBody>
      </p:sp>
    </p:spTree>
    <p:extLst>
      <p:ext uri="{BB962C8B-B14F-4D97-AF65-F5344CB8AC3E}">
        <p14:creationId xmlns:p14="http://schemas.microsoft.com/office/powerpoint/2010/main" val="2179743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26</a:t>
            </a:fld>
            <a:endParaRPr lang="en-US" dirty="0"/>
          </a:p>
        </p:txBody>
      </p:sp>
    </p:spTree>
    <p:extLst>
      <p:ext uri="{BB962C8B-B14F-4D97-AF65-F5344CB8AC3E}">
        <p14:creationId xmlns:p14="http://schemas.microsoft.com/office/powerpoint/2010/main" val="3503552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27</a:t>
            </a:fld>
            <a:endParaRPr lang="en-US" dirty="0"/>
          </a:p>
        </p:txBody>
      </p:sp>
    </p:spTree>
    <p:extLst>
      <p:ext uri="{BB962C8B-B14F-4D97-AF65-F5344CB8AC3E}">
        <p14:creationId xmlns:p14="http://schemas.microsoft.com/office/powerpoint/2010/main" val="1291211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28</a:t>
            </a:fld>
            <a:endParaRPr lang="en-US" dirty="0"/>
          </a:p>
        </p:txBody>
      </p:sp>
    </p:spTree>
    <p:extLst>
      <p:ext uri="{BB962C8B-B14F-4D97-AF65-F5344CB8AC3E}">
        <p14:creationId xmlns:p14="http://schemas.microsoft.com/office/powerpoint/2010/main" val="326559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これで何ができるのかを説明することが大切</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29</a:t>
            </a:fld>
            <a:endParaRPr lang="en-US" dirty="0"/>
          </a:p>
        </p:txBody>
      </p:sp>
    </p:spTree>
    <p:extLst>
      <p:ext uri="{BB962C8B-B14F-4D97-AF65-F5344CB8AC3E}">
        <p14:creationId xmlns:p14="http://schemas.microsoft.com/office/powerpoint/2010/main" val="2991300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9.sv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bg>
      <p:bgPr>
        <a:solidFill>
          <a:srgbClr val="F1EFED"/>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2025, Oracle and/or its affiliates </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ltLang="ja-JP"/>
              <a:t>[Date]</a:t>
            </a:r>
            <a:endParaRPr lang="en-US" dirty="0"/>
          </a:p>
        </p:txBody>
      </p:sp>
      <p:pic>
        <p:nvPicPr>
          <p:cNvPr id="5" name="Graphic 4">
            <a:extLst>
              <a:ext uri="{FF2B5EF4-FFF2-40B4-BE49-F238E27FC236}">
                <a16:creationId xmlns:a16="http://schemas.microsoft.com/office/drawing/2014/main" id="{FCC60E8B-2EBD-642E-A964-C86A4D0F85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2344" y="98494"/>
            <a:ext cx="2882020" cy="1304795"/>
          </a:xfrm>
          <a:prstGeom prst="rect">
            <a:avLst/>
          </a:prstGeom>
        </p:spPr>
      </p:pic>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Light - Title_Pillar">
    <p:bg>
      <p:bgPr>
        <a:solidFill>
          <a:srgbClr val="F1EFE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3C0D49F-6EF5-E44B-7D23-4F5F595667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6700" y="2493313"/>
            <a:ext cx="4305300" cy="4368800"/>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38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ark - Title_Pillar">
    <p:bg>
      <p:bgPr>
        <a:solidFill>
          <a:schemeClr val="accent4"/>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856162-B328-87E9-D1DD-8FCA7FA49EC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76320" y="787168"/>
            <a:ext cx="3390404" cy="199376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2BA84C69-C87F-F4CF-033C-416F4966333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0" y="6028561"/>
            <a:ext cx="2711624" cy="829438"/>
          </a:xfrm>
          <a:prstGeom prst="rect">
            <a:avLst/>
          </a:prstGeom>
        </p:spPr>
      </p:pic>
    </p:spTree>
    <p:extLst>
      <p:ext uri="{BB962C8B-B14F-4D97-AF65-F5344CB8AC3E}">
        <p14:creationId xmlns:p14="http://schemas.microsoft.com/office/powerpoint/2010/main" val="1694460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Pr>
        <a:solidFill>
          <a:schemeClr val="accent4"/>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57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ltLang="ja-JP"/>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2025, Oracle and/or its affiliates </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01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ltLang="ja-JP"/>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2025, Oracle and/or its affiliates </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66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cons + Short Copy_Bark">
    <p:bg>
      <p:bgPr>
        <a:solidFill>
          <a:schemeClr val="accent4"/>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a:solidFill>
                  <a:srgbClr val="AEA8A2"/>
                </a:solidFill>
              </a:defRPr>
            </a:lvl1pPr>
          </a:lstStyle>
          <a:p>
            <a:r>
              <a:rPr lang="en-US" altLang="ja-JP"/>
              <a:t>[Date]</a:t>
            </a:r>
            <a:endParaRPr lang="en-IN"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a:solidFill>
                  <a:srgbClr val="AEA8A2"/>
                </a:solidFill>
              </a:defRPr>
            </a:lvl1pPr>
          </a:lstStyle>
          <a:p>
            <a:r>
              <a:rPr lang="en-US"/>
              <a:t>Copyright © 2025, Oracle and/or its affiliates </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Icons + Short Copy_White_Pillar">
    <p:bg>
      <p:bgPr>
        <a:solidFill>
          <a:srgbClr val="F1EF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ltLang="ja-JP"/>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2025, Oracle and/or its affiliates </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cxnSp>
        <p:nvCxnSpPr>
          <p:cNvPr id="6" name="Straight Connector 5">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7" name="Picture Placeholder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8" name="Text Placeholder 21">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0" name="Picture Placeholder 2">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3" name="Picture Placeholder 2">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6083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3 Icons + Short Copy_Bark">
    <p:bg>
      <p:bgPr>
        <a:solidFill>
          <a:schemeClr val="accent4"/>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a:solidFill>
                  <a:srgbClr val="AEA8A2"/>
                </a:solidFill>
              </a:defRPr>
            </a:lvl1pPr>
          </a:lstStyle>
          <a:p>
            <a:r>
              <a:rPr lang="en-US" altLang="ja-JP"/>
              <a:t>[Date]</a:t>
            </a:r>
            <a:endParaRPr lang="en-IN"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a:solidFill>
                  <a:srgbClr val="AEA8A2"/>
                </a:solidFill>
              </a:defRPr>
            </a:lvl1pPr>
          </a:lstStyle>
          <a:p>
            <a:r>
              <a:rPr lang="en-US"/>
              <a:t>Copyright © 2025, Oracle and/or its affiliates </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Picture Placeholder 2">
            <a:extLst>
              <a:ext uri="{FF2B5EF4-FFF2-40B4-BE49-F238E27FC236}">
                <a16:creationId xmlns:a16="http://schemas.microsoft.com/office/drawing/2014/main" id="{C7E4901C-1507-39BE-DD20-6C1C61024C01}"/>
              </a:ext>
            </a:extLst>
          </p:cNvPr>
          <p:cNvSpPr>
            <a:spLocks noGrp="1" noChangeAspect="1"/>
          </p:cNvSpPr>
          <p:nvPr>
            <p:ph type="pic" sz="quarter" idx="26" hasCustomPrompt="1"/>
          </p:nvPr>
        </p:nvSpPr>
        <p:spPr>
          <a:xfrm>
            <a:off x="761999" y="190251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 name="Text Placeholder 21">
            <a:extLst>
              <a:ext uri="{FF2B5EF4-FFF2-40B4-BE49-F238E27FC236}">
                <a16:creationId xmlns:a16="http://schemas.microsoft.com/office/drawing/2014/main" id="{61551457-6641-DDDD-240B-95CD9A763C92}"/>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 name="Text Placeholder 21">
            <a:extLst>
              <a:ext uri="{FF2B5EF4-FFF2-40B4-BE49-F238E27FC236}">
                <a16:creationId xmlns:a16="http://schemas.microsoft.com/office/drawing/2014/main" id="{2513FA9D-BD92-8325-94F0-EE985AA1BDEE}"/>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9" name="Straight Connector 8">
            <a:extLst>
              <a:ext uri="{FF2B5EF4-FFF2-40B4-BE49-F238E27FC236}">
                <a16:creationId xmlns:a16="http://schemas.microsoft.com/office/drawing/2014/main" id="{1CB99CA1-E14C-B2B5-027D-021E4777E9B8}"/>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D5636A-EF3E-A78D-E743-45902E292E81}"/>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7B7CE0-FF2D-FD66-71C0-5DAE9C4FF9F5}"/>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8EB08C3B-5F1B-B23E-C552-A32FACD30973}"/>
              </a:ext>
            </a:extLst>
          </p:cNvPr>
          <p:cNvSpPr>
            <a:spLocks noGrp="1" noChangeAspect="1"/>
          </p:cNvSpPr>
          <p:nvPr>
            <p:ph type="pic" sz="quarter" idx="42" hasCustomPrompt="1"/>
          </p:nvPr>
        </p:nvSpPr>
        <p:spPr>
          <a:xfrm>
            <a:off x="3606314"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3" name="Text Placeholder 21">
            <a:extLst>
              <a:ext uri="{FF2B5EF4-FFF2-40B4-BE49-F238E27FC236}">
                <a16:creationId xmlns:a16="http://schemas.microsoft.com/office/drawing/2014/main" id="{8EA554B4-F875-969C-60EA-4C68557314AB}"/>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4" name="Text Placeholder 21">
            <a:extLst>
              <a:ext uri="{FF2B5EF4-FFF2-40B4-BE49-F238E27FC236}">
                <a16:creationId xmlns:a16="http://schemas.microsoft.com/office/drawing/2014/main" id="{D2D50AA5-7D98-5CE7-84CE-0605A6E82987}"/>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5" name="Picture Placeholder 2">
            <a:extLst>
              <a:ext uri="{FF2B5EF4-FFF2-40B4-BE49-F238E27FC236}">
                <a16:creationId xmlns:a16="http://schemas.microsoft.com/office/drawing/2014/main" id="{F994E158-BDF1-CB1C-AF38-459B24847056}"/>
              </a:ext>
            </a:extLst>
          </p:cNvPr>
          <p:cNvSpPr>
            <a:spLocks noGrp="1" noChangeAspect="1"/>
          </p:cNvSpPr>
          <p:nvPr>
            <p:ph type="pic" sz="quarter" idx="45" hasCustomPrompt="1"/>
          </p:nvPr>
        </p:nvSpPr>
        <p:spPr>
          <a:xfrm>
            <a:off x="6400799"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6" name="Text Placeholder 21">
            <a:extLst>
              <a:ext uri="{FF2B5EF4-FFF2-40B4-BE49-F238E27FC236}">
                <a16:creationId xmlns:a16="http://schemas.microsoft.com/office/drawing/2014/main" id="{C918D3EB-B6A3-1543-D6FB-4A262FA639F5}"/>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7" name="Text Placeholder 21">
            <a:extLst>
              <a:ext uri="{FF2B5EF4-FFF2-40B4-BE49-F238E27FC236}">
                <a16:creationId xmlns:a16="http://schemas.microsoft.com/office/drawing/2014/main" id="{9E10EAFD-1DDE-1416-6E9D-70E7979B5F71}"/>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0" name="Picture Placeholder 2">
            <a:extLst>
              <a:ext uri="{FF2B5EF4-FFF2-40B4-BE49-F238E27FC236}">
                <a16:creationId xmlns:a16="http://schemas.microsoft.com/office/drawing/2014/main" id="{DA82121E-A7D0-8322-47F8-0E52E6B34CC8}"/>
              </a:ext>
            </a:extLst>
          </p:cNvPr>
          <p:cNvSpPr>
            <a:spLocks noGrp="1" noChangeAspect="1"/>
          </p:cNvSpPr>
          <p:nvPr>
            <p:ph type="pic" sz="quarter" idx="48" hasCustomPrompt="1"/>
          </p:nvPr>
        </p:nvSpPr>
        <p:spPr>
          <a:xfrm>
            <a:off x="9260841" y="1926678"/>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4" name="Text Placeholder 21">
            <a:extLst>
              <a:ext uri="{FF2B5EF4-FFF2-40B4-BE49-F238E27FC236}">
                <a16:creationId xmlns:a16="http://schemas.microsoft.com/office/drawing/2014/main" id="{C8C95771-ADAA-8012-666C-D23E506FF49A}"/>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F959B90B-FDA1-DB8D-72E0-1D8B805EB20B}"/>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Blank">
    <p:bg>
      <p:bgPr>
        <a:solidFill>
          <a:srgbClr val="F1EFED"/>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ltLang="ja-JP"/>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2025, Oracle and/or its affiliates </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p:bg>
      <p:bgPr>
        <a:solidFill>
          <a:srgbClr val="F1EFED"/>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ltLang="ja-JP"/>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2025, Oracle and/or its affiliates </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2 Column">
    <p:bg>
      <p:bgPr>
        <a:solidFill>
          <a:srgbClr val="F1EFE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ltLang="ja-JP"/>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rk - Title">
    <p:bg>
      <p:bgPr>
        <a:solidFill>
          <a:schemeClr val="accent4"/>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0"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lvl1pPr>
              <a:defRPr>
                <a:solidFill>
                  <a:srgbClr val="AEA8A2"/>
                </a:solidFill>
              </a:defRPr>
            </a:lvl1pPr>
          </a:lstStyle>
          <a:p>
            <a:r>
              <a:rPr lang="en-US" altLang="ja-JP"/>
              <a:t>[Date]</a:t>
            </a:r>
            <a:endParaRPr lang="en-IN"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Title Only">
    <p:bg>
      <p:bgPr>
        <a:solidFill>
          <a:srgbClr val="F1EFED"/>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ltLang="ja-JP"/>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2025, Oracle and/or its affiliates </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bg>
      <p:bgPr>
        <a:solidFill>
          <a:srgbClr val="F1EFED"/>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ltLang="ja-JP"/>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2025, Oracle and/or its affiliates </a:t>
            </a:r>
            <a:endParaRPr lang="en-US" dirty="0"/>
          </a:p>
        </p:txBody>
      </p:sp>
    </p:spTree>
    <p:extLst>
      <p:ext uri="{BB962C8B-B14F-4D97-AF65-F5344CB8AC3E}">
        <p14:creationId xmlns:p14="http://schemas.microsoft.com/office/powerpoint/2010/main" val="365441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ark - Data Texture 16 Blank">
    <p:bg>
      <p:bgPr>
        <a:solidFill>
          <a:schemeClr val="accent4"/>
        </a:solidFill>
        <a:effectLst/>
      </p:bgPr>
    </p:bg>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lvl1pPr>
              <a:defRPr>
                <a:solidFill>
                  <a:schemeClr val="tx1"/>
                </a:solidFill>
              </a:defRPr>
            </a:lvl1pPr>
          </a:lstStyle>
          <a:p>
            <a:r>
              <a:rPr lang="en-US" altLang="ja-JP"/>
              <a:t>[Date]</a:t>
            </a:r>
            <a:endParaRPr lang="en-IN"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lvl1pPr>
              <a:defRPr>
                <a:solidFill>
                  <a:schemeClr val="tx1"/>
                </a:solidFill>
              </a:defRPr>
            </a:lvl1pPr>
          </a:lstStyle>
          <a:p>
            <a:r>
              <a:rPr lang="en-US"/>
              <a:t>Copyright © 2025, Oracle and/or its affiliates </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3" name="Title 3">
            <a:extLst>
              <a:ext uri="{FF2B5EF4-FFF2-40B4-BE49-F238E27FC236}">
                <a16:creationId xmlns:a16="http://schemas.microsoft.com/office/drawing/2014/main" id="{51FB2871-6145-CDA3-F6CA-5ACAA792352C}"/>
              </a:ext>
            </a:extLst>
          </p:cNvPr>
          <p:cNvSpPr>
            <a:spLocks noGrp="1"/>
          </p:cNvSpPr>
          <p:nvPr>
            <p:ph type="title" hasCustomPrompt="1"/>
          </p:nvPr>
        </p:nvSpPr>
        <p:spPr>
          <a:xfrm>
            <a:off x="768875" y="182403"/>
            <a:ext cx="10671048" cy="822960"/>
          </a:xfrm>
        </p:spPr>
        <p:txBody>
          <a:bodyPr/>
          <a:lstStyle>
            <a:lvl1pPr>
              <a:defRPr b="0"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88573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Light - Divider_Pillar">
    <p:bg>
      <p:bgPr>
        <a:solidFill>
          <a:srgbClr val="F1EFED"/>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5543153" cy="1280160"/>
          </a:xfrm>
          <a:noFill/>
        </p:spPr>
        <p:txBody>
          <a:bodyPr vert="horz" wrap="square" lIns="0" tIns="0" rIns="0" bIns="0" rtlCol="0" anchor="b">
            <a:noAutofit/>
          </a:bodyPr>
          <a:lstStyle>
            <a:lvl1pPr>
              <a:lnSpc>
                <a:spcPct val="95000"/>
              </a:lnSpc>
              <a:defRPr lang="en-US" sz="4000" b="0" i="0" dirty="0">
                <a:latin typeface="Oracle Sans Tab" panose="020B0503020204020204" pitchFamily="34" charset="0"/>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ja-JP"/>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E85CD284-C0F1-0531-0A02-97EDE7E314C6}"/>
              </a:ext>
              <a:ext uri="{C183D7F6-B498-43B3-948B-1728B52AA6E4}">
                <adec:decorative xmlns:adec="http://schemas.microsoft.com/office/drawing/2017/decorative" val="1"/>
              </a:ext>
            </a:extLst>
          </p:cNvPr>
          <p:cNvCxnSpPr>
            <a:cxnSpLocks/>
          </p:cNvCxnSpPr>
          <p:nvPr userDrawn="1"/>
        </p:nvCxnSpPr>
        <p:spPr>
          <a:xfrm flipH="1" flipV="1">
            <a:off x="768871" y="3847663"/>
            <a:ext cx="288000" cy="0"/>
          </a:xfrm>
          <a:prstGeom prst="line">
            <a:avLst/>
          </a:prstGeom>
          <a:ln w="4127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503AC95E-44DC-E37B-7271-A789CBDD5E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184" y="2080412"/>
            <a:ext cx="4247084" cy="2111938"/>
          </a:xfrm>
          <a:prstGeom prst="rect">
            <a:avLst/>
          </a:prstGeom>
        </p:spPr>
      </p:pic>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ark - Divider_Pillar">
    <p:bg>
      <p:bgPr>
        <a:solidFill>
          <a:schemeClr val="accent4"/>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5759177" cy="1280160"/>
          </a:xfrm>
          <a:noFill/>
        </p:spPr>
        <p:txBody>
          <a:bodyPr vert="horz" wrap="square" lIns="0" tIns="0" rIns="0" bIns="0" rtlCol="0" anchor="b">
            <a:noAutofit/>
          </a:bodyPr>
          <a:lstStyle>
            <a:lvl1pPr>
              <a:lnSpc>
                <a:spcPct val="95000"/>
              </a:lnSpc>
              <a:defRPr lang="en-US" sz="4000" b="0" i="0" dirty="0">
                <a:latin typeface="Oracle Sans Tab" panose="020B0503020204020204" pitchFamily="34" charset="0"/>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rgbClr val="AEA8A2"/>
                </a:solidFill>
              </a:defRPr>
            </a:lvl1pPr>
          </a:lstStyle>
          <a:p>
            <a:r>
              <a:rPr lang="en-US" altLang="ja-JP"/>
              <a:t>[Date]</a:t>
            </a:r>
            <a:endParaRPr lang="en-IN"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5806DFFB-10DA-31DF-97D8-5CB9A5275F33}"/>
              </a:ext>
              <a:ext uri="{C183D7F6-B498-43B3-948B-1728B52AA6E4}">
                <adec:decorative xmlns:adec="http://schemas.microsoft.com/office/drawing/2017/decorative" val="1"/>
              </a:ext>
            </a:extLst>
          </p:cNvPr>
          <p:cNvCxnSpPr>
            <a:cxnSpLocks/>
          </p:cNvCxnSpPr>
          <p:nvPr userDrawn="1"/>
        </p:nvCxnSpPr>
        <p:spPr>
          <a:xfrm flipH="1" flipV="1">
            <a:off x="768871" y="3847663"/>
            <a:ext cx="288000" cy="0"/>
          </a:xfrm>
          <a:prstGeom prst="line">
            <a:avLst/>
          </a:prstGeom>
          <a:ln w="4127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9056CA3B-2EBC-E1CE-2067-6335216288E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0255" y="2173499"/>
            <a:ext cx="4660361" cy="2109915"/>
          </a:xfrm>
          <a:prstGeom prst="rect">
            <a:avLst/>
          </a:prstGeom>
        </p:spPr>
      </p:pic>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Pr>
        <a:solidFill>
          <a:srgbClr val="F1EFED"/>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2025, Oracle and/or its affiliates </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ltLang="ja-JP"/>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userDrawn="1"/>
        </p:nvCxnSpPr>
        <p:spPr>
          <a:xfrm flipH="1" flipV="1">
            <a:off x="768875" y="4171628"/>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B261B91C-2F2E-44A3-DE8C-C7E5864781F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0176" y="1808094"/>
            <a:ext cx="4577839" cy="2072554"/>
          </a:xfrm>
          <a:prstGeom prst="rect">
            <a:avLst/>
          </a:prstGeom>
        </p:spPr>
      </p:pic>
    </p:spTree>
    <p:extLst>
      <p:ext uri="{BB962C8B-B14F-4D97-AF65-F5344CB8AC3E}">
        <p14:creationId xmlns:p14="http://schemas.microsoft.com/office/powerpoint/2010/main" val="410740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1pPr>
              <a:defRPr>
                <a:solidFill>
                  <a:schemeClr val="bg2"/>
                </a:solidFill>
              </a:defRPr>
            </a:lvl1pPr>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bg2"/>
                </a:solidFill>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solidFill>
                  <a:schemeClr val="bg2"/>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solidFill>
                  <a:schemeClr val="bg2"/>
                </a:solidFill>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2025, Oracle and/or its affiliates </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ltLang="ja-JP"/>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userDrawn="1"/>
        </p:nvCxnSpPr>
        <p:spPr>
          <a:xfrm flipH="1" flipV="1">
            <a:off x="768875" y="4171628"/>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9AA052D0-4F7B-EC39-2C21-68622590849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8128" y="1803399"/>
            <a:ext cx="4577840" cy="2072554"/>
          </a:xfrm>
          <a:prstGeom prst="rect">
            <a:avLst/>
          </a:prstGeom>
        </p:spPr>
      </p:pic>
    </p:spTree>
    <p:extLst>
      <p:ext uri="{BB962C8B-B14F-4D97-AF65-F5344CB8AC3E}">
        <p14:creationId xmlns:p14="http://schemas.microsoft.com/office/powerpoint/2010/main" val="240490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ltLang="ja-JP"/>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9" name="Accent Mark">
            <a:extLst>
              <a:ext uri="{FF2B5EF4-FFF2-40B4-BE49-F238E27FC236}">
                <a16:creationId xmlns:a16="http://schemas.microsoft.com/office/drawing/2014/main" id="{15559112-27B5-0DD1-A444-206BE16B145D}"/>
              </a:ext>
              <a:ext uri="{C183D7F6-B498-43B3-948B-1728B52AA6E4}">
                <adec:decorative xmlns:adec="http://schemas.microsoft.com/office/drawing/2017/decorative" val="1"/>
              </a:ext>
            </a:extLst>
          </p:cNvPr>
          <p:cNvCxnSpPr>
            <a:cxnSpLocks/>
          </p:cNvCxnSpPr>
          <p:nvPr userDrawn="1"/>
        </p:nvCxnSpPr>
        <p:spPr>
          <a:xfrm flipH="1" flipV="1">
            <a:off x="5372844" y="4653136"/>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Tree>
    <p:extLst>
      <p:ext uri="{BB962C8B-B14F-4D97-AF65-F5344CB8AC3E}">
        <p14:creationId xmlns:p14="http://schemas.microsoft.com/office/powerpoint/2010/main" val="42895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Picture">
    <p:bg>
      <p:bgPr>
        <a:solidFill>
          <a:schemeClr val="accent4"/>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a:solidFill>
                  <a:srgbClr val="AEA8A2"/>
                </a:solidFill>
              </a:defRPr>
            </a:lvl1p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lvl1pPr>
              <a:defRPr>
                <a:solidFill>
                  <a:srgbClr val="AEA8A2"/>
                </a:solidFill>
              </a:defRPr>
            </a:lvl1pPr>
          </a:lstStyle>
          <a:p>
            <a:r>
              <a:rPr lang="en-US" altLang="ja-JP"/>
              <a:t>[Date]</a:t>
            </a:r>
            <a:endParaRPr lang="en-IN" dirty="0"/>
          </a:p>
        </p:txBody>
      </p:sp>
      <p:cxnSp>
        <p:nvCxnSpPr>
          <p:cNvPr id="8" name="Accent Mark">
            <a:extLst>
              <a:ext uri="{FF2B5EF4-FFF2-40B4-BE49-F238E27FC236}">
                <a16:creationId xmlns:a16="http://schemas.microsoft.com/office/drawing/2014/main" id="{8F1E17BA-99F9-7884-FD09-080BB5E6351D}"/>
              </a:ext>
              <a:ext uri="{C183D7F6-B498-43B3-948B-1728B52AA6E4}">
                <adec:decorative xmlns:adec="http://schemas.microsoft.com/office/drawing/2017/decorative" val="1"/>
              </a:ext>
            </a:extLst>
          </p:cNvPr>
          <p:cNvCxnSpPr>
            <a:cxnSpLocks/>
          </p:cNvCxnSpPr>
          <p:nvPr userDrawn="1"/>
        </p:nvCxnSpPr>
        <p:spPr>
          <a:xfrm flipH="1" flipV="1">
            <a:off x="5372844" y="4653136"/>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Pr>
        <a:solidFill>
          <a:srgbClr val="F1EF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1" i="0">
                <a:solidFill>
                  <a:srgbClr val="41817E"/>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2025, Oracle and/or its affiliates </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ltLang="ja-JP"/>
              <a:t>[Date]</a:t>
            </a:r>
            <a:endParaRPr lang="en-US" dirty="0"/>
          </a:p>
        </p:txBody>
      </p:sp>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Light - Quote with Picture">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41E96F-CF2A-A93E-D788-C7427E572C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4685"/>
            <a:ext cx="12179297" cy="6850855"/>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Oracle Sans Tab" panose="020B0503020204020204" pitchFamily="34" charset="0"/>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ltLang="ja-JP"/>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1" name="Accent Mark">
            <a:extLst>
              <a:ext uri="{FF2B5EF4-FFF2-40B4-BE49-F238E27FC236}">
                <a16:creationId xmlns:a16="http://schemas.microsoft.com/office/drawing/2014/main" id="{F6BDC750-94C5-9030-41DB-E16F05A04DF7}"/>
              </a:ext>
              <a:ext uri="{C183D7F6-B498-43B3-948B-1728B52AA6E4}">
                <adec:decorative xmlns:adec="http://schemas.microsoft.com/office/drawing/2017/decorative" val="1"/>
              </a:ext>
            </a:extLst>
          </p:cNvPr>
          <p:cNvCxnSpPr>
            <a:cxnSpLocks/>
          </p:cNvCxnSpPr>
          <p:nvPr userDrawn="1"/>
        </p:nvCxnSpPr>
        <p:spPr>
          <a:xfrm flipH="1" flipV="1">
            <a:off x="5832887" y="4581128"/>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6A01807-474C-16C0-F3BA-F8060798B056}"/>
              </a:ext>
            </a:extLst>
          </p:cNvPr>
          <p:cNvSpPr>
            <a:spLocks noGrp="1"/>
          </p:cNvSpPr>
          <p:nvPr>
            <p:ph type="pic" sz="quarter" idx="47"/>
          </p:nvPr>
        </p:nvSpPr>
        <p:spPr>
          <a:xfrm>
            <a:off x="2" y="-1355"/>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ja-JP" altLang="en-US"/>
              <a:t>アイコンをクリックして図を追加</a:t>
            </a:r>
            <a:endParaRPr lang="en-US" dirty="0"/>
          </a:p>
        </p:txBody>
      </p:sp>
      <p:sp>
        <p:nvSpPr>
          <p:cNvPr id="7" name="Content Placeholder 2">
            <a:extLst>
              <a:ext uri="{FF2B5EF4-FFF2-40B4-BE49-F238E27FC236}">
                <a16:creationId xmlns:a16="http://schemas.microsoft.com/office/drawing/2014/main" id="{9E51C341-0AE0-3733-8FBF-7EA8A58141D5}"/>
              </a:ext>
            </a:extLst>
          </p:cNvPr>
          <p:cNvSpPr>
            <a:spLocks noGrp="1" noChangeAspect="1"/>
          </p:cNvSpPr>
          <p:nvPr>
            <p:ph sz="quarter" idx="48" hasCustomPrompt="1"/>
          </p:nvPr>
        </p:nvSpPr>
        <p:spPr>
          <a:xfrm>
            <a:off x="5832887" y="1203405"/>
            <a:ext cx="2447584" cy="673743"/>
          </a:xfrm>
        </p:spPr>
        <p:txBody>
          <a:bodyPr/>
          <a:lstStyle>
            <a:lvl5pPr marL="731520" indent="0">
              <a:buNone/>
              <a:defRPr/>
            </a:lvl5pPr>
          </a:lstStyle>
          <a:p>
            <a:pPr lvl="0"/>
            <a:r>
              <a:rPr lang="en-US" dirty="0"/>
              <a:t>Click to add logo</a:t>
            </a:r>
          </a:p>
        </p:txBody>
      </p:sp>
    </p:spTree>
    <p:extLst>
      <p:ext uri="{BB962C8B-B14F-4D97-AF65-F5344CB8AC3E}">
        <p14:creationId xmlns:p14="http://schemas.microsoft.com/office/powerpoint/2010/main" val="396253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ark - Quote with Picture">
    <p:bg>
      <p:bgPr>
        <a:solidFill>
          <a:schemeClr val="accent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600F76-236D-E64E-AF91-128F23A1B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7145"/>
            <a:ext cx="12179297" cy="6850855"/>
          </a:xfrm>
          <a:prstGeom prst="rect">
            <a:avLst/>
          </a:prstGeom>
        </p:spPr>
      </p:pic>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735960" y="1921974"/>
            <a:ext cx="5864400" cy="266291"/>
          </a:xfrm>
          <a:prstGeom prst="rect">
            <a:avLst/>
          </a:prstGeom>
        </p:spPr>
        <p:txBody>
          <a:bodyPr>
            <a:noAutofit/>
          </a:bodyPr>
          <a:lstStyle>
            <a:lvl1pPr>
              <a:defRPr b="1"/>
            </a:lvl1pPr>
          </a:lstStyle>
          <a:p>
            <a:pPr lvl="0"/>
            <a:r>
              <a:rPr lang="en-US" dirty="0"/>
              <a:t>Speaker Name</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735960" y="2259567"/>
            <a:ext cx="5864400" cy="786385"/>
          </a:xfrm>
          <a:prstGeom prst="rect">
            <a:avLst/>
          </a:prstGeom>
        </p:spPr>
        <p:txBody>
          <a:bodyPr>
            <a:noAutofit/>
          </a:bodyPr>
          <a:lstStyle>
            <a:lvl1pPr>
              <a:defRPr/>
            </a:lvl1pPr>
          </a:lstStyle>
          <a:p>
            <a:pPr lvl="0"/>
            <a:r>
              <a:rPr lang="en-US" dirty="0"/>
              <a:t>title</a:t>
            </a:r>
          </a:p>
          <a:p>
            <a:pPr lvl="0"/>
            <a:r>
              <a:rPr lang="en-US" dirty="0"/>
              <a:t>company</a:t>
            </a:r>
            <a:r>
              <a:rPr lang="ja-JP" altLang="en-US"/>
              <a:t> </a:t>
            </a:r>
            <a:r>
              <a:rPr lang="en-US" altLang="ja-JP" dirty="0"/>
              <a:t>name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a:solidFill>
                  <a:srgbClr val="AEA8A2"/>
                </a:solidFill>
              </a:defRPr>
            </a:lvl1pPr>
          </a:lstStyle>
          <a:p>
            <a:r>
              <a:rPr lang="en-US"/>
              <a:t>Copyright © 2025, Oracle and/or its affiliates </a:t>
            </a:r>
            <a:endParaRPr lang="en-US" dirty="0"/>
          </a:p>
        </p:txBody>
      </p:sp>
      <p:cxnSp>
        <p:nvCxnSpPr>
          <p:cNvPr id="8" name="Accent Mark">
            <a:extLst>
              <a:ext uri="{FF2B5EF4-FFF2-40B4-BE49-F238E27FC236}">
                <a16:creationId xmlns:a16="http://schemas.microsoft.com/office/drawing/2014/main" id="{0A14664C-1D78-FAD9-DC04-024F7A7BE004}"/>
              </a:ext>
              <a:ext uri="{C183D7F6-B498-43B3-948B-1728B52AA6E4}">
                <adec:decorative xmlns:adec="http://schemas.microsoft.com/office/drawing/2017/decorative" val="1"/>
              </a:ext>
            </a:extLst>
          </p:cNvPr>
          <p:cNvCxnSpPr>
            <a:cxnSpLocks/>
          </p:cNvCxnSpPr>
          <p:nvPr userDrawn="1"/>
        </p:nvCxnSpPr>
        <p:spPr>
          <a:xfrm flipH="1" flipV="1">
            <a:off x="5735960" y="3356992"/>
            <a:ext cx="288000" cy="0"/>
          </a:xfrm>
          <a:prstGeom prst="line">
            <a:avLst/>
          </a:prstGeom>
          <a:ln w="47625"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2" y="-1355"/>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ja-JP" altLang="en-US"/>
              <a:t>アイコンをクリックして図を追加</a:t>
            </a:r>
            <a:endParaRPr lang="en-US" dirty="0"/>
          </a:p>
        </p:txBody>
      </p:sp>
      <p:sp>
        <p:nvSpPr>
          <p:cNvPr id="14" name="Text Field">
            <a:extLst>
              <a:ext uri="{FF2B5EF4-FFF2-40B4-BE49-F238E27FC236}">
                <a16:creationId xmlns:a16="http://schemas.microsoft.com/office/drawing/2014/main" id="{2CC63F5F-3E90-472F-23ED-94BE04E99178}"/>
              </a:ext>
            </a:extLst>
          </p:cNvPr>
          <p:cNvSpPr>
            <a:spLocks noGrp="1"/>
          </p:cNvSpPr>
          <p:nvPr>
            <p:ph type="body" sz="quarter" idx="48" hasCustomPrompt="1"/>
          </p:nvPr>
        </p:nvSpPr>
        <p:spPr>
          <a:xfrm>
            <a:off x="5735960" y="3668033"/>
            <a:ext cx="5864400" cy="266291"/>
          </a:xfrm>
          <a:prstGeom prst="rect">
            <a:avLst/>
          </a:prstGeom>
        </p:spPr>
        <p:txBody>
          <a:bodyPr>
            <a:noAutofit/>
          </a:bodyPr>
          <a:lstStyle>
            <a:lvl1pPr>
              <a:defRPr b="1"/>
            </a:lvl1pPr>
          </a:lstStyle>
          <a:p>
            <a:pPr lvl="0"/>
            <a:r>
              <a:rPr lang="en-US" dirty="0"/>
              <a:t>Bio</a:t>
            </a:r>
          </a:p>
        </p:txBody>
      </p:sp>
    </p:spTree>
    <p:extLst>
      <p:ext uri="{BB962C8B-B14F-4D97-AF65-F5344CB8AC3E}">
        <p14:creationId xmlns:p14="http://schemas.microsoft.com/office/powerpoint/2010/main" val="3538467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Metric">
    <p:bg>
      <p:bgPr>
        <a:solidFill>
          <a:srgbClr val="F1EFED"/>
        </a:solidFill>
        <a:effectLst/>
      </p:bgPr>
    </p:bg>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4BDBAC25-8D5F-086F-B606-81DABD762F75}"/>
              </a:ext>
              <a:ext uri="{C183D7F6-B498-43B3-948B-1728B52AA6E4}">
                <adec:decorative xmlns:adec="http://schemas.microsoft.com/office/drawing/2017/decorative" val="1"/>
              </a:ext>
            </a:extLst>
          </p:cNvPr>
          <p:cNvCxnSpPr>
            <a:cxnSpLocks/>
          </p:cNvCxnSpPr>
          <p:nvPr userDrawn="1"/>
        </p:nvCxnSpPr>
        <p:spPr>
          <a:xfrm flipH="1">
            <a:off x="775225" y="4241403"/>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ltLang="ja-JP"/>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pic>
        <p:nvPicPr>
          <p:cNvPr id="13" name="Graphic 12">
            <a:extLst>
              <a:ext uri="{FF2B5EF4-FFF2-40B4-BE49-F238E27FC236}">
                <a16:creationId xmlns:a16="http://schemas.microsoft.com/office/drawing/2014/main" id="{64C59315-06F8-ADAA-A979-FB23387B26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V="1">
            <a:off x="8261576" y="0"/>
            <a:ext cx="3931881" cy="1202693"/>
          </a:xfrm>
          <a:prstGeom prst="rect">
            <a:avLst/>
          </a:prstGeom>
        </p:spPr>
      </p:pic>
      <p:pic>
        <p:nvPicPr>
          <p:cNvPr id="2" name="Graphic 1">
            <a:extLst>
              <a:ext uri="{FF2B5EF4-FFF2-40B4-BE49-F238E27FC236}">
                <a16:creationId xmlns:a16="http://schemas.microsoft.com/office/drawing/2014/main" id="{5AF61257-3F64-12A6-EFBA-014FB3A7BCD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104112" y="2084361"/>
            <a:ext cx="4219338" cy="1910248"/>
          </a:xfrm>
          <a:prstGeom prst="rect">
            <a:avLst/>
          </a:prstGeom>
        </p:spPr>
      </p:pic>
    </p:spTree>
    <p:extLst>
      <p:ext uri="{BB962C8B-B14F-4D97-AF65-F5344CB8AC3E}">
        <p14:creationId xmlns:p14="http://schemas.microsoft.com/office/powerpoint/2010/main" val="10605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Metric_Pillar">
    <p:bg>
      <p:bgPr>
        <a:solidFill>
          <a:schemeClr val="accent4"/>
        </a:solidFill>
        <a:effectLst/>
      </p:bgPr>
    </p:bg>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lvl1pPr>
              <a:defRPr>
                <a:solidFill>
                  <a:srgbClr val="AEA8A2"/>
                </a:solidFill>
              </a:defRPr>
            </a:lvl1p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lvl1pPr>
              <a:defRPr>
                <a:solidFill>
                  <a:srgbClr val="AEA8A2"/>
                </a:solidFill>
              </a:defRPr>
            </a:lvl1pPr>
          </a:lstStyle>
          <a:p>
            <a:r>
              <a:rPr lang="en-US" altLang="ja-JP"/>
              <a:t>[Date]</a:t>
            </a:r>
            <a:endParaRPr lang="en-IN" dirty="0"/>
          </a:p>
        </p:txBody>
      </p:sp>
      <p:cxnSp>
        <p:nvCxnSpPr>
          <p:cNvPr id="6" name="Accent Mark">
            <a:extLst>
              <a:ext uri="{FF2B5EF4-FFF2-40B4-BE49-F238E27FC236}">
                <a16:creationId xmlns:a16="http://schemas.microsoft.com/office/drawing/2014/main" id="{B8CE1E7B-AA73-6B94-6DB9-84E487353802}"/>
              </a:ext>
              <a:ext uri="{C183D7F6-B498-43B3-948B-1728B52AA6E4}">
                <adec:decorative xmlns:adec="http://schemas.microsoft.com/office/drawing/2017/decorative" val="1"/>
              </a:ext>
            </a:extLst>
          </p:cNvPr>
          <p:cNvCxnSpPr>
            <a:cxnSpLocks/>
          </p:cNvCxnSpPr>
          <p:nvPr userDrawn="1"/>
        </p:nvCxnSpPr>
        <p:spPr>
          <a:xfrm flipH="1">
            <a:off x="775225" y="4241403"/>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0E09E80E-77D9-5243-05F5-A6476D1ADD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V="1">
            <a:off x="8261576" y="0"/>
            <a:ext cx="3931881" cy="1202693"/>
          </a:xfrm>
          <a:prstGeom prst="rect">
            <a:avLst/>
          </a:prstGeom>
        </p:spPr>
      </p:pic>
      <p:pic>
        <p:nvPicPr>
          <p:cNvPr id="8" name="Graphic 7">
            <a:extLst>
              <a:ext uri="{FF2B5EF4-FFF2-40B4-BE49-F238E27FC236}">
                <a16:creationId xmlns:a16="http://schemas.microsoft.com/office/drawing/2014/main" id="{1652EAD2-BC50-5C72-FE4E-E12CD9B2E4A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1197" y="2084361"/>
            <a:ext cx="4219339" cy="1910248"/>
          </a:xfrm>
          <a:prstGeom prst="rect">
            <a:avLst/>
          </a:prstGeom>
        </p:spPr>
      </p:pic>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bstract Background_Pillar ">
    <p:bg>
      <p:bgPr>
        <a:solidFill>
          <a:srgbClr val="F1EFED"/>
        </a:solidFill>
        <a:effectLst/>
      </p:bgPr>
    </p:bg>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rgbClr val="8B8580"/>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rgbClr val="8B8580"/>
                </a:solidFill>
              </a:defRPr>
            </a:lvl1pPr>
          </a:lstStyle>
          <a:p>
            <a:r>
              <a:rPr lang="en-US"/>
              <a:t>Copyright © 2025, Oracle and/or its affiliates </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rgbClr val="8B8580"/>
                </a:solidFill>
              </a:defRPr>
            </a:lvl1pPr>
          </a:lstStyle>
          <a:p>
            <a:r>
              <a:rPr lang="en-US" altLang="ja-JP"/>
              <a:t>[Date]</a:t>
            </a:r>
            <a:endParaRPr lang="en-IN" dirty="0"/>
          </a:p>
        </p:txBody>
      </p:sp>
      <p:pic>
        <p:nvPicPr>
          <p:cNvPr id="3" name="Graphic 2">
            <a:extLst>
              <a:ext uri="{FF2B5EF4-FFF2-40B4-BE49-F238E27FC236}">
                <a16:creationId xmlns:a16="http://schemas.microsoft.com/office/drawing/2014/main" id="{421C96A1-3BC9-17B8-2F85-DEC8904D68A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1073" y="1412776"/>
            <a:ext cx="2896143" cy="1440160"/>
          </a:xfrm>
          <a:prstGeom prst="rect">
            <a:avLst/>
          </a:prstGeom>
        </p:spPr>
      </p:pic>
      <p:sp>
        <p:nvSpPr>
          <p:cNvPr id="4" name="Content Placeholder 4">
            <a:extLst>
              <a:ext uri="{FF2B5EF4-FFF2-40B4-BE49-F238E27FC236}">
                <a16:creationId xmlns:a16="http://schemas.microsoft.com/office/drawing/2014/main" id="{6CEDF2D4-439D-9F84-7F79-CC8327D4047D}"/>
              </a:ext>
            </a:extLst>
          </p:cNvPr>
          <p:cNvSpPr txBox="1">
            <a:spLocks/>
          </p:cNvSpPr>
          <p:nvPr userDrawn="1"/>
        </p:nvSpPr>
        <p:spPr>
          <a:xfrm>
            <a:off x="983432" y="764704"/>
            <a:ext cx="8568952" cy="2792055"/>
          </a:xfrm>
          <a:prstGeom prst="rect">
            <a:avLst/>
          </a:prstGeom>
          <a:noFill/>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solidFill>
                  <a:schemeClr val="bg1"/>
                </a:solidFill>
                <a:latin typeface="Oracle Sans Tab" panose="020B0503020204020204" pitchFamily="34" charset="0"/>
                <a:cs typeface="Oracle Sans Tab" panose="020B0503020204020204" pitchFamily="34" charset="0"/>
              </a:rPr>
              <a:t>A short headline no longer than two lines goes here</a:t>
            </a:r>
          </a:p>
        </p:txBody>
      </p:sp>
      <p:sp>
        <p:nvSpPr>
          <p:cNvPr id="5" name="TextBox 4">
            <a:extLst>
              <a:ext uri="{FF2B5EF4-FFF2-40B4-BE49-F238E27FC236}">
                <a16:creationId xmlns:a16="http://schemas.microsoft.com/office/drawing/2014/main" id="{50E25CD3-230C-AF42-4540-CFF0E749724C}"/>
              </a:ext>
            </a:extLst>
          </p:cNvPr>
          <p:cNvSpPr txBox="1"/>
          <p:nvPr userDrawn="1"/>
        </p:nvSpPr>
        <p:spPr>
          <a:xfrm>
            <a:off x="983432" y="3653883"/>
            <a:ext cx="5750870" cy="646331"/>
          </a:xfrm>
          <a:prstGeom prst="rect">
            <a:avLst/>
          </a:prstGeom>
          <a:noFill/>
        </p:spPr>
        <p:txBody>
          <a:bodyPr wrap="none" lIns="0" rtlCol="0">
            <a:spAutoFit/>
          </a:bodyPr>
          <a:lstStyle/>
          <a:p>
            <a:pPr marL="12700" indent="-12700"/>
            <a:r>
              <a:rPr lang="en-US" sz="3600" dirty="0">
                <a:solidFill>
                  <a:schemeClr val="bg1"/>
                </a:solidFill>
                <a:latin typeface="Oracle Sans Light" panose="020B0403020204020204" pitchFamily="34" charset="0"/>
                <a:cs typeface="Oracle Sans Light" panose="020B0403020204020204" pitchFamily="34" charset="0"/>
              </a:rPr>
              <a:t>Lorem ipsum dolor sit </a:t>
            </a:r>
            <a:r>
              <a:rPr lang="en-US" sz="3600" dirty="0" err="1">
                <a:solidFill>
                  <a:schemeClr val="bg1"/>
                </a:solidFill>
                <a:latin typeface="Oracle Sans Light" panose="020B0403020204020204" pitchFamily="34" charset="0"/>
                <a:cs typeface="Oracle Sans Light" panose="020B0403020204020204" pitchFamily="34" charset="0"/>
              </a:rPr>
              <a:t>amet</a:t>
            </a:r>
            <a:endParaRPr lang="en-US" sz="3600" dirty="0">
              <a:solidFill>
                <a:schemeClr val="bg1"/>
              </a:solidFill>
              <a:latin typeface="Oracle Sans Light" panose="020B0403020204020204" pitchFamily="34" charset="0"/>
              <a:cs typeface="Oracle Sans Light" panose="020B0403020204020204" pitchFamily="34" charset="0"/>
            </a:endParaRPr>
          </a:p>
        </p:txBody>
      </p:sp>
      <p:cxnSp>
        <p:nvCxnSpPr>
          <p:cNvPr id="8" name="Accent Mark">
            <a:extLst>
              <a:ext uri="{FF2B5EF4-FFF2-40B4-BE49-F238E27FC236}">
                <a16:creationId xmlns:a16="http://schemas.microsoft.com/office/drawing/2014/main" id="{39697A70-AE49-DB6D-436A-4E28F9BE7879}"/>
              </a:ext>
              <a:ext uri="{C183D7F6-B498-43B3-948B-1728B52AA6E4}">
                <adec:decorative xmlns:adec="http://schemas.microsoft.com/office/drawing/2017/decorative" val="1"/>
              </a:ext>
            </a:extLst>
          </p:cNvPr>
          <p:cNvCxnSpPr>
            <a:cxnSpLocks/>
          </p:cNvCxnSpPr>
          <p:nvPr userDrawn="1"/>
        </p:nvCxnSpPr>
        <p:spPr>
          <a:xfrm flipH="1">
            <a:off x="983432" y="3217206"/>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641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Light - Divider_Pillar">
    <p:bg>
      <p:bgPr>
        <a:solidFill>
          <a:srgbClr val="F1EFED"/>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FDD578D-575A-B769-9AD7-EE015B7DA9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477520"/>
            <a:ext cx="12192000" cy="6380480"/>
          </a:xfrm>
          <a:prstGeom prst="rect">
            <a:avLst/>
          </a:prstGeom>
        </p:spPr>
      </p:pic>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1456921"/>
            <a:ext cx="7631385" cy="1280160"/>
          </a:xfrm>
          <a:noFill/>
        </p:spPr>
        <p:txBody>
          <a:bodyPr vert="horz" wrap="square" lIns="0" tIns="0" rIns="0" bIns="0" rtlCol="0" anchor="b">
            <a:noAutofit/>
          </a:bodyPr>
          <a:lstStyle>
            <a:lvl1pPr>
              <a:lnSpc>
                <a:spcPct val="95000"/>
              </a:lnSpc>
              <a:defRPr lang="en-US" sz="4800" b="0" i="0" dirty="0">
                <a:solidFill>
                  <a:schemeClr val="tx1"/>
                </a:solidFill>
                <a:latin typeface="Oracle Sans Tab" panose="020B0503020204020204" pitchFamily="34" charset="0"/>
              </a:defRPr>
            </a:lvl1pPr>
          </a:lstStyle>
          <a:p>
            <a:pPr lvl="0">
              <a:lnSpc>
                <a:spcPct val="100000"/>
              </a:lnSpc>
            </a:pPr>
            <a:r>
              <a:rPr lang="en-US" dirty="0"/>
              <a:t>A short headline no longer than two lines goes here</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3568859"/>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3600" b="0" i="0">
                <a:solidFill>
                  <a:schemeClr val="tx1"/>
                </a:solidFill>
                <a:latin typeface="Oracle Sans Light" panose="020B0403020204020204" pitchFamily="34" charset="0"/>
                <a:cs typeface="Oracle Sans Light" panose="020B0403020204020204" pitchFamily="34" charset="0"/>
              </a:defRPr>
            </a:lvl1pPr>
          </a:lstStyle>
          <a:p>
            <a:pPr marL="12700" indent="-12700"/>
            <a:r>
              <a:rPr lang="en-US" sz="3600" dirty="0">
                <a:solidFill>
                  <a:srgbClr val="161513"/>
                </a:solidFill>
                <a:latin typeface="Oracle Sans Light" panose="020B0403020204020204" pitchFamily="34" charset="0"/>
                <a:cs typeface="Oracle Sans Light" panose="020B0403020204020204" pitchFamily="34" charset="0"/>
              </a:rPr>
              <a:t>Lorem ipsum dolor sit </a:t>
            </a:r>
            <a:r>
              <a:rPr lang="en-US" sz="3600" dirty="0" err="1">
                <a:solidFill>
                  <a:srgbClr val="161513"/>
                </a:solidFill>
                <a:latin typeface="Oracle Sans Light" panose="020B0403020204020204" pitchFamily="34" charset="0"/>
                <a:cs typeface="Oracle Sans Light" panose="020B0403020204020204" pitchFamily="34" charset="0"/>
              </a:rPr>
              <a:t>amet</a:t>
            </a:r>
            <a:endParaRPr lang="en-US" sz="3600" dirty="0">
              <a:solidFill>
                <a:srgbClr val="161513"/>
              </a:solidFill>
              <a:latin typeface="Oracle Sans Light" panose="020B0403020204020204" pitchFamily="34" charset="0"/>
              <a:cs typeface="Oracle Sans Light" panose="020B0403020204020204" pitchFamily="34" charset="0"/>
            </a:endParaRP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ltLang="ja-JP"/>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5" name="Accent Mark">
            <a:extLst>
              <a:ext uri="{FF2B5EF4-FFF2-40B4-BE49-F238E27FC236}">
                <a16:creationId xmlns:a16="http://schemas.microsoft.com/office/drawing/2014/main" id="{EA4AB5FA-B1A1-1599-7913-AF889EAB505C}"/>
              </a:ext>
              <a:ext uri="{C183D7F6-B498-43B3-948B-1728B52AA6E4}">
                <adec:decorative xmlns:adec="http://schemas.microsoft.com/office/drawing/2017/decorative" val="1"/>
              </a:ext>
            </a:extLst>
          </p:cNvPr>
          <p:cNvCxnSpPr>
            <a:cxnSpLocks/>
          </p:cNvCxnSpPr>
          <p:nvPr userDrawn="1"/>
        </p:nvCxnSpPr>
        <p:spPr>
          <a:xfrm flipH="1">
            <a:off x="762000" y="3058130"/>
            <a:ext cx="301752" cy="0"/>
          </a:xfrm>
          <a:prstGeom prst="line">
            <a:avLst/>
          </a:prstGeom>
          <a:noFill/>
          <a:ln w="38100" cap="flat" cmpd="sng" algn="ctr">
            <a:solidFill>
              <a:srgbClr val="F1B13F"/>
            </a:solidFill>
            <a:prstDash val="solid"/>
          </a:ln>
          <a:effectLst/>
        </p:spPr>
      </p:cxnSp>
    </p:spTree>
    <p:extLst>
      <p:ext uri="{BB962C8B-B14F-4D97-AF65-F5344CB8AC3E}">
        <p14:creationId xmlns:p14="http://schemas.microsoft.com/office/powerpoint/2010/main" val="2961708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bstract Background_Pillar">
    <p:bg>
      <p:bgPr>
        <a:solidFill>
          <a:schemeClr val="accent4"/>
        </a:solidFill>
        <a:effectLst/>
      </p:bgPr>
    </p:bg>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rgbClr val="AEA8A2"/>
                </a:solidFill>
              </a:defRPr>
            </a:lvl1pPr>
          </a:lstStyle>
          <a:p>
            <a:r>
              <a:rPr lang="en-US" altLang="ja-JP"/>
              <a:t>[Date]</a:t>
            </a:r>
            <a:endParaRPr lang="en-IN" dirty="0"/>
          </a:p>
        </p:txBody>
      </p:sp>
    </p:spTree>
    <p:extLst>
      <p:ext uri="{BB962C8B-B14F-4D97-AF65-F5344CB8AC3E}">
        <p14:creationId xmlns:p14="http://schemas.microsoft.com/office/powerpoint/2010/main" val="1593821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aker_1">
    <p:bg>
      <p:bgPr>
        <a:solidFill>
          <a:schemeClr val="accent4"/>
        </a:solidFill>
        <a:effectLst/>
      </p:bgPr>
    </p:bg>
    <p:spTree>
      <p:nvGrpSpPr>
        <p:cNvPr id="1" name=""/>
        <p:cNvGrpSpPr/>
        <p:nvPr/>
      </p:nvGrpSpPr>
      <p:grpSpPr>
        <a:xfrm>
          <a:off x="0" y="0"/>
          <a:ext cx="0" cy="0"/>
          <a:chOff x="0" y="0"/>
          <a:chExt cx="0" cy="0"/>
        </a:xfrm>
      </p:grpSpPr>
      <p:sp>
        <p:nvSpPr>
          <p:cNvPr id="262" name="Freeform 261">
            <a:extLst>
              <a:ext uri="{FF2B5EF4-FFF2-40B4-BE49-F238E27FC236}">
                <a16:creationId xmlns:a16="http://schemas.microsoft.com/office/drawing/2014/main" id="{656572E5-DC9D-44BA-A33C-957CDBE7EAE7}"/>
              </a:ext>
            </a:extLst>
          </p:cNvPr>
          <p:cNvSpPr/>
          <p:nvPr/>
        </p:nvSpPr>
        <p:spPr>
          <a:xfrm>
            <a:off x="12001438" y="3311307"/>
            <a:ext cx="928142" cy="6357"/>
          </a:xfrm>
          <a:custGeom>
            <a:avLst/>
            <a:gdLst>
              <a:gd name="connsiteX0" fmla="*/ 398961 w 399151"/>
              <a:gd name="connsiteY0" fmla="*/ 0 h 2734"/>
              <a:gd name="connsiteX1" fmla="*/ 279 w 399151"/>
              <a:gd name="connsiteY1" fmla="*/ 0 h 2734"/>
              <a:gd name="connsiteX2" fmla="*/ 16110 w 399151"/>
              <a:gd name="connsiteY2" fmla="*/ 2734 h 2734"/>
              <a:gd name="connsiteX3" fmla="*/ 379901 w 399151"/>
              <a:gd name="connsiteY3" fmla="*/ 2734 h 2734"/>
              <a:gd name="connsiteX4" fmla="*/ 399031 w 399151"/>
              <a:gd name="connsiteY4" fmla="*/ 0 h 2734"/>
              <a:gd name="connsiteX5" fmla="*/ 398961 w 399151"/>
              <a:gd name="connsiteY5" fmla="*/ 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4">
                <a:moveTo>
                  <a:pt x="398961" y="0"/>
                </a:moveTo>
                <a:lnTo>
                  <a:pt x="279" y="0"/>
                </a:lnTo>
                <a:cubicBezTo>
                  <a:pt x="-1498" y="2276"/>
                  <a:pt x="5382" y="2734"/>
                  <a:pt x="16110" y="2734"/>
                </a:cubicBezTo>
                <a:lnTo>
                  <a:pt x="379901" y="2734"/>
                </a:lnTo>
                <a:cubicBezTo>
                  <a:pt x="389562" y="2734"/>
                  <a:pt x="400418" y="2734"/>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315" name="Freeform 314">
            <a:extLst>
              <a:ext uri="{FF2B5EF4-FFF2-40B4-BE49-F238E27FC236}">
                <a16:creationId xmlns:a16="http://schemas.microsoft.com/office/drawing/2014/main" id="{FD8CDFCF-B6CF-89FD-0822-409A6F1663B5}"/>
              </a:ext>
            </a:extLst>
          </p:cNvPr>
          <p:cNvSpPr/>
          <p:nvPr userDrawn="1"/>
        </p:nvSpPr>
        <p:spPr>
          <a:xfrm>
            <a:off x="11962331" y="2143683"/>
            <a:ext cx="397927" cy="13666"/>
          </a:xfrm>
          <a:custGeom>
            <a:avLst/>
            <a:gdLst>
              <a:gd name="connsiteX0" fmla="*/ 169592 w 171130"/>
              <a:gd name="connsiteY0" fmla="*/ 5857 h 5877"/>
              <a:gd name="connsiteX1" fmla="*/ 169464 w 171130"/>
              <a:gd name="connsiteY1" fmla="*/ 1210 h 5877"/>
              <a:gd name="connsiteX2" fmla="*/ 156649 w 171130"/>
              <a:gd name="connsiteY2" fmla="*/ 0 h 5877"/>
              <a:gd name="connsiteX3" fmla="*/ 15608 w 171130"/>
              <a:gd name="connsiteY3" fmla="*/ 0 h 5877"/>
              <a:gd name="connsiteX4" fmla="*/ 0 w 171130"/>
              <a:gd name="connsiteY4" fmla="*/ 4484 h 5877"/>
              <a:gd name="connsiteX5" fmla="*/ 2498 w 171130"/>
              <a:gd name="connsiteY5" fmla="*/ 5877 h 5877"/>
              <a:gd name="connsiteX6" fmla="*/ 169592 w 171130"/>
              <a:gd name="connsiteY6" fmla="*/ 5877 h 5877"/>
              <a:gd name="connsiteX7" fmla="*/ 169592 w 171130"/>
              <a:gd name="connsiteY7" fmla="*/ 5857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30" h="5877">
                <a:moveTo>
                  <a:pt x="169592" y="5857"/>
                </a:moveTo>
                <a:cubicBezTo>
                  <a:pt x="172822" y="4972"/>
                  <a:pt x="170057" y="2054"/>
                  <a:pt x="169464" y="1210"/>
                </a:cubicBezTo>
                <a:cubicBezTo>
                  <a:pt x="168589" y="-20"/>
                  <a:pt x="162104" y="0"/>
                  <a:pt x="156649" y="0"/>
                </a:cubicBezTo>
                <a:lnTo>
                  <a:pt x="15608" y="0"/>
                </a:lnTo>
                <a:cubicBezTo>
                  <a:pt x="14161" y="0"/>
                  <a:pt x="-90" y="702"/>
                  <a:pt x="0" y="4484"/>
                </a:cubicBezTo>
                <a:cubicBezTo>
                  <a:pt x="1127" y="4942"/>
                  <a:pt x="1687" y="5420"/>
                  <a:pt x="2498" y="5877"/>
                </a:cubicBezTo>
                <a:lnTo>
                  <a:pt x="169592" y="5877"/>
                </a:lnTo>
                <a:lnTo>
                  <a:pt x="169592" y="5857"/>
                </a:lnTo>
                <a:close/>
              </a:path>
            </a:pathLst>
          </a:custGeom>
          <a:solidFill>
            <a:srgbClr val="FFFFFF">
              <a:alpha val="30000"/>
            </a:srgbClr>
          </a:solidFill>
          <a:ln w="5331" cap="flat">
            <a:noFill/>
            <a:prstDash val="solid"/>
            <a:miter/>
          </a:ln>
        </p:spPr>
        <p:txBody>
          <a:bodyPr rtlCol="0" anchor="ctr"/>
          <a:lstStyle/>
          <a:p>
            <a:endParaRPr lang="en-US"/>
          </a:p>
        </p:txBody>
      </p:sp>
      <p:sp>
        <p:nvSpPr>
          <p:cNvPr id="319" name="Freeform 318">
            <a:extLst>
              <a:ext uri="{FF2B5EF4-FFF2-40B4-BE49-F238E27FC236}">
                <a16:creationId xmlns:a16="http://schemas.microsoft.com/office/drawing/2014/main" id="{6CFDFC2B-9B27-114E-28B8-F741087CB740}"/>
              </a:ext>
            </a:extLst>
          </p:cNvPr>
          <p:cNvSpPr/>
          <p:nvPr userDrawn="1"/>
        </p:nvSpPr>
        <p:spPr>
          <a:xfrm>
            <a:off x="11967902" y="2157302"/>
            <a:ext cx="388840" cy="2693"/>
          </a:xfrm>
          <a:custGeom>
            <a:avLst/>
            <a:gdLst>
              <a:gd name="connsiteX0" fmla="*/ 167192 w 167222"/>
              <a:gd name="connsiteY0" fmla="*/ 0 h 1158"/>
              <a:gd name="connsiteX1" fmla="*/ 114 w 167222"/>
              <a:gd name="connsiteY1" fmla="*/ 0 h 1158"/>
              <a:gd name="connsiteX2" fmla="*/ 6743 w 167222"/>
              <a:gd name="connsiteY2" fmla="*/ 1159 h 1158"/>
              <a:gd name="connsiteX3" fmla="*/ 159148 w 167222"/>
              <a:gd name="connsiteY3" fmla="*/ 1159 h 1158"/>
              <a:gd name="connsiteX4" fmla="*/ 167170 w 167222"/>
              <a:gd name="connsiteY4" fmla="*/ 0 h 1158"/>
              <a:gd name="connsiteX5" fmla="*/ 167192 w 167222"/>
              <a:gd name="connsiteY5" fmla="*/ 0 h 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22" h="1158">
                <a:moveTo>
                  <a:pt x="167192" y="0"/>
                </a:moveTo>
                <a:lnTo>
                  <a:pt x="114" y="0"/>
                </a:lnTo>
                <a:cubicBezTo>
                  <a:pt x="-618" y="966"/>
                  <a:pt x="2243" y="1159"/>
                  <a:pt x="6743" y="1159"/>
                </a:cubicBezTo>
                <a:lnTo>
                  <a:pt x="159148" y="1159"/>
                </a:lnTo>
                <a:cubicBezTo>
                  <a:pt x="163204" y="1159"/>
                  <a:pt x="167763" y="1159"/>
                  <a:pt x="167170" y="0"/>
                </a:cubicBezTo>
                <a:lnTo>
                  <a:pt x="167192" y="0"/>
                </a:lnTo>
                <a:close/>
              </a:path>
            </a:pathLst>
          </a:custGeom>
          <a:solidFill>
            <a:srgbClr val="FFFFFF">
              <a:alpha val="30000"/>
            </a:srgbClr>
          </a:solidFill>
          <a:ln w="5331"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BC874318-3A3F-E882-E79E-75E2D13ECA38}"/>
              </a:ext>
            </a:extLst>
          </p:cNvPr>
          <p:cNvSpPr/>
          <p:nvPr userDrawn="1"/>
        </p:nvSpPr>
        <p:spPr>
          <a:xfrm>
            <a:off x="8885829"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E59554E-AD86-87A8-3D56-C802C69C6FD1}"/>
              </a:ext>
            </a:extLst>
          </p:cNvPr>
          <p:cNvSpPr/>
          <p:nvPr userDrawn="1"/>
        </p:nvSpPr>
        <p:spPr>
          <a:xfrm>
            <a:off x="8583483"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57F8D91-783F-749D-3E70-C3DAC0711A31}"/>
              </a:ext>
            </a:extLst>
          </p:cNvPr>
          <p:cNvSpPr/>
          <p:nvPr userDrawn="1"/>
        </p:nvSpPr>
        <p:spPr>
          <a:xfrm>
            <a:off x="8526694"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AFC5F64-06D6-4A0A-4BED-01F9893A86C1}"/>
              </a:ext>
            </a:extLst>
          </p:cNvPr>
          <p:cNvSpPr/>
          <p:nvPr userDrawn="1"/>
        </p:nvSpPr>
        <p:spPr>
          <a:xfrm>
            <a:off x="8320234"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D3A4D878-955D-4717-B8C0-4EA0F9B0160F}"/>
              </a:ext>
            </a:extLst>
          </p:cNvPr>
          <p:cNvSpPr/>
          <p:nvPr userDrawn="1"/>
        </p:nvSpPr>
        <p:spPr>
          <a:xfrm>
            <a:off x="8828503"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2CC5A18-339E-3372-1393-9F1C2B926A31}"/>
              </a:ext>
            </a:extLst>
          </p:cNvPr>
          <p:cNvSpPr/>
          <p:nvPr userDrawn="1"/>
        </p:nvSpPr>
        <p:spPr>
          <a:xfrm>
            <a:off x="8475108"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7E5E4A38-B605-6E21-BC48-CE9C5983315B}"/>
              </a:ext>
            </a:extLst>
          </p:cNvPr>
          <p:cNvSpPr/>
          <p:nvPr userDrawn="1"/>
        </p:nvSpPr>
        <p:spPr>
          <a:xfrm>
            <a:off x="8242072"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E347D5E-AADD-DE10-11D4-0C3C9AF2AC4D}"/>
              </a:ext>
            </a:extLst>
          </p:cNvPr>
          <p:cNvSpPr/>
          <p:nvPr userDrawn="1"/>
        </p:nvSpPr>
        <p:spPr>
          <a:xfrm>
            <a:off x="8116778"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E6E910-3649-9D75-688B-93FA7EAB9274}"/>
              </a:ext>
            </a:extLst>
          </p:cNvPr>
          <p:cNvSpPr/>
          <p:nvPr userDrawn="1"/>
        </p:nvSpPr>
        <p:spPr>
          <a:xfrm>
            <a:off x="8437215"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ABC3178-8DC4-47AB-85BE-4A1E10C5457C}"/>
              </a:ext>
            </a:extLst>
          </p:cNvPr>
          <p:cNvSpPr/>
          <p:nvPr userDrawn="1"/>
        </p:nvSpPr>
        <p:spPr>
          <a:xfrm>
            <a:off x="8825276"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D4BEC755-F134-5DB7-DBFA-9E6A0E1B6431}"/>
              </a:ext>
            </a:extLst>
          </p:cNvPr>
          <p:cNvSpPr/>
          <p:nvPr userDrawn="1"/>
        </p:nvSpPr>
        <p:spPr>
          <a:xfrm>
            <a:off x="8526336"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381B2C0-6DAC-5FEC-3B33-6FC23E687EBF}"/>
              </a:ext>
            </a:extLst>
          </p:cNvPr>
          <p:cNvSpPr/>
          <p:nvPr userDrawn="1"/>
        </p:nvSpPr>
        <p:spPr>
          <a:xfrm>
            <a:off x="8399129"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9617F-E4A3-BD87-6348-5C5239AD6863}"/>
              </a:ext>
            </a:extLst>
          </p:cNvPr>
          <p:cNvSpPr/>
          <p:nvPr userDrawn="1"/>
        </p:nvSpPr>
        <p:spPr>
          <a:xfrm>
            <a:off x="8476347"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222B27C-4EEA-9D09-FDA4-67B96F225A07}"/>
              </a:ext>
            </a:extLst>
          </p:cNvPr>
          <p:cNvSpPr/>
          <p:nvPr userDrawn="1"/>
        </p:nvSpPr>
        <p:spPr>
          <a:xfrm>
            <a:off x="8477619"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DC41616-807C-7B96-B069-69214E9BD10F}"/>
              </a:ext>
            </a:extLst>
          </p:cNvPr>
          <p:cNvSpPr/>
          <p:nvPr userDrawn="1"/>
        </p:nvSpPr>
        <p:spPr>
          <a:xfrm>
            <a:off x="8520097"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BF182A88-CA92-DBB2-2986-0B3EC7EE9C41}"/>
              </a:ext>
            </a:extLst>
          </p:cNvPr>
          <p:cNvSpPr/>
          <p:nvPr userDrawn="1"/>
        </p:nvSpPr>
        <p:spPr>
          <a:xfrm>
            <a:off x="8587380"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5896A90-063B-8336-73AE-97E2834165DE}"/>
              </a:ext>
            </a:extLst>
          </p:cNvPr>
          <p:cNvSpPr/>
          <p:nvPr userDrawn="1"/>
        </p:nvSpPr>
        <p:spPr>
          <a:xfrm>
            <a:off x="10422516" y="3999542"/>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447B393-9266-7C0D-BE10-12B6402BFE36}"/>
              </a:ext>
            </a:extLst>
          </p:cNvPr>
          <p:cNvSpPr/>
          <p:nvPr userDrawn="1"/>
        </p:nvSpPr>
        <p:spPr>
          <a:xfrm>
            <a:off x="10695043" y="3997850"/>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2FB311E-63B9-2B9C-5BD8-68B2B049E44F}"/>
              </a:ext>
            </a:extLst>
          </p:cNvPr>
          <p:cNvSpPr/>
          <p:nvPr userDrawn="1"/>
        </p:nvSpPr>
        <p:spPr>
          <a:xfrm>
            <a:off x="10158875" y="4000121"/>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187B8CF-A9F9-5E27-C621-4F8E0D6E088A}"/>
              </a:ext>
            </a:extLst>
          </p:cNvPr>
          <p:cNvSpPr/>
          <p:nvPr userDrawn="1"/>
        </p:nvSpPr>
        <p:spPr>
          <a:xfrm>
            <a:off x="10109357" y="4005344"/>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CAE6A5A-7964-6E41-419C-60D0AFBA0AF7}"/>
              </a:ext>
            </a:extLst>
          </p:cNvPr>
          <p:cNvSpPr/>
          <p:nvPr userDrawn="1"/>
        </p:nvSpPr>
        <p:spPr>
          <a:xfrm>
            <a:off x="10646988" y="3997080"/>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1FA0E5B5-E698-7930-9185-2B7AEBED011D}"/>
              </a:ext>
            </a:extLst>
          </p:cNvPr>
          <p:cNvSpPr/>
          <p:nvPr userDrawn="1"/>
        </p:nvSpPr>
        <p:spPr>
          <a:xfrm>
            <a:off x="10702837" y="4017024"/>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8047E7B-5127-6530-D068-992F529C2C02}"/>
              </a:ext>
            </a:extLst>
          </p:cNvPr>
          <p:cNvSpPr/>
          <p:nvPr userDrawn="1"/>
        </p:nvSpPr>
        <p:spPr>
          <a:xfrm>
            <a:off x="9929433" y="4004133"/>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176EFA3-34C9-34ED-2C8D-DBB2F4558F07}"/>
              </a:ext>
            </a:extLst>
          </p:cNvPr>
          <p:cNvSpPr/>
          <p:nvPr userDrawn="1"/>
        </p:nvSpPr>
        <p:spPr>
          <a:xfrm>
            <a:off x="10372532" y="4000538"/>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7F73F5E-78B0-3674-F46A-DFFADF666637}"/>
              </a:ext>
            </a:extLst>
          </p:cNvPr>
          <p:cNvSpPr/>
          <p:nvPr userDrawn="1"/>
        </p:nvSpPr>
        <p:spPr>
          <a:xfrm>
            <a:off x="10064347" y="4003958"/>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3402CE6-2D80-A707-1F6F-25168B14AE91}"/>
              </a:ext>
            </a:extLst>
          </p:cNvPr>
          <p:cNvSpPr/>
          <p:nvPr userDrawn="1"/>
        </p:nvSpPr>
        <p:spPr>
          <a:xfrm>
            <a:off x="9861323" y="4002830"/>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0CD0B9E-18DD-D3D0-9815-A7A739A17608}"/>
              </a:ext>
            </a:extLst>
          </p:cNvPr>
          <p:cNvSpPr/>
          <p:nvPr userDrawn="1"/>
        </p:nvSpPr>
        <p:spPr>
          <a:xfrm>
            <a:off x="9752118" y="4005046"/>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0BF966AE-F002-5907-5C1C-6A2BF3870F6E}"/>
              </a:ext>
            </a:extLst>
          </p:cNvPr>
          <p:cNvSpPr/>
          <p:nvPr userDrawn="1"/>
        </p:nvSpPr>
        <p:spPr>
          <a:xfrm>
            <a:off x="10031423" y="4000661"/>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BEBA2D2A-829E-CDDF-6D6B-47AE8E7963C5}"/>
              </a:ext>
            </a:extLst>
          </p:cNvPr>
          <p:cNvSpPr/>
          <p:nvPr userDrawn="1"/>
        </p:nvSpPr>
        <p:spPr>
          <a:xfrm>
            <a:off x="10369862" y="3997861"/>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118E1C72-1EE5-EFBA-FED4-29CB80BE5C52}"/>
              </a:ext>
            </a:extLst>
          </p:cNvPr>
          <p:cNvSpPr/>
          <p:nvPr userDrawn="1"/>
        </p:nvSpPr>
        <p:spPr>
          <a:xfrm>
            <a:off x="10109176" y="4008695"/>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5A887081-17EA-C74B-BA45-6E7CFACEC7DC}"/>
              </a:ext>
            </a:extLst>
          </p:cNvPr>
          <p:cNvSpPr/>
          <p:nvPr userDrawn="1"/>
        </p:nvSpPr>
        <p:spPr>
          <a:xfrm>
            <a:off x="9998176" y="4004009"/>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0C362D55-76B3-E659-5D65-6EC7D0D42D1C}"/>
              </a:ext>
            </a:extLst>
          </p:cNvPr>
          <p:cNvSpPr/>
          <p:nvPr userDrawn="1"/>
        </p:nvSpPr>
        <p:spPr>
          <a:xfrm>
            <a:off x="10065600" y="4014840"/>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7D974A8-EA14-A277-A328-C6BCD06F34C3}"/>
              </a:ext>
            </a:extLst>
          </p:cNvPr>
          <p:cNvSpPr/>
          <p:nvPr userDrawn="1"/>
        </p:nvSpPr>
        <p:spPr>
          <a:xfrm>
            <a:off x="10066637" y="4000386"/>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FEC29AC-4B0B-106A-9EA6-16A0CB2871E1}"/>
              </a:ext>
            </a:extLst>
          </p:cNvPr>
          <p:cNvSpPr/>
          <p:nvPr userDrawn="1"/>
        </p:nvSpPr>
        <p:spPr>
          <a:xfrm>
            <a:off x="10103642" y="4006462"/>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1BA7BFF-B95E-6DF9-4640-A4B635176B58}"/>
              </a:ext>
            </a:extLst>
          </p:cNvPr>
          <p:cNvSpPr/>
          <p:nvPr userDrawn="1"/>
        </p:nvSpPr>
        <p:spPr>
          <a:xfrm>
            <a:off x="10162458" y="4005274"/>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6E7AE358-9FE5-5E17-2F92-7AFA8BECF039}"/>
              </a:ext>
            </a:extLst>
          </p:cNvPr>
          <p:cNvSpPr/>
          <p:nvPr userDrawn="1"/>
        </p:nvSpPr>
        <p:spPr>
          <a:xfrm>
            <a:off x="9872926" y="4334224"/>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617C8B0-8771-2F23-B208-A289A8E62255}"/>
              </a:ext>
            </a:extLst>
          </p:cNvPr>
          <p:cNvSpPr/>
          <p:nvPr userDrawn="1"/>
        </p:nvSpPr>
        <p:spPr>
          <a:xfrm>
            <a:off x="9840649" y="4337703"/>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E5536D1-57CE-9675-B021-DAEBF53CA56C}"/>
              </a:ext>
            </a:extLst>
          </p:cNvPr>
          <p:cNvSpPr/>
          <p:nvPr userDrawn="1"/>
        </p:nvSpPr>
        <p:spPr>
          <a:xfrm>
            <a:off x="9723617" y="4336898"/>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40CB331-08E5-545E-0D5A-A1BEAC0957B9}"/>
              </a:ext>
            </a:extLst>
          </p:cNvPr>
          <p:cNvSpPr/>
          <p:nvPr userDrawn="1"/>
        </p:nvSpPr>
        <p:spPr>
          <a:xfrm>
            <a:off x="10011891" y="4334605"/>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BC57864F-27E8-F61A-56BA-51F5E048F1C3}"/>
              </a:ext>
            </a:extLst>
          </p:cNvPr>
          <p:cNvSpPr/>
          <p:nvPr userDrawn="1"/>
        </p:nvSpPr>
        <p:spPr>
          <a:xfrm>
            <a:off x="9811441" y="4336700"/>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4CBA4F5-F9C8-5633-4300-74A0BF0004D8}"/>
              </a:ext>
            </a:extLst>
          </p:cNvPr>
          <p:cNvSpPr/>
          <p:nvPr userDrawn="1"/>
        </p:nvSpPr>
        <p:spPr>
          <a:xfrm>
            <a:off x="9679141" y="4336145"/>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74E00595-1628-6820-407B-D0FC70CB67D6}"/>
              </a:ext>
            </a:extLst>
          </p:cNvPr>
          <p:cNvSpPr/>
          <p:nvPr userDrawn="1"/>
        </p:nvSpPr>
        <p:spPr>
          <a:xfrm>
            <a:off x="9608094" y="4337419"/>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888D2B16-E477-F02A-B9C3-6308F5F0266C}"/>
              </a:ext>
            </a:extLst>
          </p:cNvPr>
          <p:cNvSpPr/>
          <p:nvPr userDrawn="1"/>
        </p:nvSpPr>
        <p:spPr>
          <a:xfrm>
            <a:off x="9789986" y="4334638"/>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CEC50D8-C581-3EA8-EDED-27F7F09D31DF}"/>
              </a:ext>
            </a:extLst>
          </p:cNvPr>
          <p:cNvSpPr/>
          <p:nvPr userDrawn="1"/>
        </p:nvSpPr>
        <p:spPr>
          <a:xfrm>
            <a:off x="10009677" y="4332933"/>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F801612-B411-9982-8F08-8A17D1E5FDA3}"/>
              </a:ext>
            </a:extLst>
          </p:cNvPr>
          <p:cNvSpPr/>
          <p:nvPr userDrawn="1"/>
        </p:nvSpPr>
        <p:spPr>
          <a:xfrm>
            <a:off x="9840284" y="4339823"/>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FD508F1-F441-6FFE-BA40-DD18E576EF20}"/>
              </a:ext>
            </a:extLst>
          </p:cNvPr>
          <p:cNvSpPr/>
          <p:nvPr userDrawn="1"/>
        </p:nvSpPr>
        <p:spPr>
          <a:xfrm>
            <a:off x="9768142" y="4336949"/>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69DD99A8-5806-51EC-7CD1-9EA63427B5AB}"/>
              </a:ext>
            </a:extLst>
          </p:cNvPr>
          <p:cNvSpPr/>
          <p:nvPr userDrawn="1"/>
        </p:nvSpPr>
        <p:spPr>
          <a:xfrm>
            <a:off x="9812248" y="4343827"/>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A795BBB-F9A4-F065-7A1E-DA7D9C9AC040}"/>
              </a:ext>
            </a:extLst>
          </p:cNvPr>
          <p:cNvSpPr/>
          <p:nvPr userDrawn="1"/>
        </p:nvSpPr>
        <p:spPr>
          <a:xfrm>
            <a:off x="9812871" y="4334515"/>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483A71B3-DAF2-6DB9-FC71-26A6AE79F746}"/>
              </a:ext>
            </a:extLst>
          </p:cNvPr>
          <p:cNvSpPr/>
          <p:nvPr userDrawn="1"/>
        </p:nvSpPr>
        <p:spPr>
          <a:xfrm>
            <a:off x="9836791" y="4338386"/>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C7298E8B-86C2-40E8-0564-895FF0905E1A}"/>
              </a:ext>
            </a:extLst>
          </p:cNvPr>
          <p:cNvSpPr/>
          <p:nvPr userDrawn="1"/>
        </p:nvSpPr>
        <p:spPr>
          <a:xfrm>
            <a:off x="9875087" y="4337561"/>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0A1A60C-3020-EA80-14D4-F4196C13317E}"/>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2508C07C-7A8F-2FAB-ECE7-617CE3873C62}"/>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B44D4A0-5672-516A-14BC-1AC50813468F}"/>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C62CF1D-DB01-E365-03ED-576A9926F39E}"/>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C3B7C67D-0363-DE89-4F23-92A48BF9F25F}"/>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4218EED-E0AD-AA08-3949-139FAFCF3A07}"/>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0583B0B9-C0FD-DE0F-96C5-08405B1F9DA0}"/>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0FFF2127-FA86-7EBA-F0E4-EE719808F306}"/>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19C2B02-6599-9641-93F3-355E85D67A31}"/>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62EED7EC-05F2-3AE3-E9DF-E661C95DC698}"/>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B0682E26-A17C-1AF6-B15A-A2EED77E8DBC}"/>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FF8F579F-11F0-D1B5-2E64-4403A360E121}"/>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59E35AF4-8E5F-9736-D2AD-B65660A26766}"/>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BC448B04-ECF5-347B-5CE1-26142F4E1A93}"/>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EBC5815E-B219-B621-B065-A207DC998576}"/>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B60C4287-C15B-8389-58F9-031E5A0634C6}"/>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9225F7BE-2FF3-B6FA-8D1E-31D956238AFE}"/>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3431B79-11E1-1B29-42E4-EE6E90B6843E}"/>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0EA35BD2-BDA4-C2C8-C92A-BE5809D3BDEB}"/>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21FC74CE-4F1D-F8B4-8DC6-4FE5F07EEED7}"/>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09651B67-A399-085E-90A6-477B4BEC492E}"/>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B6895A3A-A3F4-3F7C-6C76-B6E892D0C44C}"/>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DE5044DC-308E-DFCE-D26A-61723E545AB8}"/>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B5507D66-CACD-0591-3CF6-E440F829B79C}"/>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BD27B445-6D67-51C5-8E20-4FF7B117D93B}"/>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16ABC544-F139-BE26-ABDC-40D87DD46D8E}"/>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2F1567D-5113-E4A0-46C5-CEDCFE745432}"/>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045A74CC-1620-8948-5B12-D10F6919A74F}"/>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D1CF1C50-8796-419D-639B-3DB5864D4EA1}"/>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3F9C277-E433-52A4-C5CC-F1FF093BD191}"/>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49059808-C8C1-BD0C-96DA-CE3354B913AA}"/>
              </a:ext>
            </a:extLst>
          </p:cNvPr>
          <p:cNvSpPr/>
          <p:nvPr userDrawn="1"/>
        </p:nvSpPr>
        <p:spPr>
          <a:xfrm>
            <a:off x="10531747" y="2499722"/>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70" y="426"/>
                  <a:pt x="47512" y="162"/>
                </a:cubicBezTo>
                <a:cubicBezTo>
                  <a:pt x="48089" y="162"/>
                  <a:pt x="49258" y="162"/>
                  <a:pt x="49156" y="884"/>
                </a:cubicBezTo>
                <a:cubicBezTo>
                  <a:pt x="49103" y="1697"/>
                  <a:pt x="49845" y="2236"/>
                  <a:pt x="50154" y="2958"/>
                </a:cubicBezTo>
                <a:cubicBezTo>
                  <a:pt x="51259" y="4768"/>
                  <a:pt x="49999" y="6568"/>
                  <a:pt x="47720" y="6568"/>
                </a:cubicBezTo>
                <a:lnTo>
                  <a:pt x="25254" y="6568"/>
                </a:lnTo>
                <a:lnTo>
                  <a:pt x="25356" y="6476"/>
                </a:lnTo>
                <a:lnTo>
                  <a:pt x="25366" y="6476"/>
                </a:lnTo>
                <a:close/>
                <a:moveTo>
                  <a:pt x="47523" y="4941"/>
                </a:moveTo>
                <a:cubicBezTo>
                  <a:pt x="48265" y="4941"/>
                  <a:pt x="49167" y="5124"/>
                  <a:pt x="49476" y="4493"/>
                </a:cubicBezTo>
                <a:cubicBezTo>
                  <a:pt x="49743" y="4036"/>
                  <a:pt x="48894" y="3497"/>
                  <a:pt x="48894" y="3233"/>
                </a:cubicBezTo>
                <a:cubicBezTo>
                  <a:pt x="48628" y="701"/>
                  <a:pt x="45986" y="1606"/>
                  <a:pt x="44133" y="1606"/>
                </a:cubicBezTo>
                <a:lnTo>
                  <a:pt x="3530" y="1606"/>
                </a:lnTo>
                <a:cubicBezTo>
                  <a:pt x="2057" y="1606"/>
                  <a:pt x="888" y="1606"/>
                  <a:pt x="990" y="2958"/>
                </a:cubicBezTo>
                <a:cubicBezTo>
                  <a:pt x="990" y="4219"/>
                  <a:pt x="1417"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11FDE01-22DA-2CA9-A957-E678F711699D}"/>
              </a:ext>
            </a:extLst>
          </p:cNvPr>
          <p:cNvSpPr/>
          <p:nvPr userDrawn="1"/>
        </p:nvSpPr>
        <p:spPr>
          <a:xfrm>
            <a:off x="10499495" y="2503185"/>
            <a:ext cx="21802" cy="12105"/>
          </a:xfrm>
          <a:custGeom>
            <a:avLst/>
            <a:gdLst>
              <a:gd name="connsiteX0" fmla="*/ 9047 w 9376"/>
              <a:gd name="connsiteY0" fmla="*/ 911 h 5206"/>
              <a:gd name="connsiteX1" fmla="*/ 8359 w 9376"/>
              <a:gd name="connsiteY1" fmla="*/ 6 h 5206"/>
              <a:gd name="connsiteX2" fmla="*/ 0 w 9376"/>
              <a:gd name="connsiteY2" fmla="*/ 280 h 5206"/>
              <a:gd name="connsiteX3" fmla="*/ 0 w 9376"/>
              <a:gd name="connsiteY3" fmla="*/ 4337 h 5206"/>
              <a:gd name="connsiteX4" fmla="*/ 8513 w 9376"/>
              <a:gd name="connsiteY4" fmla="*/ 4785 h 5206"/>
              <a:gd name="connsiteX5" fmla="*/ 8989 w 9376"/>
              <a:gd name="connsiteY5" fmla="*/ 1175 h 5206"/>
              <a:gd name="connsiteX6" fmla="*/ 9042 w 9376"/>
              <a:gd name="connsiteY6" fmla="*/ 819 h 5206"/>
              <a:gd name="connsiteX7" fmla="*/ 9042 w 9376"/>
              <a:gd name="connsiteY7" fmla="*/ 911 h 5206"/>
              <a:gd name="connsiteX8" fmla="*/ 9047 w 9376"/>
              <a:gd name="connsiteY8" fmla="*/ 911 h 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6">
                <a:moveTo>
                  <a:pt x="9047" y="911"/>
                </a:moveTo>
                <a:cubicBezTo>
                  <a:pt x="9047" y="911"/>
                  <a:pt x="9053" y="-85"/>
                  <a:pt x="8359" y="6"/>
                </a:cubicBezTo>
                <a:cubicBezTo>
                  <a:pt x="5610" y="362"/>
                  <a:pt x="2749" y="-360"/>
                  <a:pt x="0" y="280"/>
                </a:cubicBezTo>
                <a:lnTo>
                  <a:pt x="0" y="4337"/>
                </a:lnTo>
                <a:cubicBezTo>
                  <a:pt x="2647" y="5598"/>
                  <a:pt x="5866" y="5242"/>
                  <a:pt x="8513" y="4785"/>
                </a:cubicBezTo>
                <a:cubicBezTo>
                  <a:pt x="10259" y="4511"/>
                  <a:pt x="8780" y="2447"/>
                  <a:pt x="8989" y="1175"/>
                </a:cubicBezTo>
                <a:cubicBezTo>
                  <a:pt x="8989" y="1084"/>
                  <a:pt x="8989" y="993"/>
                  <a:pt x="9042" y="819"/>
                </a:cubicBezTo>
                <a:lnTo>
                  <a:pt x="9042"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58D75F81-2A9D-BC7F-CCF7-B52EB57FEB7E}"/>
              </a:ext>
            </a:extLst>
          </p:cNvPr>
          <p:cNvSpPr/>
          <p:nvPr userDrawn="1"/>
        </p:nvSpPr>
        <p:spPr>
          <a:xfrm>
            <a:off x="10382389" y="2502385"/>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B167B493-1D4F-F9A8-49B7-EE10186FE06E}"/>
              </a:ext>
            </a:extLst>
          </p:cNvPr>
          <p:cNvSpPr/>
          <p:nvPr userDrawn="1"/>
        </p:nvSpPr>
        <p:spPr>
          <a:xfrm>
            <a:off x="10670748" y="2500097"/>
            <a:ext cx="20858" cy="10924"/>
          </a:xfrm>
          <a:custGeom>
            <a:avLst/>
            <a:gdLst>
              <a:gd name="connsiteX0" fmla="*/ 0 w 8970"/>
              <a:gd name="connsiteY0" fmla="*/ 3335 h 4698"/>
              <a:gd name="connsiteX1" fmla="*/ 2221 w 8970"/>
              <a:gd name="connsiteY1" fmla="*/ 4687 h 4698"/>
              <a:gd name="connsiteX2" fmla="*/ 3646 w 8970"/>
              <a:gd name="connsiteY2" fmla="*/ 4687 h 4698"/>
              <a:gd name="connsiteX3" fmla="*/ 7611 w 8970"/>
              <a:gd name="connsiteY3" fmla="*/ 0 h 4698"/>
              <a:gd name="connsiteX4" fmla="*/ 7345 w 8970"/>
              <a:gd name="connsiteY4" fmla="*/ 813 h 4698"/>
              <a:gd name="connsiteX5" fmla="*/ 5071 w 8970"/>
              <a:gd name="connsiteY5" fmla="*/ 813 h 4698"/>
              <a:gd name="connsiteX6" fmla="*/ 203 w 8970"/>
              <a:gd name="connsiteY6" fmla="*/ 3254 h 4698"/>
              <a:gd name="connsiteX7" fmla="*/ 0 w 8970"/>
              <a:gd name="connsiteY7" fmla="*/ 3345 h 4698"/>
              <a:gd name="connsiteX8" fmla="*/ 0 w 8970"/>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0" h="4698">
                <a:moveTo>
                  <a:pt x="0" y="3335"/>
                </a:moveTo>
                <a:cubicBezTo>
                  <a:pt x="0" y="4331"/>
                  <a:pt x="630" y="4779"/>
                  <a:pt x="2221" y="4687"/>
                </a:cubicBezTo>
                <a:lnTo>
                  <a:pt x="3646" y="4687"/>
                </a:lnTo>
                <a:cubicBezTo>
                  <a:pt x="9191" y="4687"/>
                  <a:pt x="10206" y="3518"/>
                  <a:pt x="7611" y="0"/>
                </a:cubicBezTo>
                <a:cubicBezTo>
                  <a:pt x="8353" y="447"/>
                  <a:pt x="8087" y="722"/>
                  <a:pt x="7345"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D3A4A54-4C5D-CA53-FA48-BFBEF5FEDD5F}"/>
              </a:ext>
            </a:extLst>
          </p:cNvPr>
          <p:cNvSpPr/>
          <p:nvPr userDrawn="1"/>
        </p:nvSpPr>
        <p:spPr>
          <a:xfrm>
            <a:off x="10470287" y="2502203"/>
            <a:ext cx="17177" cy="11187"/>
          </a:xfrm>
          <a:custGeom>
            <a:avLst/>
            <a:gdLst>
              <a:gd name="connsiteX0" fmla="*/ 577 w 7387"/>
              <a:gd name="connsiteY0" fmla="*/ 82 h 4811"/>
              <a:gd name="connsiteX1" fmla="*/ 423 w 7387"/>
              <a:gd name="connsiteY1" fmla="*/ 3061 h 4811"/>
              <a:gd name="connsiteX2" fmla="*/ 4234 w 7387"/>
              <a:gd name="connsiteY2" fmla="*/ 4057 h 4811"/>
              <a:gd name="connsiteX3" fmla="*/ 7356 w 7387"/>
              <a:gd name="connsiteY3" fmla="*/ 3701 h 4811"/>
              <a:gd name="connsiteX4" fmla="*/ 6353 w 7387"/>
              <a:gd name="connsiteY4" fmla="*/ 0 h 4811"/>
              <a:gd name="connsiteX5" fmla="*/ 588 w 7387"/>
              <a:gd name="connsiteY5" fmla="*/ 0 h 4811"/>
              <a:gd name="connsiteX6" fmla="*/ 588 w 7387"/>
              <a:gd name="connsiteY6" fmla="*/ 92 h 4811"/>
              <a:gd name="connsiteX7" fmla="*/ 577 w 7387"/>
              <a:gd name="connsiteY7" fmla="*/ 82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7" h="4811">
                <a:moveTo>
                  <a:pt x="577" y="82"/>
                </a:moveTo>
                <a:cubicBezTo>
                  <a:pt x="204" y="1078"/>
                  <a:pt x="-426" y="2075"/>
                  <a:pt x="423" y="3061"/>
                </a:cubicBezTo>
                <a:cubicBezTo>
                  <a:pt x="1474" y="3782"/>
                  <a:pt x="3812" y="3518"/>
                  <a:pt x="4234" y="4057"/>
                </a:cubicBezTo>
                <a:cubicBezTo>
                  <a:pt x="5979" y="5867"/>
                  <a:pt x="6353" y="3874"/>
                  <a:pt x="7356" y="3701"/>
                </a:cubicBezTo>
                <a:cubicBezTo>
                  <a:pt x="7458" y="2440"/>
                  <a:pt x="7356" y="1088"/>
                  <a:pt x="6353" y="0"/>
                </a:cubicBezTo>
                <a:lnTo>
                  <a:pt x="588" y="0"/>
                </a:lnTo>
                <a:lnTo>
                  <a:pt x="588" y="92"/>
                </a:lnTo>
                <a:lnTo>
                  <a:pt x="577" y="82"/>
                </a:lnTo>
                <a:close/>
              </a:path>
            </a:pathLst>
          </a:custGeom>
          <a:solidFill>
            <a:srgbClr val="FFFFFF">
              <a:alpha val="30000"/>
            </a:srgbClr>
          </a:solidFill>
          <a:ln w="5331"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CC9D594-D9D8-34BA-8FB6-6247569F6983}"/>
              </a:ext>
            </a:extLst>
          </p:cNvPr>
          <p:cNvSpPr/>
          <p:nvPr userDrawn="1"/>
        </p:nvSpPr>
        <p:spPr>
          <a:xfrm>
            <a:off x="10337989" y="2501636"/>
            <a:ext cx="9562" cy="13326"/>
          </a:xfrm>
          <a:custGeom>
            <a:avLst/>
            <a:gdLst>
              <a:gd name="connsiteX0" fmla="*/ 4059 w 4112"/>
              <a:gd name="connsiteY0" fmla="*/ 3300 h 5731"/>
              <a:gd name="connsiteX1" fmla="*/ 1572 w 4112"/>
              <a:gd name="connsiteY1" fmla="*/ 240 h 5731"/>
              <a:gd name="connsiteX2" fmla="*/ 937 w 4112"/>
              <a:gd name="connsiteY2" fmla="*/ 240 h 5731"/>
              <a:gd name="connsiteX3" fmla="*/ 1043 w 4112"/>
              <a:gd name="connsiteY3" fmla="*/ 5293 h 5731"/>
              <a:gd name="connsiteX4" fmla="*/ 3056 w 4112"/>
              <a:gd name="connsiteY4" fmla="*/ 5293 h 5731"/>
              <a:gd name="connsiteX5" fmla="*/ 4113 w 4112"/>
              <a:gd name="connsiteY5" fmla="*/ 3300 h 5731"/>
              <a:gd name="connsiteX6" fmla="*/ 4059 w 4112"/>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 h="5731">
                <a:moveTo>
                  <a:pt x="4059" y="3300"/>
                </a:moveTo>
                <a:cubicBezTo>
                  <a:pt x="2581" y="2486"/>
                  <a:pt x="4689" y="504"/>
                  <a:pt x="1572" y="240"/>
                </a:cubicBezTo>
                <a:cubicBezTo>
                  <a:pt x="1364" y="240"/>
                  <a:pt x="1572" y="-299"/>
                  <a:pt x="937" y="240"/>
                </a:cubicBezTo>
                <a:cubicBezTo>
                  <a:pt x="-1076" y="1947"/>
                  <a:pt x="734" y="3574"/>
                  <a:pt x="1043" y="5293"/>
                </a:cubicBezTo>
                <a:cubicBezTo>
                  <a:pt x="1043" y="5831"/>
                  <a:pt x="2469" y="5923"/>
                  <a:pt x="3056" y="5293"/>
                </a:cubicBezTo>
                <a:cubicBezTo>
                  <a:pt x="3584" y="4754"/>
                  <a:pt x="3803" y="4032"/>
                  <a:pt x="4113"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10418E8-1C9F-8FCF-3345-75280B43110B}"/>
              </a:ext>
            </a:extLst>
          </p:cNvPr>
          <p:cNvSpPr/>
          <p:nvPr userDrawn="1"/>
        </p:nvSpPr>
        <p:spPr>
          <a:xfrm>
            <a:off x="10266929" y="2502917"/>
            <a:ext cx="9013" cy="12503"/>
          </a:xfrm>
          <a:custGeom>
            <a:avLst/>
            <a:gdLst>
              <a:gd name="connsiteX0" fmla="*/ 80 w 3876"/>
              <a:gd name="connsiteY0" fmla="*/ 2226 h 5377"/>
              <a:gd name="connsiteX1" fmla="*/ 544 w 3876"/>
              <a:gd name="connsiteY1" fmla="*/ 4026 h 5377"/>
              <a:gd name="connsiteX2" fmla="*/ 1735 w 3876"/>
              <a:gd name="connsiteY2" fmla="*/ 5378 h 5377"/>
              <a:gd name="connsiteX3" fmla="*/ 3758 w 3876"/>
              <a:gd name="connsiteY3" fmla="*/ 3934 h 5377"/>
              <a:gd name="connsiteX4" fmla="*/ 2749 w 3876"/>
              <a:gd name="connsiteY4" fmla="*/ 508 h 5377"/>
              <a:gd name="connsiteX5" fmla="*/ 640 w 3876"/>
              <a:gd name="connsiteY5" fmla="*/ 508 h 5377"/>
              <a:gd name="connsiteX6" fmla="*/ 0 w 3876"/>
              <a:gd name="connsiteY6" fmla="*/ 2134 h 5377"/>
              <a:gd name="connsiteX7" fmla="*/ 91 w 3876"/>
              <a:gd name="connsiteY7" fmla="*/ 2226 h 5377"/>
              <a:gd name="connsiteX8" fmla="*/ 80 w 3876"/>
              <a:gd name="connsiteY8" fmla="*/ 2226 h 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7">
                <a:moveTo>
                  <a:pt x="80" y="2226"/>
                </a:moveTo>
                <a:cubicBezTo>
                  <a:pt x="267" y="2856"/>
                  <a:pt x="454" y="3487"/>
                  <a:pt x="544" y="4026"/>
                </a:cubicBezTo>
                <a:cubicBezTo>
                  <a:pt x="640" y="4565"/>
                  <a:pt x="363" y="5378"/>
                  <a:pt x="1735" y="5378"/>
                </a:cubicBezTo>
                <a:cubicBezTo>
                  <a:pt x="3106" y="5378"/>
                  <a:pt x="3571" y="4656"/>
                  <a:pt x="3758" y="3934"/>
                </a:cubicBezTo>
                <a:cubicBezTo>
                  <a:pt x="4222" y="2673"/>
                  <a:pt x="3213" y="1585"/>
                  <a:pt x="2749" y="508"/>
                </a:cubicBezTo>
                <a:cubicBezTo>
                  <a:pt x="2466" y="-214"/>
                  <a:pt x="1185" y="-123"/>
                  <a:pt x="640" y="508"/>
                </a:cubicBezTo>
                <a:cubicBezTo>
                  <a:pt x="278" y="965"/>
                  <a:pt x="187" y="1585"/>
                  <a:pt x="0" y="2134"/>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5A8E29F7-B017-33E2-4486-3BF6857496EA}"/>
              </a:ext>
            </a:extLst>
          </p:cNvPr>
          <p:cNvSpPr/>
          <p:nvPr userDrawn="1"/>
        </p:nvSpPr>
        <p:spPr>
          <a:xfrm>
            <a:off x="10448843" y="2500111"/>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1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8"/>
                  <a:pt x="486" y="4879"/>
                </a:cubicBezTo>
                <a:cubicBezTo>
                  <a:pt x="486" y="5510"/>
                  <a:pt x="1484" y="5601"/>
                  <a:pt x="1911" y="5866"/>
                </a:cubicBezTo>
                <a:cubicBezTo>
                  <a:pt x="2386" y="6140"/>
                  <a:pt x="2754" y="5591"/>
                  <a:pt x="2962" y="5327"/>
                </a:cubicBezTo>
                <a:cubicBezTo>
                  <a:pt x="3656" y="4605"/>
                  <a:pt x="3229" y="731"/>
                  <a:pt x="2221" y="182"/>
                </a:cubicBezTo>
                <a:cubicBezTo>
                  <a:pt x="1479"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A7B9B375-3100-3DBF-D2D1-18B35F130272}"/>
              </a:ext>
            </a:extLst>
          </p:cNvPr>
          <p:cNvSpPr/>
          <p:nvPr userDrawn="1"/>
        </p:nvSpPr>
        <p:spPr>
          <a:xfrm>
            <a:off x="10668523" y="2498416"/>
            <a:ext cx="20939" cy="9457"/>
          </a:xfrm>
          <a:custGeom>
            <a:avLst/>
            <a:gdLst>
              <a:gd name="connsiteX0" fmla="*/ 915 w 9005"/>
              <a:gd name="connsiteY0" fmla="*/ 4067 h 4067"/>
              <a:gd name="connsiteX1" fmla="*/ 1070 w 9005"/>
              <a:gd name="connsiteY1" fmla="*/ 3975 h 4067"/>
              <a:gd name="connsiteX2" fmla="*/ 5932 w 9005"/>
              <a:gd name="connsiteY2" fmla="*/ 1535 h 4067"/>
              <a:gd name="connsiteX3" fmla="*/ 8254 w 9005"/>
              <a:gd name="connsiteY3" fmla="*/ 1535 h 4067"/>
              <a:gd name="connsiteX4" fmla="*/ 8526 w 9005"/>
              <a:gd name="connsiteY4" fmla="*/ 722 h 4067"/>
              <a:gd name="connsiteX5" fmla="*/ 7256 w 9005"/>
              <a:gd name="connsiteY5" fmla="*/ 0 h 4067"/>
              <a:gd name="connsiteX6" fmla="*/ 4187 w 9005"/>
              <a:gd name="connsiteY6" fmla="*/ 0 h 4067"/>
              <a:gd name="connsiteX7" fmla="*/ 797 w 9005"/>
              <a:gd name="connsiteY7" fmla="*/ 4057 h 4067"/>
              <a:gd name="connsiteX8" fmla="*/ 904 w 9005"/>
              <a:gd name="connsiteY8" fmla="*/ 4057 h 4067"/>
              <a:gd name="connsiteX9" fmla="*/ 915 w 9005"/>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5" h="4067">
                <a:moveTo>
                  <a:pt x="915" y="4067"/>
                </a:moveTo>
                <a:cubicBezTo>
                  <a:pt x="915" y="4067"/>
                  <a:pt x="1070" y="4067"/>
                  <a:pt x="1070" y="3975"/>
                </a:cubicBezTo>
                <a:cubicBezTo>
                  <a:pt x="1699" y="2349"/>
                  <a:pt x="3338" y="1535"/>
                  <a:pt x="5932" y="1535"/>
                </a:cubicBezTo>
                <a:lnTo>
                  <a:pt x="8254" y="1535"/>
                </a:lnTo>
                <a:cubicBezTo>
                  <a:pt x="9001" y="1535"/>
                  <a:pt x="9359" y="1179"/>
                  <a:pt x="8526" y="722"/>
                </a:cubicBezTo>
                <a:cubicBezTo>
                  <a:pt x="8526" y="183"/>
                  <a:pt x="7998" y="0"/>
                  <a:pt x="7256" y="0"/>
                </a:cubicBezTo>
                <a:lnTo>
                  <a:pt x="4187" y="0"/>
                </a:lnTo>
                <a:cubicBezTo>
                  <a:pt x="168" y="0"/>
                  <a:pt x="-948" y="1352"/>
                  <a:pt x="797" y="4057"/>
                </a:cubicBezTo>
                <a:lnTo>
                  <a:pt x="904" y="4057"/>
                </a:lnTo>
                <a:lnTo>
                  <a:pt x="915" y="4067"/>
                </a:lnTo>
                <a:close/>
              </a:path>
            </a:pathLst>
          </a:custGeom>
          <a:solidFill>
            <a:srgbClr val="FFFFFF">
              <a:alpha val="30000"/>
            </a:srgbClr>
          </a:solidFill>
          <a:ln w="5331"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982E9ED-622A-2F54-9EAB-241EDA68ABB9}"/>
              </a:ext>
            </a:extLst>
          </p:cNvPr>
          <p:cNvSpPr/>
          <p:nvPr userDrawn="1"/>
        </p:nvSpPr>
        <p:spPr>
          <a:xfrm>
            <a:off x="10499093" y="2505315"/>
            <a:ext cx="25171" cy="11324"/>
          </a:xfrm>
          <a:custGeom>
            <a:avLst/>
            <a:gdLst>
              <a:gd name="connsiteX0" fmla="*/ 9156 w 10825"/>
              <a:gd name="connsiteY0" fmla="*/ 10 h 4870"/>
              <a:gd name="connsiteX1" fmla="*/ 9055 w 10825"/>
              <a:gd name="connsiteY1" fmla="*/ 366 h 4870"/>
              <a:gd name="connsiteX2" fmla="*/ 8574 w 10825"/>
              <a:gd name="connsiteY2" fmla="*/ 3975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15 w 10825"/>
              <a:gd name="connsiteY7" fmla="*/ 0 h 4870"/>
              <a:gd name="connsiteX8" fmla="*/ 9167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5" y="366"/>
                </a:cubicBezTo>
                <a:cubicBezTo>
                  <a:pt x="8846" y="1627"/>
                  <a:pt x="10325" y="3711"/>
                  <a:pt x="8574" y="3975"/>
                </a:cubicBezTo>
                <a:cubicBezTo>
                  <a:pt x="5932" y="4331"/>
                  <a:pt x="2815" y="4698"/>
                  <a:pt x="66" y="3518"/>
                </a:cubicBezTo>
                <a:cubicBezTo>
                  <a:pt x="-201" y="4514"/>
                  <a:pt x="333" y="4870"/>
                  <a:pt x="1811" y="4870"/>
                </a:cubicBezTo>
                <a:lnTo>
                  <a:pt x="8318" y="4870"/>
                </a:lnTo>
                <a:cubicBezTo>
                  <a:pt x="9322" y="4870"/>
                  <a:pt x="10538" y="4596"/>
                  <a:pt x="10592" y="3793"/>
                </a:cubicBezTo>
                <a:cubicBezTo>
                  <a:pt x="10693" y="2440"/>
                  <a:pt x="11542" y="905"/>
                  <a:pt x="9215" y="0"/>
                </a:cubicBezTo>
                <a:lnTo>
                  <a:pt x="9167"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1DC78BCD-C8E5-59A5-E713-8BE96C2082BD}"/>
              </a:ext>
            </a:extLst>
          </p:cNvPr>
          <p:cNvSpPr/>
          <p:nvPr userDrawn="1"/>
        </p:nvSpPr>
        <p:spPr>
          <a:xfrm>
            <a:off x="10426985" y="2502434"/>
            <a:ext cx="6562" cy="12150"/>
          </a:xfrm>
          <a:custGeom>
            <a:avLst/>
            <a:gdLst>
              <a:gd name="connsiteX0" fmla="*/ 43 w 2822"/>
              <a:gd name="connsiteY0" fmla="*/ 1891 h 5225"/>
              <a:gd name="connsiteX1" fmla="*/ 309 w 2822"/>
              <a:gd name="connsiteY1" fmla="*/ 4504 h 5225"/>
              <a:gd name="connsiteX2" fmla="*/ 1057 w 2822"/>
              <a:gd name="connsiteY2" fmla="*/ 5226 h 5225"/>
              <a:gd name="connsiteX3" fmla="*/ 2172 w 2822"/>
              <a:gd name="connsiteY3" fmla="*/ 4687 h 5225"/>
              <a:gd name="connsiteX4" fmla="*/ 1905 w 2822"/>
              <a:gd name="connsiteY4" fmla="*/ 447 h 5225"/>
              <a:gd name="connsiteX5" fmla="*/ 1003 w 2822"/>
              <a:gd name="connsiteY5" fmla="*/ 0 h 5225"/>
              <a:gd name="connsiteX6" fmla="*/ 155 w 2822"/>
              <a:gd name="connsiteY6" fmla="*/ 630 h 5225"/>
              <a:gd name="connsiteX7" fmla="*/ 0 w 2822"/>
              <a:gd name="connsiteY7" fmla="*/ 1891 h 5225"/>
              <a:gd name="connsiteX8" fmla="*/ 53 w 2822"/>
              <a:gd name="connsiteY8" fmla="*/ 1891 h 5225"/>
              <a:gd name="connsiteX9" fmla="*/ 43 w 2822"/>
              <a:gd name="connsiteY9" fmla="*/ 1891 h 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 h="5225">
                <a:moveTo>
                  <a:pt x="43" y="1891"/>
                </a:moveTo>
                <a:cubicBezTo>
                  <a:pt x="144" y="2969"/>
                  <a:pt x="251" y="3691"/>
                  <a:pt x="309" y="4504"/>
                </a:cubicBezTo>
                <a:cubicBezTo>
                  <a:pt x="309" y="4870"/>
                  <a:pt x="309" y="5226"/>
                  <a:pt x="1057" y="5226"/>
                </a:cubicBezTo>
                <a:cubicBezTo>
                  <a:pt x="1639" y="5226"/>
                  <a:pt x="1905" y="4951"/>
                  <a:pt x="2172" y="4687"/>
                </a:cubicBezTo>
                <a:cubicBezTo>
                  <a:pt x="3656" y="3243"/>
                  <a:pt x="2172" y="1800"/>
                  <a:pt x="1905" y="447"/>
                </a:cubicBezTo>
                <a:cubicBezTo>
                  <a:pt x="1905" y="173"/>
                  <a:pt x="1431" y="0"/>
                  <a:pt x="1003" y="0"/>
                </a:cubicBezTo>
                <a:cubicBezTo>
                  <a:pt x="261" y="0"/>
                  <a:pt x="261" y="356"/>
                  <a:pt x="155" y="630"/>
                </a:cubicBezTo>
                <a:cubicBezTo>
                  <a:pt x="53" y="1169"/>
                  <a:pt x="0" y="1627"/>
                  <a:pt x="0" y="1891"/>
                </a:cubicBezTo>
                <a:lnTo>
                  <a:pt x="53" y="1891"/>
                </a:lnTo>
                <a:lnTo>
                  <a:pt x="43" y="1891"/>
                </a:lnTo>
                <a:close/>
              </a:path>
            </a:pathLst>
          </a:custGeom>
          <a:solidFill>
            <a:srgbClr val="FFFFFF">
              <a:alpha val="30000"/>
            </a:srgbClr>
          </a:solidFill>
          <a:ln w="5331"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7C501F7B-0CE8-56E4-2A2A-8A4AAF540A10}"/>
              </a:ext>
            </a:extLst>
          </p:cNvPr>
          <p:cNvSpPr/>
          <p:nvPr userDrawn="1"/>
        </p:nvSpPr>
        <p:spPr>
          <a:xfrm>
            <a:off x="10471068" y="2509310"/>
            <a:ext cx="16847" cy="5762"/>
          </a:xfrm>
          <a:custGeom>
            <a:avLst/>
            <a:gdLst>
              <a:gd name="connsiteX0" fmla="*/ 7095 w 7245"/>
              <a:gd name="connsiteY0" fmla="*/ 630 h 2478"/>
              <a:gd name="connsiteX1" fmla="*/ 3972 w 7245"/>
              <a:gd name="connsiteY1" fmla="*/ 996 h 2478"/>
              <a:gd name="connsiteX2" fmla="*/ 161 w 7245"/>
              <a:gd name="connsiteY2" fmla="*/ 0 h 2478"/>
              <a:gd name="connsiteX3" fmla="*/ 957 w 7245"/>
              <a:gd name="connsiteY3" fmla="*/ 2166 h 2478"/>
              <a:gd name="connsiteX4" fmla="*/ 6567 w 7245"/>
              <a:gd name="connsiteY4" fmla="*/ 2166 h 2478"/>
              <a:gd name="connsiteX5" fmla="*/ 7095 w 7245"/>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5" h="2478">
                <a:moveTo>
                  <a:pt x="7095" y="630"/>
                </a:moveTo>
                <a:cubicBezTo>
                  <a:pt x="6092" y="722"/>
                  <a:pt x="5718" y="2705"/>
                  <a:pt x="3972" y="996"/>
                </a:cubicBezTo>
                <a:cubicBezTo>
                  <a:pt x="3444" y="457"/>
                  <a:pt x="1224" y="722"/>
                  <a:pt x="161" y="0"/>
                </a:cubicBezTo>
                <a:cubicBezTo>
                  <a:pt x="161" y="813"/>
                  <a:pt x="-532" y="1982"/>
                  <a:pt x="957" y="2166"/>
                </a:cubicBezTo>
                <a:cubicBezTo>
                  <a:pt x="2702" y="2440"/>
                  <a:pt x="4709" y="2705"/>
                  <a:pt x="6567" y="2166"/>
                </a:cubicBezTo>
                <a:cubicBezTo>
                  <a:pt x="7415" y="1891"/>
                  <a:pt x="7308" y="1261"/>
                  <a:pt x="7095"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0DEBAB79-E5DC-20FB-E80F-82B04790FA36}"/>
              </a:ext>
            </a:extLst>
          </p:cNvPr>
          <p:cNvSpPr/>
          <p:nvPr userDrawn="1"/>
        </p:nvSpPr>
        <p:spPr>
          <a:xfrm>
            <a:off x="10471729" y="2500001"/>
            <a:ext cx="13403" cy="2379"/>
          </a:xfrm>
          <a:custGeom>
            <a:avLst/>
            <a:gdLst>
              <a:gd name="connsiteX0" fmla="*/ 0 w 5764"/>
              <a:gd name="connsiteY0" fmla="*/ 1024 h 1023"/>
              <a:gd name="connsiteX1" fmla="*/ 5765 w 5764"/>
              <a:gd name="connsiteY1" fmla="*/ 1024 h 1023"/>
              <a:gd name="connsiteX2" fmla="*/ 5605 w 5764"/>
              <a:gd name="connsiteY2" fmla="*/ 211 h 1023"/>
              <a:gd name="connsiteX3" fmla="*/ 165 w 5764"/>
              <a:gd name="connsiteY3" fmla="*/ 393 h 1023"/>
              <a:gd name="connsiteX4" fmla="*/ 11 w 5764"/>
              <a:gd name="connsiteY4" fmla="*/ 1024 h 1023"/>
              <a:gd name="connsiteX5" fmla="*/ 0 w 5764"/>
              <a:gd name="connsiteY5" fmla="*/ 1024 h 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3">
                <a:moveTo>
                  <a:pt x="0" y="1024"/>
                </a:moveTo>
                <a:lnTo>
                  <a:pt x="5765" y="1024"/>
                </a:lnTo>
                <a:cubicBezTo>
                  <a:pt x="5765" y="749"/>
                  <a:pt x="5765" y="211"/>
                  <a:pt x="5605" y="211"/>
                </a:cubicBezTo>
                <a:cubicBezTo>
                  <a:pt x="3758" y="38"/>
                  <a:pt x="1911" y="-237"/>
                  <a:pt x="165" y="393"/>
                </a:cubicBezTo>
                <a:cubicBezTo>
                  <a:pt x="11" y="393"/>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34AA054A-0842-1D6C-F429-A141D03BAA44}"/>
              </a:ext>
            </a:extLst>
          </p:cNvPr>
          <p:cNvSpPr/>
          <p:nvPr userDrawn="1"/>
        </p:nvSpPr>
        <p:spPr>
          <a:xfrm>
            <a:off x="10495649" y="2503875"/>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1"/>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389D8FA7-34B9-CD02-53E0-E93E4D94E61A}"/>
              </a:ext>
            </a:extLst>
          </p:cNvPr>
          <p:cNvSpPr/>
          <p:nvPr userDrawn="1"/>
        </p:nvSpPr>
        <p:spPr>
          <a:xfrm>
            <a:off x="10533944" y="2503052"/>
            <a:ext cx="112905" cy="8199"/>
          </a:xfrm>
          <a:custGeom>
            <a:avLst/>
            <a:gdLst>
              <a:gd name="connsiteX0" fmla="*/ 24379 w 48555"/>
              <a:gd name="connsiteY0" fmla="*/ 3503 h 3526"/>
              <a:gd name="connsiteX1" fmla="*/ 46583 w 48555"/>
              <a:gd name="connsiteY1" fmla="*/ 3503 h 3526"/>
              <a:gd name="connsiteX2" fmla="*/ 48483 w 48555"/>
              <a:gd name="connsiteY2" fmla="*/ 3045 h 3526"/>
              <a:gd name="connsiteX3" fmla="*/ 47960 w 48555"/>
              <a:gd name="connsiteY3" fmla="*/ 1784 h 3526"/>
              <a:gd name="connsiteX4" fmla="*/ 43194 w 48555"/>
              <a:gd name="connsiteY4" fmla="*/ 157 h 3526"/>
              <a:gd name="connsiteX5" fmla="*/ 2596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3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3"/>
                </a:moveTo>
                <a:lnTo>
                  <a:pt x="46583" y="3503"/>
                </a:lnTo>
                <a:cubicBezTo>
                  <a:pt x="47330" y="3503"/>
                  <a:pt x="48227" y="3685"/>
                  <a:pt x="48483" y="3045"/>
                </a:cubicBezTo>
                <a:cubicBezTo>
                  <a:pt x="48804" y="2597"/>
                  <a:pt x="47960" y="2059"/>
                  <a:pt x="47960" y="1784"/>
                </a:cubicBezTo>
                <a:cubicBezTo>
                  <a:pt x="47688" y="-748"/>
                  <a:pt x="45046" y="157"/>
                  <a:pt x="43194" y="157"/>
                </a:cubicBezTo>
                <a:lnTo>
                  <a:pt x="2596" y="157"/>
                </a:lnTo>
                <a:cubicBezTo>
                  <a:pt x="1117" y="157"/>
                  <a:pt x="-52" y="157"/>
                  <a:pt x="2" y="1510"/>
                </a:cubicBezTo>
                <a:cubicBezTo>
                  <a:pt x="2" y="2770"/>
                  <a:pt x="477" y="3492"/>
                  <a:pt x="2751" y="3401"/>
                </a:cubicBezTo>
                <a:lnTo>
                  <a:pt x="24379" y="3401"/>
                </a:lnTo>
                <a:lnTo>
                  <a:pt x="24379" y="3492"/>
                </a:lnTo>
                <a:lnTo>
                  <a:pt x="24379" y="3503"/>
                </a:lnTo>
                <a:close/>
              </a:path>
            </a:pathLst>
          </a:custGeom>
          <a:solidFill>
            <a:srgbClr val="FFFFFF">
              <a:alpha val="30000"/>
            </a:srgbClr>
          </a:solidFill>
          <a:ln w="5331"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D09E2456-4077-D125-2A85-514AA89E631B}"/>
              </a:ext>
            </a:extLst>
          </p:cNvPr>
          <p:cNvSpPr/>
          <p:nvPr userDrawn="1"/>
        </p:nvSpPr>
        <p:spPr>
          <a:xfrm>
            <a:off x="9700694" y="3180930"/>
            <a:ext cx="307980" cy="36179"/>
          </a:xfrm>
          <a:custGeom>
            <a:avLst/>
            <a:gdLst>
              <a:gd name="connsiteX0" fmla="*/ 66961 w 132448"/>
              <a:gd name="connsiteY0" fmla="*/ 15436 h 15559"/>
              <a:gd name="connsiteX1" fmla="*/ 124896 w 132448"/>
              <a:gd name="connsiteY1" fmla="*/ 15506 h 15559"/>
              <a:gd name="connsiteX2" fmla="*/ 132438 w 132448"/>
              <a:gd name="connsiteY2" fmla="*/ 10687 h 15559"/>
              <a:gd name="connsiteX3" fmla="*/ 132294 w 132448"/>
              <a:gd name="connsiteY3" fmla="*/ 6732 h 15559"/>
              <a:gd name="connsiteX4" fmla="*/ 121138 w 132448"/>
              <a:gd name="connsiteY4" fmla="*/ 43 h 15559"/>
              <a:gd name="connsiteX5" fmla="*/ 10505 w 132448"/>
              <a:gd name="connsiteY5" fmla="*/ 0 h 15559"/>
              <a:gd name="connsiteX6" fmla="*/ 1138 w 132448"/>
              <a:gd name="connsiteY6" fmla="*/ 8928 h 15559"/>
              <a:gd name="connsiteX7" fmla="*/ 3326 w 132448"/>
              <a:gd name="connsiteY7" fmla="*/ 14946 h 15559"/>
              <a:gd name="connsiteX8" fmla="*/ 15491 w 132448"/>
              <a:gd name="connsiteY8" fmla="*/ 15468 h 15559"/>
              <a:gd name="connsiteX9" fmla="*/ 66951 w 132448"/>
              <a:gd name="connsiteY9" fmla="*/ 15468 h 15559"/>
              <a:gd name="connsiteX10" fmla="*/ 66951 w 132448"/>
              <a:gd name="connsiteY10" fmla="*/ 15426 h 15559"/>
              <a:gd name="connsiteX11" fmla="*/ 66961 w 132448"/>
              <a:gd name="connsiteY11" fmla="*/ 15436 h 1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48" h="15559">
                <a:moveTo>
                  <a:pt x="66961" y="15436"/>
                </a:moveTo>
                <a:cubicBezTo>
                  <a:pt x="86278" y="15436"/>
                  <a:pt x="105590" y="15282"/>
                  <a:pt x="124896" y="15506"/>
                </a:cubicBezTo>
                <a:cubicBezTo>
                  <a:pt x="130399" y="15580"/>
                  <a:pt x="132406" y="14083"/>
                  <a:pt x="132438" y="10687"/>
                </a:cubicBezTo>
                <a:cubicBezTo>
                  <a:pt x="132438" y="9376"/>
                  <a:pt x="132507" y="8033"/>
                  <a:pt x="132294" y="6732"/>
                </a:cubicBezTo>
                <a:cubicBezTo>
                  <a:pt x="131381" y="645"/>
                  <a:pt x="130143" y="43"/>
                  <a:pt x="121138" y="43"/>
                </a:cubicBezTo>
                <a:cubicBezTo>
                  <a:pt x="84261" y="43"/>
                  <a:pt x="47378" y="43"/>
                  <a:pt x="10505" y="0"/>
                </a:cubicBezTo>
                <a:cubicBezTo>
                  <a:pt x="1869" y="0"/>
                  <a:pt x="-2139" y="3507"/>
                  <a:pt x="1138" y="8928"/>
                </a:cubicBezTo>
                <a:cubicBezTo>
                  <a:pt x="2376" y="10986"/>
                  <a:pt x="444" y="14157"/>
                  <a:pt x="3326" y="14946"/>
                </a:cubicBezTo>
                <a:cubicBezTo>
                  <a:pt x="6929" y="15916"/>
                  <a:pt x="11413" y="15436"/>
                  <a:pt x="15491" y="15468"/>
                </a:cubicBezTo>
                <a:lnTo>
                  <a:pt x="66951" y="15468"/>
                </a:lnTo>
                <a:lnTo>
                  <a:pt x="66951" y="15426"/>
                </a:lnTo>
                <a:lnTo>
                  <a:pt x="66961" y="15436"/>
                </a:lnTo>
                <a:close/>
              </a:path>
            </a:pathLst>
          </a:custGeom>
          <a:solidFill>
            <a:srgbClr val="FFFFFF">
              <a:alpha val="30000"/>
            </a:srgbClr>
          </a:solidFill>
          <a:ln w="5331"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36785309-7DBE-B693-19FD-7842459B0755}"/>
              </a:ext>
            </a:extLst>
          </p:cNvPr>
          <p:cNvSpPr/>
          <p:nvPr userDrawn="1"/>
        </p:nvSpPr>
        <p:spPr>
          <a:xfrm>
            <a:off x="9257645" y="3181721"/>
            <a:ext cx="304453" cy="39330"/>
          </a:xfrm>
          <a:custGeom>
            <a:avLst/>
            <a:gdLst>
              <a:gd name="connsiteX0" fmla="*/ 65598 w 130931"/>
              <a:gd name="connsiteY0" fmla="*/ 16833 h 16914"/>
              <a:gd name="connsiteX1" fmla="*/ 13428 w 130931"/>
              <a:gd name="connsiteY1" fmla="*/ 16833 h 16914"/>
              <a:gd name="connsiteX2" fmla="*/ 143 w 130931"/>
              <a:gd name="connsiteY2" fmla="*/ 8060 h 16914"/>
              <a:gd name="connsiteX3" fmla="*/ 8491 w 130931"/>
              <a:gd name="connsiteY3" fmla="*/ 2500 h 16914"/>
              <a:gd name="connsiteX4" fmla="*/ 97165 w 130931"/>
              <a:gd name="connsiteY4" fmla="*/ 2500 h 16914"/>
              <a:gd name="connsiteX5" fmla="*/ 102257 w 130931"/>
              <a:gd name="connsiteY5" fmla="*/ 2314 h 16914"/>
              <a:gd name="connsiteX6" fmla="*/ 123159 w 130931"/>
              <a:gd name="connsiteY6" fmla="*/ 331 h 16914"/>
              <a:gd name="connsiteX7" fmla="*/ 127333 w 130931"/>
              <a:gd name="connsiteY7" fmla="*/ 2196 h 16914"/>
              <a:gd name="connsiteX8" fmla="*/ 129916 w 130931"/>
              <a:gd name="connsiteY8" fmla="*/ 7463 h 16914"/>
              <a:gd name="connsiteX9" fmla="*/ 123543 w 130931"/>
              <a:gd name="connsiteY9" fmla="*/ 16796 h 16914"/>
              <a:gd name="connsiteX10" fmla="*/ 65529 w 130931"/>
              <a:gd name="connsiteY10" fmla="*/ 16796 h 16914"/>
              <a:gd name="connsiteX11" fmla="*/ 65529 w 130931"/>
              <a:gd name="connsiteY11" fmla="*/ 16865 h 16914"/>
              <a:gd name="connsiteX12" fmla="*/ 65598 w 130931"/>
              <a:gd name="connsiteY12" fmla="*/ 16823 h 16914"/>
              <a:gd name="connsiteX13" fmla="*/ 65598 w 130931"/>
              <a:gd name="connsiteY13" fmla="*/ 16833 h 16914"/>
              <a:gd name="connsiteX14" fmla="*/ 122849 w 130931"/>
              <a:gd name="connsiteY14" fmla="*/ 12798 h 16914"/>
              <a:gd name="connsiteX15" fmla="*/ 127904 w 130931"/>
              <a:gd name="connsiteY15" fmla="*/ 11610 h 16914"/>
              <a:gd name="connsiteX16" fmla="*/ 126426 w 130931"/>
              <a:gd name="connsiteY16" fmla="*/ 8395 h 16914"/>
              <a:gd name="connsiteX17" fmla="*/ 114064 w 130931"/>
              <a:gd name="connsiteY17" fmla="*/ 4174 h 16914"/>
              <a:gd name="connsiteX18" fmla="*/ 9265 w 130931"/>
              <a:gd name="connsiteY18" fmla="*/ 4361 h 16914"/>
              <a:gd name="connsiteX19" fmla="*/ 2593 w 130931"/>
              <a:gd name="connsiteY19" fmla="*/ 7948 h 16914"/>
              <a:gd name="connsiteX20" fmla="*/ 9607 w 130931"/>
              <a:gd name="connsiteY20" fmla="*/ 12878 h 16914"/>
              <a:gd name="connsiteX21" fmla="*/ 65566 w 130931"/>
              <a:gd name="connsiteY21" fmla="*/ 12809 h 16914"/>
              <a:gd name="connsiteX22" fmla="*/ 122823 w 130931"/>
              <a:gd name="connsiteY22" fmla="*/ 12809 h 16914"/>
              <a:gd name="connsiteX23" fmla="*/ 122860 w 130931"/>
              <a:gd name="connsiteY23" fmla="*/ 12809 h 16914"/>
              <a:gd name="connsiteX24" fmla="*/ 122849 w 130931"/>
              <a:gd name="connsiteY24" fmla="*/ 12798 h 1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931" h="16914">
                <a:moveTo>
                  <a:pt x="65598" y="16833"/>
                </a:moveTo>
                <a:cubicBezTo>
                  <a:pt x="48224" y="16833"/>
                  <a:pt x="30813" y="16908"/>
                  <a:pt x="13428" y="16833"/>
                </a:cubicBezTo>
                <a:cubicBezTo>
                  <a:pt x="-610" y="16764"/>
                  <a:pt x="1211" y="18592"/>
                  <a:pt x="143" y="8060"/>
                </a:cubicBezTo>
                <a:cubicBezTo>
                  <a:pt x="-380" y="2681"/>
                  <a:pt x="143" y="2500"/>
                  <a:pt x="8491" y="2500"/>
                </a:cubicBezTo>
                <a:lnTo>
                  <a:pt x="97165" y="2500"/>
                </a:lnTo>
                <a:cubicBezTo>
                  <a:pt x="98910" y="2500"/>
                  <a:pt x="101339" y="2905"/>
                  <a:pt x="102257" y="2314"/>
                </a:cubicBezTo>
                <a:cubicBezTo>
                  <a:pt x="108587" y="-1871"/>
                  <a:pt x="116220" y="1045"/>
                  <a:pt x="123159" y="331"/>
                </a:cubicBezTo>
                <a:cubicBezTo>
                  <a:pt x="124595" y="182"/>
                  <a:pt x="127675" y="262"/>
                  <a:pt x="127333" y="2196"/>
                </a:cubicBezTo>
                <a:cubicBezTo>
                  <a:pt x="126991" y="4328"/>
                  <a:pt x="128891" y="5741"/>
                  <a:pt x="129916" y="7463"/>
                </a:cubicBezTo>
                <a:cubicBezTo>
                  <a:pt x="132724" y="12089"/>
                  <a:pt x="129420" y="16796"/>
                  <a:pt x="123543" y="16796"/>
                </a:cubicBezTo>
                <a:lnTo>
                  <a:pt x="65529" y="16796"/>
                </a:lnTo>
                <a:lnTo>
                  <a:pt x="65529" y="16865"/>
                </a:lnTo>
                <a:lnTo>
                  <a:pt x="65598" y="16823"/>
                </a:lnTo>
                <a:lnTo>
                  <a:pt x="65598" y="16833"/>
                </a:lnTo>
                <a:close/>
                <a:moveTo>
                  <a:pt x="122849" y="12798"/>
                </a:moveTo>
                <a:cubicBezTo>
                  <a:pt x="124637" y="12798"/>
                  <a:pt x="127109" y="13214"/>
                  <a:pt x="127904" y="11610"/>
                </a:cubicBezTo>
                <a:cubicBezTo>
                  <a:pt x="128545" y="10378"/>
                  <a:pt x="126458" y="9035"/>
                  <a:pt x="126426" y="8395"/>
                </a:cubicBezTo>
                <a:cubicBezTo>
                  <a:pt x="125817" y="1861"/>
                  <a:pt x="118835" y="4174"/>
                  <a:pt x="114064" y="4174"/>
                </a:cubicBezTo>
                <a:cubicBezTo>
                  <a:pt x="79118" y="4174"/>
                  <a:pt x="44210" y="4328"/>
                  <a:pt x="9265" y="4361"/>
                </a:cubicBezTo>
                <a:cubicBezTo>
                  <a:pt x="5475" y="4361"/>
                  <a:pt x="2396" y="4361"/>
                  <a:pt x="2593" y="7948"/>
                </a:cubicBezTo>
                <a:cubicBezTo>
                  <a:pt x="2737" y="11274"/>
                  <a:pt x="3885" y="12953"/>
                  <a:pt x="9607" y="12878"/>
                </a:cubicBezTo>
                <a:cubicBezTo>
                  <a:pt x="28272" y="12654"/>
                  <a:pt x="46943" y="12809"/>
                  <a:pt x="65566" y="12809"/>
                </a:cubicBezTo>
                <a:cubicBezTo>
                  <a:pt x="84653" y="12852"/>
                  <a:pt x="103741" y="12878"/>
                  <a:pt x="122823" y="12809"/>
                </a:cubicBezTo>
                <a:lnTo>
                  <a:pt x="122860" y="12809"/>
                </a:lnTo>
                <a:lnTo>
                  <a:pt x="122849" y="12798"/>
                </a:lnTo>
                <a:close/>
              </a:path>
            </a:pathLst>
          </a:custGeom>
          <a:solidFill>
            <a:srgbClr val="FFFFFF">
              <a:alpha val="30000"/>
            </a:srgbClr>
          </a:solidFill>
          <a:ln w="5331"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E5F4CA08-7EC3-2B26-FE5A-9E0C56D2EF39}"/>
              </a:ext>
            </a:extLst>
          </p:cNvPr>
          <p:cNvSpPr/>
          <p:nvPr userDrawn="1"/>
        </p:nvSpPr>
        <p:spPr>
          <a:xfrm>
            <a:off x="9174486" y="3190646"/>
            <a:ext cx="56149" cy="31175"/>
          </a:xfrm>
          <a:custGeom>
            <a:avLst/>
            <a:gdLst>
              <a:gd name="connsiteX0" fmla="*/ 23443 w 24147"/>
              <a:gd name="connsiteY0" fmla="*/ 2410 h 13407"/>
              <a:gd name="connsiteX1" fmla="*/ 21628 w 24147"/>
              <a:gd name="connsiteY1" fmla="*/ 22 h 13407"/>
              <a:gd name="connsiteX2" fmla="*/ 155 w 24147"/>
              <a:gd name="connsiteY2" fmla="*/ 843 h 13407"/>
              <a:gd name="connsiteX3" fmla="*/ 0 w 24147"/>
              <a:gd name="connsiteY3" fmla="*/ 11226 h 13407"/>
              <a:gd name="connsiteX4" fmla="*/ 21895 w 24147"/>
              <a:gd name="connsiteY4" fmla="*/ 12495 h 13407"/>
              <a:gd name="connsiteX5" fmla="*/ 23187 w 24147"/>
              <a:gd name="connsiteY5" fmla="*/ 3273 h 13407"/>
              <a:gd name="connsiteX6" fmla="*/ 23411 w 24147"/>
              <a:gd name="connsiteY6" fmla="*/ 2410 h 13407"/>
              <a:gd name="connsiteX7" fmla="*/ 23453 w 24147"/>
              <a:gd name="connsiteY7" fmla="*/ 2410 h 13407"/>
              <a:gd name="connsiteX8" fmla="*/ 23443 w 24147"/>
              <a:gd name="connsiteY8" fmla="*/ 2410 h 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7" h="13407">
                <a:moveTo>
                  <a:pt x="23443" y="2410"/>
                </a:moveTo>
                <a:cubicBezTo>
                  <a:pt x="23443" y="1360"/>
                  <a:pt x="23331" y="-202"/>
                  <a:pt x="21628" y="22"/>
                </a:cubicBezTo>
                <a:cubicBezTo>
                  <a:pt x="14492" y="1024"/>
                  <a:pt x="7168" y="-847"/>
                  <a:pt x="155" y="843"/>
                </a:cubicBezTo>
                <a:cubicBezTo>
                  <a:pt x="112" y="4323"/>
                  <a:pt x="37" y="7788"/>
                  <a:pt x="0" y="11226"/>
                </a:cubicBezTo>
                <a:cubicBezTo>
                  <a:pt x="6907" y="14408"/>
                  <a:pt x="15137" y="13433"/>
                  <a:pt x="21895" y="12495"/>
                </a:cubicBezTo>
                <a:cubicBezTo>
                  <a:pt x="26410" y="11866"/>
                  <a:pt x="22647" y="6487"/>
                  <a:pt x="23187" y="3273"/>
                </a:cubicBezTo>
                <a:cubicBezTo>
                  <a:pt x="23229" y="2969"/>
                  <a:pt x="23331" y="2713"/>
                  <a:pt x="23411" y="2410"/>
                </a:cubicBezTo>
                <a:lnTo>
                  <a:pt x="23453" y="2410"/>
                </a:lnTo>
                <a:lnTo>
                  <a:pt x="23443" y="2410"/>
                </a:lnTo>
                <a:close/>
              </a:path>
            </a:pathLst>
          </a:custGeom>
          <a:solidFill>
            <a:srgbClr val="FFFFFF">
              <a:alpha val="30000"/>
            </a:srgbClr>
          </a:solidFill>
          <a:ln w="5331"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89F6CC07-C76A-BBB0-1B81-D329216FF70A}"/>
              </a:ext>
            </a:extLst>
          </p:cNvPr>
          <p:cNvSpPr/>
          <p:nvPr userDrawn="1"/>
        </p:nvSpPr>
        <p:spPr>
          <a:xfrm>
            <a:off x="8872105" y="3188516"/>
            <a:ext cx="44539" cy="32659"/>
          </a:xfrm>
          <a:custGeom>
            <a:avLst/>
            <a:gdLst>
              <a:gd name="connsiteX0" fmla="*/ 10398 w 19154"/>
              <a:gd name="connsiteY0" fmla="*/ 5 h 14045"/>
              <a:gd name="connsiteX1" fmla="*/ 38 w 19154"/>
              <a:gd name="connsiteY1" fmla="*/ 5117 h 14045"/>
              <a:gd name="connsiteX2" fmla="*/ 14343 w 19154"/>
              <a:gd name="connsiteY2" fmla="*/ 14003 h 14045"/>
              <a:gd name="connsiteX3" fmla="*/ 19083 w 19154"/>
              <a:gd name="connsiteY3" fmla="*/ 8107 h 14045"/>
              <a:gd name="connsiteX4" fmla="*/ 10398 w 19154"/>
              <a:gd name="connsiteY4" fmla="*/ 5 h 1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4" h="14045">
                <a:moveTo>
                  <a:pt x="10398" y="5"/>
                </a:moveTo>
                <a:cubicBezTo>
                  <a:pt x="1031" y="197"/>
                  <a:pt x="-261" y="826"/>
                  <a:pt x="38" y="5117"/>
                </a:cubicBezTo>
                <a:cubicBezTo>
                  <a:pt x="572" y="13107"/>
                  <a:pt x="2280" y="14312"/>
                  <a:pt x="14343" y="14003"/>
                </a:cubicBezTo>
                <a:cubicBezTo>
                  <a:pt x="19990" y="13853"/>
                  <a:pt x="19125" y="10570"/>
                  <a:pt x="19083" y="8107"/>
                </a:cubicBezTo>
                <a:cubicBezTo>
                  <a:pt x="18928" y="1498"/>
                  <a:pt x="17113" y="-107"/>
                  <a:pt x="10398" y="5"/>
                </a:cubicBezTo>
                <a:close/>
              </a:path>
            </a:pathLst>
          </a:custGeom>
          <a:solidFill>
            <a:srgbClr val="FFFFFF">
              <a:alpha val="30000"/>
            </a:srgbClr>
          </a:solidFill>
          <a:ln w="5331"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8C5309F-3370-4888-AA49-BBD3782959EA}"/>
              </a:ext>
            </a:extLst>
          </p:cNvPr>
          <p:cNvSpPr/>
          <p:nvPr userDrawn="1"/>
        </p:nvSpPr>
        <p:spPr>
          <a:xfrm>
            <a:off x="9616770" y="3182640"/>
            <a:ext cx="53958" cy="28213"/>
          </a:xfrm>
          <a:custGeom>
            <a:avLst/>
            <a:gdLst>
              <a:gd name="connsiteX0" fmla="*/ 0 w 23205"/>
              <a:gd name="connsiteY0" fmla="*/ 8550 h 12133"/>
              <a:gd name="connsiteX1" fmla="*/ 5620 w 23205"/>
              <a:gd name="connsiteY1" fmla="*/ 12100 h 12133"/>
              <a:gd name="connsiteX2" fmla="*/ 9533 w 23205"/>
              <a:gd name="connsiteY2" fmla="*/ 12100 h 12133"/>
              <a:gd name="connsiteX3" fmla="*/ 19824 w 23205"/>
              <a:gd name="connsiteY3" fmla="*/ 0 h 12133"/>
              <a:gd name="connsiteX4" fmla="*/ 19018 w 23205"/>
              <a:gd name="connsiteY4" fmla="*/ 2026 h 12133"/>
              <a:gd name="connsiteX5" fmla="*/ 13168 w 23205"/>
              <a:gd name="connsiteY5" fmla="*/ 2095 h 12133"/>
              <a:gd name="connsiteX6" fmla="*/ 539 w 23205"/>
              <a:gd name="connsiteY6" fmla="*/ 8299 h 12133"/>
              <a:gd name="connsiteX7" fmla="*/ 43 w 23205"/>
              <a:gd name="connsiteY7" fmla="*/ 8560 h 12133"/>
              <a:gd name="connsiteX8" fmla="*/ 0 w 23205"/>
              <a:gd name="connsiteY8" fmla="*/ 8560 h 12133"/>
              <a:gd name="connsiteX9" fmla="*/ 0 w 23205"/>
              <a:gd name="connsiteY9" fmla="*/ 8550 h 1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5" h="12133">
                <a:moveTo>
                  <a:pt x="0" y="8550"/>
                </a:moveTo>
                <a:cubicBezTo>
                  <a:pt x="75" y="11055"/>
                  <a:pt x="1703" y="12366"/>
                  <a:pt x="5620" y="12100"/>
                </a:cubicBezTo>
                <a:cubicBezTo>
                  <a:pt x="6912" y="12030"/>
                  <a:pt x="8204" y="12100"/>
                  <a:pt x="9533" y="12100"/>
                </a:cubicBezTo>
                <a:cubicBezTo>
                  <a:pt x="23715" y="12100"/>
                  <a:pt x="26341" y="9077"/>
                  <a:pt x="19824" y="0"/>
                </a:cubicBezTo>
                <a:cubicBezTo>
                  <a:pt x="21793" y="1087"/>
                  <a:pt x="20988" y="1791"/>
                  <a:pt x="19018" y="2026"/>
                </a:cubicBezTo>
                <a:cubicBezTo>
                  <a:pt x="17123" y="2207"/>
                  <a:pt x="15121" y="2095"/>
                  <a:pt x="13168" y="2095"/>
                </a:cubicBezTo>
                <a:cubicBezTo>
                  <a:pt x="6293" y="2095"/>
                  <a:pt x="2076" y="4158"/>
                  <a:pt x="539" y="8299"/>
                </a:cubicBezTo>
                <a:cubicBezTo>
                  <a:pt x="539" y="8299"/>
                  <a:pt x="197" y="8481"/>
                  <a:pt x="43" y="8560"/>
                </a:cubicBezTo>
                <a:lnTo>
                  <a:pt x="0" y="8560"/>
                </a:lnTo>
                <a:lnTo>
                  <a:pt x="0" y="8550"/>
                </a:lnTo>
                <a:close/>
              </a:path>
            </a:pathLst>
          </a:custGeom>
          <a:solidFill>
            <a:srgbClr val="FFFFFF">
              <a:alpha val="30000"/>
            </a:srgbClr>
          </a:solidFill>
          <a:ln w="5331"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1729E94F-2508-A670-8602-1DF54CEE9112}"/>
              </a:ext>
            </a:extLst>
          </p:cNvPr>
          <p:cNvSpPr/>
          <p:nvPr userDrawn="1"/>
        </p:nvSpPr>
        <p:spPr>
          <a:xfrm>
            <a:off x="9099174" y="3188155"/>
            <a:ext cx="45020" cy="28743"/>
          </a:xfrm>
          <a:custGeom>
            <a:avLst/>
            <a:gdLst>
              <a:gd name="connsiteX0" fmla="*/ 1548 w 19361"/>
              <a:gd name="connsiteY0" fmla="*/ 155 h 12361"/>
              <a:gd name="connsiteX1" fmla="*/ 1094 w 19361"/>
              <a:gd name="connsiteY1" fmla="*/ 7884 h 12361"/>
              <a:gd name="connsiteX2" fmla="*/ 11113 w 19361"/>
              <a:gd name="connsiteY2" fmla="*/ 10463 h 12361"/>
              <a:gd name="connsiteX3" fmla="*/ 19231 w 19361"/>
              <a:gd name="connsiteY3" fmla="*/ 9600 h 12361"/>
              <a:gd name="connsiteX4" fmla="*/ 16536 w 19361"/>
              <a:gd name="connsiteY4" fmla="*/ 0 h 12361"/>
              <a:gd name="connsiteX5" fmla="*/ 1548 w 19361"/>
              <a:gd name="connsiteY5" fmla="*/ 112 h 12361"/>
              <a:gd name="connsiteX6" fmla="*/ 1548 w 19361"/>
              <a:gd name="connsiteY6" fmla="*/ 155 h 1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61" h="12361">
                <a:moveTo>
                  <a:pt x="1548" y="155"/>
                </a:moveTo>
                <a:cubicBezTo>
                  <a:pt x="598" y="2697"/>
                  <a:pt x="-1148" y="5240"/>
                  <a:pt x="1094" y="7884"/>
                </a:cubicBezTo>
                <a:cubicBezTo>
                  <a:pt x="3976" y="9824"/>
                  <a:pt x="9752" y="9083"/>
                  <a:pt x="11113" y="10463"/>
                </a:cubicBezTo>
                <a:cubicBezTo>
                  <a:pt x="15671" y="15058"/>
                  <a:pt x="16648" y="9904"/>
                  <a:pt x="19231" y="9600"/>
                </a:cubicBezTo>
                <a:cubicBezTo>
                  <a:pt x="19573" y="6237"/>
                  <a:pt x="19418" y="2953"/>
                  <a:pt x="16536" y="0"/>
                </a:cubicBezTo>
                <a:cubicBezTo>
                  <a:pt x="11529" y="43"/>
                  <a:pt x="6560" y="75"/>
                  <a:pt x="1548" y="112"/>
                </a:cubicBezTo>
                <a:lnTo>
                  <a:pt x="1548" y="155"/>
                </a:lnTo>
                <a:close/>
              </a:path>
            </a:pathLst>
          </a:custGeom>
          <a:solidFill>
            <a:srgbClr val="FFFFFF">
              <a:alpha val="30000"/>
            </a:srgbClr>
          </a:solidFill>
          <a:ln w="5331"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E749C9AA-EEB8-4B36-D916-5E8217FC8EF6}"/>
              </a:ext>
            </a:extLst>
          </p:cNvPr>
          <p:cNvSpPr/>
          <p:nvPr userDrawn="1"/>
        </p:nvSpPr>
        <p:spPr>
          <a:xfrm>
            <a:off x="8757791" y="3186453"/>
            <a:ext cx="24564" cy="34303"/>
          </a:xfrm>
          <a:custGeom>
            <a:avLst/>
            <a:gdLst>
              <a:gd name="connsiteX0" fmla="*/ 10554 w 10564"/>
              <a:gd name="connsiteY0" fmla="*/ 8648 h 14752"/>
              <a:gd name="connsiteX1" fmla="*/ 4111 w 10564"/>
              <a:gd name="connsiteY1" fmla="*/ 700 h 14752"/>
              <a:gd name="connsiteX2" fmla="*/ 2366 w 10564"/>
              <a:gd name="connsiteY2" fmla="*/ 588 h 14752"/>
              <a:gd name="connsiteX3" fmla="*/ 2590 w 10564"/>
              <a:gd name="connsiteY3" fmla="*/ 13594 h 14752"/>
              <a:gd name="connsiteX4" fmla="*/ 7714 w 10564"/>
              <a:gd name="connsiteY4" fmla="*/ 13775 h 14752"/>
              <a:gd name="connsiteX5" fmla="*/ 10565 w 10564"/>
              <a:gd name="connsiteY5" fmla="*/ 8658 h 14752"/>
              <a:gd name="connsiteX6" fmla="*/ 10554 w 10564"/>
              <a:gd name="connsiteY6" fmla="*/ 8648 h 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 h="14752">
                <a:moveTo>
                  <a:pt x="10554" y="8648"/>
                </a:moveTo>
                <a:cubicBezTo>
                  <a:pt x="6764" y="6638"/>
                  <a:pt x="12112" y="1329"/>
                  <a:pt x="4111" y="700"/>
                </a:cubicBezTo>
                <a:cubicBezTo>
                  <a:pt x="3658" y="700"/>
                  <a:pt x="3925" y="-798"/>
                  <a:pt x="2366" y="588"/>
                </a:cubicBezTo>
                <a:cubicBezTo>
                  <a:pt x="-2758" y="5114"/>
                  <a:pt x="1939" y="9330"/>
                  <a:pt x="2590" y="13594"/>
                </a:cubicBezTo>
                <a:cubicBezTo>
                  <a:pt x="2820" y="15007"/>
                  <a:pt x="6311" y="15198"/>
                  <a:pt x="7714" y="13775"/>
                </a:cubicBezTo>
                <a:cubicBezTo>
                  <a:pt x="9118" y="12389"/>
                  <a:pt x="9572" y="10561"/>
                  <a:pt x="10565" y="8658"/>
                </a:cubicBezTo>
                <a:lnTo>
                  <a:pt x="10554" y="8648"/>
                </a:lnTo>
                <a:close/>
              </a:path>
            </a:pathLst>
          </a:custGeom>
          <a:solidFill>
            <a:srgbClr val="FFFFFF">
              <a:alpha val="30000"/>
            </a:srgbClr>
          </a:solidFill>
          <a:ln w="5331"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E99F865A-2400-4AE7-ADA9-DBDED2BA0763}"/>
              </a:ext>
            </a:extLst>
          </p:cNvPr>
          <p:cNvSpPr/>
          <p:nvPr userDrawn="1"/>
        </p:nvSpPr>
        <p:spPr>
          <a:xfrm>
            <a:off x="8574316" y="3190071"/>
            <a:ext cx="23225" cy="32389"/>
          </a:xfrm>
          <a:custGeom>
            <a:avLst/>
            <a:gdLst>
              <a:gd name="connsiteX0" fmla="*/ 0 w 9988"/>
              <a:gd name="connsiteY0" fmla="*/ 5604 h 13929"/>
              <a:gd name="connsiteX1" fmla="*/ 1206 w 9988"/>
              <a:gd name="connsiteY1" fmla="*/ 10380 h 13929"/>
              <a:gd name="connsiteX2" fmla="*/ 4398 w 9988"/>
              <a:gd name="connsiteY2" fmla="*/ 13930 h 13929"/>
              <a:gd name="connsiteX3" fmla="*/ 9709 w 9988"/>
              <a:gd name="connsiteY3" fmla="*/ 10188 h 13929"/>
              <a:gd name="connsiteX4" fmla="*/ 7126 w 9988"/>
              <a:gd name="connsiteY4" fmla="*/ 1260 h 13929"/>
              <a:gd name="connsiteX5" fmla="*/ 1591 w 9988"/>
              <a:gd name="connsiteY5" fmla="*/ 1414 h 13929"/>
              <a:gd name="connsiteX6" fmla="*/ 0 w 9988"/>
              <a:gd name="connsiteY6" fmla="*/ 5631 h 13929"/>
              <a:gd name="connsiteX7" fmla="*/ 0 w 9988"/>
              <a:gd name="connsiteY7" fmla="*/ 5593 h 13929"/>
              <a:gd name="connsiteX8" fmla="*/ 0 w 9988"/>
              <a:gd name="connsiteY8" fmla="*/ 5604 h 1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8" h="13929">
                <a:moveTo>
                  <a:pt x="0" y="5604"/>
                </a:moveTo>
                <a:cubicBezTo>
                  <a:pt x="422" y="7208"/>
                  <a:pt x="870" y="8776"/>
                  <a:pt x="1206" y="10380"/>
                </a:cubicBezTo>
                <a:cubicBezTo>
                  <a:pt x="1548" y="11878"/>
                  <a:pt x="715" y="13930"/>
                  <a:pt x="4398" y="13930"/>
                </a:cubicBezTo>
                <a:cubicBezTo>
                  <a:pt x="7852" y="13930"/>
                  <a:pt x="9069" y="12027"/>
                  <a:pt x="9709" y="10188"/>
                </a:cubicBezTo>
                <a:cubicBezTo>
                  <a:pt x="10814" y="7017"/>
                  <a:pt x="8375" y="4138"/>
                  <a:pt x="7126" y="1260"/>
                </a:cubicBezTo>
                <a:cubicBezTo>
                  <a:pt x="6373" y="-499"/>
                  <a:pt x="3069" y="-387"/>
                  <a:pt x="1591" y="1414"/>
                </a:cubicBezTo>
                <a:cubicBezTo>
                  <a:pt x="566" y="2640"/>
                  <a:pt x="486" y="4207"/>
                  <a:pt x="0" y="5631"/>
                </a:cubicBezTo>
                <a:lnTo>
                  <a:pt x="0" y="5593"/>
                </a:lnTo>
                <a:lnTo>
                  <a:pt x="0" y="5604"/>
                </a:lnTo>
                <a:close/>
              </a:path>
            </a:pathLst>
          </a:custGeom>
          <a:solidFill>
            <a:srgbClr val="FFFFFF">
              <a:alpha val="30000"/>
            </a:srgbClr>
          </a:solidFill>
          <a:ln w="5331"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22E8B7F4-2115-5E35-B286-B23ED683D217}"/>
              </a:ext>
            </a:extLst>
          </p:cNvPr>
          <p:cNvSpPr/>
          <p:nvPr userDrawn="1"/>
        </p:nvSpPr>
        <p:spPr>
          <a:xfrm>
            <a:off x="9043755" y="3182777"/>
            <a:ext cx="19881" cy="35686"/>
          </a:xfrm>
          <a:custGeom>
            <a:avLst/>
            <a:gdLst>
              <a:gd name="connsiteX0" fmla="*/ 0 w 8550"/>
              <a:gd name="connsiteY0" fmla="*/ 7777 h 15347"/>
              <a:gd name="connsiteX1" fmla="*/ 993 w 8550"/>
              <a:gd name="connsiteY1" fmla="*/ 12553 h 15347"/>
              <a:gd name="connsiteX2" fmla="*/ 4895 w 8550"/>
              <a:gd name="connsiteY2" fmla="*/ 15170 h 15347"/>
              <a:gd name="connsiteX3" fmla="*/ 7590 w 8550"/>
              <a:gd name="connsiteY3" fmla="*/ 13827 h 15347"/>
              <a:gd name="connsiteX4" fmla="*/ 5775 w 8550"/>
              <a:gd name="connsiteY4" fmla="*/ 528 h 15347"/>
              <a:gd name="connsiteX5" fmla="*/ 961 w 8550"/>
              <a:gd name="connsiteY5" fmla="*/ 1759 h 15347"/>
              <a:gd name="connsiteX6" fmla="*/ 53 w 8550"/>
              <a:gd name="connsiteY6" fmla="*/ 7809 h 15347"/>
              <a:gd name="connsiteX7" fmla="*/ 11 w 8550"/>
              <a:gd name="connsiteY7" fmla="*/ 7766 h 15347"/>
              <a:gd name="connsiteX8" fmla="*/ 0 w 8550"/>
              <a:gd name="connsiteY8" fmla="*/ 7777 h 1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0" h="15347">
                <a:moveTo>
                  <a:pt x="0" y="7777"/>
                </a:moveTo>
                <a:cubicBezTo>
                  <a:pt x="230" y="8784"/>
                  <a:pt x="795" y="10655"/>
                  <a:pt x="993" y="12553"/>
                </a:cubicBezTo>
                <a:cubicBezTo>
                  <a:pt x="1180" y="14275"/>
                  <a:pt x="3576" y="14344"/>
                  <a:pt x="4895" y="15170"/>
                </a:cubicBezTo>
                <a:cubicBezTo>
                  <a:pt x="6000" y="15836"/>
                  <a:pt x="6955" y="14456"/>
                  <a:pt x="7590" y="13827"/>
                </a:cubicBezTo>
                <a:cubicBezTo>
                  <a:pt x="9522" y="11924"/>
                  <a:pt x="8348" y="1908"/>
                  <a:pt x="5775" y="528"/>
                </a:cubicBezTo>
                <a:cubicBezTo>
                  <a:pt x="3875" y="-480"/>
                  <a:pt x="1900" y="-32"/>
                  <a:pt x="961" y="1759"/>
                </a:cubicBezTo>
                <a:cubicBezTo>
                  <a:pt x="85" y="3433"/>
                  <a:pt x="-32" y="5192"/>
                  <a:pt x="53" y="7809"/>
                </a:cubicBezTo>
                <a:lnTo>
                  <a:pt x="11" y="7766"/>
                </a:lnTo>
                <a:lnTo>
                  <a:pt x="0" y="7777"/>
                </a:lnTo>
                <a:close/>
              </a:path>
            </a:pathLst>
          </a:custGeom>
          <a:solidFill>
            <a:srgbClr val="FFFFFF">
              <a:alpha val="30000"/>
            </a:srgbClr>
          </a:solidFill>
          <a:ln w="5331"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EF681D95-86F9-1397-4064-2541AF6F3E07}"/>
              </a:ext>
            </a:extLst>
          </p:cNvPr>
          <p:cNvSpPr/>
          <p:nvPr userDrawn="1"/>
        </p:nvSpPr>
        <p:spPr>
          <a:xfrm>
            <a:off x="9611908" y="3178196"/>
            <a:ext cx="53519" cy="24311"/>
          </a:xfrm>
          <a:custGeom>
            <a:avLst/>
            <a:gdLst>
              <a:gd name="connsiteX0" fmla="*/ 2113 w 23016"/>
              <a:gd name="connsiteY0" fmla="*/ 10455 h 10455"/>
              <a:gd name="connsiteX1" fmla="*/ 2609 w 23016"/>
              <a:gd name="connsiteY1" fmla="*/ 10189 h 10455"/>
              <a:gd name="connsiteX2" fmla="*/ 15243 w 23016"/>
              <a:gd name="connsiteY2" fmla="*/ 3990 h 10455"/>
              <a:gd name="connsiteX3" fmla="*/ 21077 w 23016"/>
              <a:gd name="connsiteY3" fmla="*/ 3915 h 10455"/>
              <a:gd name="connsiteX4" fmla="*/ 21883 w 23016"/>
              <a:gd name="connsiteY4" fmla="*/ 1905 h 10455"/>
              <a:gd name="connsiteX5" fmla="*/ 18494 w 23016"/>
              <a:gd name="connsiteY5" fmla="*/ 3 h 10455"/>
              <a:gd name="connsiteX6" fmla="*/ 10813 w 23016"/>
              <a:gd name="connsiteY6" fmla="*/ 3 h 10455"/>
              <a:gd name="connsiteX7" fmla="*/ 2123 w 23016"/>
              <a:gd name="connsiteY7" fmla="*/ 10455 h 10455"/>
              <a:gd name="connsiteX8" fmla="*/ 2113 w 23016"/>
              <a:gd name="connsiteY8" fmla="*/ 10455 h 1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6" h="10455">
                <a:moveTo>
                  <a:pt x="2113" y="10455"/>
                </a:moveTo>
                <a:cubicBezTo>
                  <a:pt x="2113" y="10455"/>
                  <a:pt x="2566" y="10301"/>
                  <a:pt x="2609" y="10189"/>
                </a:cubicBezTo>
                <a:cubicBezTo>
                  <a:pt x="4146" y="6031"/>
                  <a:pt x="8363" y="3968"/>
                  <a:pt x="15243" y="3990"/>
                </a:cubicBezTo>
                <a:cubicBezTo>
                  <a:pt x="17181" y="3990"/>
                  <a:pt x="19188" y="4102"/>
                  <a:pt x="21077" y="3915"/>
                </a:cubicBezTo>
                <a:cubicBezTo>
                  <a:pt x="23052" y="3696"/>
                  <a:pt x="23847" y="2982"/>
                  <a:pt x="21883" y="1905"/>
                </a:cubicBezTo>
                <a:cubicBezTo>
                  <a:pt x="21771" y="450"/>
                  <a:pt x="20570" y="-40"/>
                  <a:pt x="18494" y="3"/>
                </a:cubicBezTo>
                <a:cubicBezTo>
                  <a:pt x="15921" y="45"/>
                  <a:pt x="13380" y="3"/>
                  <a:pt x="10813" y="3"/>
                </a:cubicBezTo>
                <a:cubicBezTo>
                  <a:pt x="378" y="3"/>
                  <a:pt x="-2472" y="3398"/>
                  <a:pt x="2123" y="10455"/>
                </a:cubicBezTo>
                <a:lnTo>
                  <a:pt x="2113" y="10455"/>
                </a:lnTo>
                <a:close/>
              </a:path>
            </a:pathLst>
          </a:custGeom>
          <a:solidFill>
            <a:srgbClr val="FFFFFF">
              <a:alpha val="30000"/>
            </a:srgbClr>
          </a:solidFill>
          <a:ln w="5331"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7CC7FC45-68C4-F8B0-7FD9-EA2CB04368EB}"/>
              </a:ext>
            </a:extLst>
          </p:cNvPr>
          <p:cNvSpPr/>
          <p:nvPr userDrawn="1"/>
        </p:nvSpPr>
        <p:spPr>
          <a:xfrm>
            <a:off x="9174176" y="3196161"/>
            <a:ext cx="64815" cy="28975"/>
          </a:xfrm>
          <a:custGeom>
            <a:avLst/>
            <a:gdLst>
              <a:gd name="connsiteX0" fmla="*/ 23592 w 27874"/>
              <a:gd name="connsiteY0" fmla="*/ 43 h 12461"/>
              <a:gd name="connsiteX1" fmla="*/ 23363 w 27874"/>
              <a:gd name="connsiteY1" fmla="*/ 906 h 12461"/>
              <a:gd name="connsiteX2" fmla="*/ 22071 w 27874"/>
              <a:gd name="connsiteY2" fmla="*/ 10128 h 12461"/>
              <a:gd name="connsiteX3" fmla="*/ 176 w 27874"/>
              <a:gd name="connsiteY3" fmla="*/ 8854 h 12461"/>
              <a:gd name="connsiteX4" fmla="*/ 4649 w 27874"/>
              <a:gd name="connsiteY4" fmla="*/ 12334 h 12461"/>
              <a:gd name="connsiteX5" fmla="*/ 21452 w 27874"/>
              <a:gd name="connsiteY5" fmla="*/ 12446 h 12461"/>
              <a:gd name="connsiteX6" fmla="*/ 27259 w 27874"/>
              <a:gd name="connsiteY6" fmla="*/ 9749 h 12461"/>
              <a:gd name="connsiteX7" fmla="*/ 23614 w 27874"/>
              <a:gd name="connsiteY7" fmla="*/ 0 h 12461"/>
              <a:gd name="connsiteX8" fmla="*/ 23571 w 27874"/>
              <a:gd name="connsiteY8" fmla="*/ 43 h 12461"/>
              <a:gd name="connsiteX9" fmla="*/ 23592 w 27874"/>
              <a:gd name="connsiteY9" fmla="*/ 43 h 1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74" h="12461">
                <a:moveTo>
                  <a:pt x="23592" y="43"/>
                </a:moveTo>
                <a:cubicBezTo>
                  <a:pt x="23518" y="346"/>
                  <a:pt x="23406" y="597"/>
                  <a:pt x="23363" y="906"/>
                </a:cubicBezTo>
                <a:cubicBezTo>
                  <a:pt x="22797" y="4115"/>
                  <a:pt x="26587" y="9499"/>
                  <a:pt x="22071" y="10128"/>
                </a:cubicBezTo>
                <a:cubicBezTo>
                  <a:pt x="15276" y="11060"/>
                  <a:pt x="7083" y="12025"/>
                  <a:pt x="176" y="8854"/>
                </a:cubicBezTo>
                <a:cubicBezTo>
                  <a:pt x="-550" y="11316"/>
                  <a:pt x="972" y="12334"/>
                  <a:pt x="4649" y="12334"/>
                </a:cubicBezTo>
                <a:cubicBezTo>
                  <a:pt x="10264" y="12334"/>
                  <a:pt x="15842" y="12515"/>
                  <a:pt x="21452" y="12446"/>
                </a:cubicBezTo>
                <a:cubicBezTo>
                  <a:pt x="24105" y="12446"/>
                  <a:pt x="27072" y="11812"/>
                  <a:pt x="27259" y="9749"/>
                </a:cubicBezTo>
                <a:cubicBezTo>
                  <a:pt x="27558" y="6311"/>
                  <a:pt x="29725" y="2388"/>
                  <a:pt x="23614" y="0"/>
                </a:cubicBezTo>
                <a:lnTo>
                  <a:pt x="23571" y="43"/>
                </a:lnTo>
                <a:lnTo>
                  <a:pt x="23592" y="43"/>
                </a:lnTo>
                <a:close/>
              </a:path>
            </a:pathLst>
          </a:custGeom>
          <a:solidFill>
            <a:srgbClr val="FFFFFF">
              <a:alpha val="30000"/>
            </a:srgbClr>
          </a:solidFill>
          <a:ln w="5331"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081C8FBF-5FAE-C90C-E228-1CAF76E9226F}"/>
              </a:ext>
            </a:extLst>
          </p:cNvPr>
          <p:cNvSpPr/>
          <p:nvPr userDrawn="1"/>
        </p:nvSpPr>
        <p:spPr>
          <a:xfrm>
            <a:off x="8987644" y="3188569"/>
            <a:ext cx="17203" cy="31650"/>
          </a:xfrm>
          <a:custGeom>
            <a:avLst/>
            <a:gdLst>
              <a:gd name="connsiteX0" fmla="*/ 37 w 7398"/>
              <a:gd name="connsiteY0" fmla="*/ 4950 h 13611"/>
              <a:gd name="connsiteX1" fmla="*/ 795 w 7398"/>
              <a:gd name="connsiteY1" fmla="*/ 11752 h 13611"/>
              <a:gd name="connsiteX2" fmla="*/ 2808 w 7398"/>
              <a:gd name="connsiteY2" fmla="*/ 13612 h 13611"/>
              <a:gd name="connsiteX3" fmla="*/ 5733 w 7398"/>
              <a:gd name="connsiteY3" fmla="*/ 12226 h 13611"/>
              <a:gd name="connsiteX4" fmla="*/ 5119 w 7398"/>
              <a:gd name="connsiteY4" fmla="*/ 1246 h 13611"/>
              <a:gd name="connsiteX5" fmla="*/ 2696 w 7398"/>
              <a:gd name="connsiteY5" fmla="*/ 14 h 13611"/>
              <a:gd name="connsiteX6" fmla="*/ 491 w 7398"/>
              <a:gd name="connsiteY6" fmla="*/ 1693 h 13611"/>
              <a:gd name="connsiteX7" fmla="*/ 0 w 7398"/>
              <a:gd name="connsiteY7" fmla="*/ 4950 h 13611"/>
              <a:gd name="connsiteX8" fmla="*/ 37 w 7398"/>
              <a:gd name="connsiteY8" fmla="*/ 4950 h 1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8" h="13611">
                <a:moveTo>
                  <a:pt x="37" y="4950"/>
                </a:moveTo>
                <a:cubicBezTo>
                  <a:pt x="336" y="7674"/>
                  <a:pt x="491" y="9726"/>
                  <a:pt x="795" y="11752"/>
                </a:cubicBezTo>
                <a:cubicBezTo>
                  <a:pt x="907" y="12573"/>
                  <a:pt x="939" y="13612"/>
                  <a:pt x="2808" y="13612"/>
                </a:cubicBezTo>
                <a:cubicBezTo>
                  <a:pt x="4243" y="13612"/>
                  <a:pt x="4937" y="13010"/>
                  <a:pt x="5733" y="12226"/>
                </a:cubicBezTo>
                <a:cubicBezTo>
                  <a:pt x="9533" y="8415"/>
                  <a:pt x="5727" y="4865"/>
                  <a:pt x="5119" y="1246"/>
                </a:cubicBezTo>
                <a:cubicBezTo>
                  <a:pt x="5007" y="462"/>
                  <a:pt x="3827" y="126"/>
                  <a:pt x="2696" y="14"/>
                </a:cubicBezTo>
                <a:cubicBezTo>
                  <a:pt x="801" y="-135"/>
                  <a:pt x="689" y="910"/>
                  <a:pt x="491" y="1693"/>
                </a:cubicBezTo>
                <a:cubicBezTo>
                  <a:pt x="181" y="2994"/>
                  <a:pt x="112" y="4305"/>
                  <a:pt x="0" y="4950"/>
                </a:cubicBezTo>
                <a:lnTo>
                  <a:pt x="37" y="4950"/>
                </a:lnTo>
                <a:close/>
              </a:path>
            </a:pathLst>
          </a:custGeom>
          <a:solidFill>
            <a:srgbClr val="FFFFFF">
              <a:alpha val="30000"/>
            </a:srgbClr>
          </a:solidFill>
          <a:ln w="5331"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CD52675-1214-1432-DF7C-90F3C4BD3DDE}"/>
              </a:ext>
            </a:extLst>
          </p:cNvPr>
          <p:cNvSpPr/>
          <p:nvPr userDrawn="1"/>
        </p:nvSpPr>
        <p:spPr>
          <a:xfrm>
            <a:off x="9100955" y="3206585"/>
            <a:ext cx="43629" cy="15140"/>
          </a:xfrm>
          <a:custGeom>
            <a:avLst/>
            <a:gdLst>
              <a:gd name="connsiteX0" fmla="*/ 18428 w 18763"/>
              <a:gd name="connsiteY0" fmla="*/ 1716 h 6511"/>
              <a:gd name="connsiteX1" fmla="*/ 10309 w 18763"/>
              <a:gd name="connsiteY1" fmla="*/ 2569 h 6511"/>
              <a:gd name="connsiteX2" fmla="*/ 301 w 18763"/>
              <a:gd name="connsiteY2" fmla="*/ 0 h 6511"/>
              <a:gd name="connsiteX3" fmla="*/ 2500 w 18763"/>
              <a:gd name="connsiteY3" fmla="*/ 5714 h 6511"/>
              <a:gd name="connsiteX4" fmla="*/ 16992 w 18763"/>
              <a:gd name="connsiteY4" fmla="*/ 5714 h 6511"/>
              <a:gd name="connsiteX5" fmla="*/ 18395 w 18763"/>
              <a:gd name="connsiteY5" fmla="*/ 1786 h 6511"/>
              <a:gd name="connsiteX6" fmla="*/ 18438 w 18763"/>
              <a:gd name="connsiteY6" fmla="*/ 1716 h 6511"/>
              <a:gd name="connsiteX7" fmla="*/ 18428 w 18763"/>
              <a:gd name="connsiteY7" fmla="*/ 1716 h 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3" h="6511">
                <a:moveTo>
                  <a:pt x="18428" y="1716"/>
                </a:moveTo>
                <a:cubicBezTo>
                  <a:pt x="15844" y="2010"/>
                  <a:pt x="14862" y="7169"/>
                  <a:pt x="10309" y="2569"/>
                </a:cubicBezTo>
                <a:cubicBezTo>
                  <a:pt x="8943" y="1189"/>
                  <a:pt x="3178" y="1898"/>
                  <a:pt x="301" y="0"/>
                </a:cubicBezTo>
                <a:cubicBezTo>
                  <a:pt x="413" y="2052"/>
                  <a:pt x="-1332" y="5080"/>
                  <a:pt x="2500" y="5714"/>
                </a:cubicBezTo>
                <a:cubicBezTo>
                  <a:pt x="7128" y="6455"/>
                  <a:pt x="12321" y="7057"/>
                  <a:pt x="16992" y="5714"/>
                </a:cubicBezTo>
                <a:cubicBezTo>
                  <a:pt x="19191" y="5080"/>
                  <a:pt x="18924" y="3284"/>
                  <a:pt x="18395" y="1786"/>
                </a:cubicBezTo>
                <a:lnTo>
                  <a:pt x="18438" y="1716"/>
                </a:lnTo>
                <a:lnTo>
                  <a:pt x="18428" y="1716"/>
                </a:lnTo>
                <a:close/>
              </a:path>
            </a:pathLst>
          </a:custGeom>
          <a:solidFill>
            <a:srgbClr val="FFFFFF">
              <a:alpha val="30000"/>
            </a:srgbClr>
          </a:solidFill>
          <a:ln w="5331"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F76C4807-0F81-AD55-204C-8ADFFC64526B}"/>
              </a:ext>
            </a:extLst>
          </p:cNvPr>
          <p:cNvSpPr/>
          <p:nvPr userDrawn="1"/>
        </p:nvSpPr>
        <p:spPr>
          <a:xfrm>
            <a:off x="9102774" y="3182293"/>
            <a:ext cx="34851" cy="6232"/>
          </a:xfrm>
          <a:custGeom>
            <a:avLst/>
            <a:gdLst>
              <a:gd name="connsiteX0" fmla="*/ 0 w 14988"/>
              <a:gd name="connsiteY0" fmla="*/ 2670 h 2680"/>
              <a:gd name="connsiteX1" fmla="*/ 14988 w 14988"/>
              <a:gd name="connsiteY1" fmla="*/ 2558 h 2680"/>
              <a:gd name="connsiteX2" fmla="*/ 14534 w 14988"/>
              <a:gd name="connsiteY2" fmla="*/ 506 h 2680"/>
              <a:gd name="connsiteX3" fmla="*/ 496 w 14988"/>
              <a:gd name="connsiteY3" fmla="*/ 1034 h 2680"/>
              <a:gd name="connsiteX4" fmla="*/ 43 w 14988"/>
              <a:gd name="connsiteY4" fmla="*/ 2681 h 2680"/>
              <a:gd name="connsiteX5" fmla="*/ 0 w 14988"/>
              <a:gd name="connsiteY5" fmla="*/ 2681 h 2680"/>
              <a:gd name="connsiteX6" fmla="*/ 0 w 14988"/>
              <a:gd name="connsiteY6" fmla="*/ 2670 h 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88" h="2680">
                <a:moveTo>
                  <a:pt x="0" y="2670"/>
                </a:moveTo>
                <a:cubicBezTo>
                  <a:pt x="5012" y="2628"/>
                  <a:pt x="9981" y="2601"/>
                  <a:pt x="14988" y="2558"/>
                </a:cubicBezTo>
                <a:cubicBezTo>
                  <a:pt x="14833" y="1849"/>
                  <a:pt x="14801" y="543"/>
                  <a:pt x="14534" y="506"/>
                </a:cubicBezTo>
                <a:cubicBezTo>
                  <a:pt x="9837" y="58"/>
                  <a:pt x="5012" y="-571"/>
                  <a:pt x="496" y="1034"/>
                </a:cubicBezTo>
                <a:cubicBezTo>
                  <a:pt x="43" y="1188"/>
                  <a:pt x="155" y="2121"/>
                  <a:pt x="43" y="2681"/>
                </a:cubicBezTo>
                <a:lnTo>
                  <a:pt x="0" y="2681"/>
                </a:lnTo>
                <a:lnTo>
                  <a:pt x="0" y="2670"/>
                </a:lnTo>
                <a:close/>
              </a:path>
            </a:pathLst>
          </a:custGeom>
          <a:solidFill>
            <a:srgbClr val="FFFFFF">
              <a:alpha val="30000"/>
            </a:srgbClr>
          </a:solidFill>
          <a:ln w="5331"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113D38F-1EAF-4BE9-09EE-935AD7EE65E8}"/>
              </a:ext>
            </a:extLst>
          </p:cNvPr>
          <p:cNvSpPr/>
          <p:nvPr userDrawn="1"/>
        </p:nvSpPr>
        <p:spPr>
          <a:xfrm>
            <a:off x="9165024" y="3192617"/>
            <a:ext cx="9908" cy="24132"/>
          </a:xfrm>
          <a:custGeom>
            <a:avLst/>
            <a:gdLst>
              <a:gd name="connsiteX0" fmla="*/ 4106 w 4261"/>
              <a:gd name="connsiteY0" fmla="*/ 10378 h 10378"/>
              <a:gd name="connsiteX1" fmla="*/ 4261 w 4261"/>
              <a:gd name="connsiteY1" fmla="*/ 0 h 10378"/>
              <a:gd name="connsiteX2" fmla="*/ 4106 w 4261"/>
              <a:gd name="connsiteY2" fmla="*/ 10378 h 10378"/>
            </a:gdLst>
            <a:ahLst/>
            <a:cxnLst>
              <a:cxn ang="0">
                <a:pos x="connsiteX0" y="connsiteY0"/>
              </a:cxn>
              <a:cxn ang="0">
                <a:pos x="connsiteX1" y="connsiteY1"/>
              </a:cxn>
              <a:cxn ang="0">
                <a:pos x="connsiteX2" y="connsiteY2"/>
              </a:cxn>
            </a:cxnLst>
            <a:rect l="l" t="t" r="r" b="b"/>
            <a:pathLst>
              <a:path w="4261" h="10378">
                <a:moveTo>
                  <a:pt x="4106" y="10378"/>
                </a:moveTo>
                <a:cubicBezTo>
                  <a:pt x="4149" y="6903"/>
                  <a:pt x="4218" y="3433"/>
                  <a:pt x="4261" y="0"/>
                </a:cubicBezTo>
                <a:cubicBezTo>
                  <a:pt x="-1359" y="1716"/>
                  <a:pt x="-1429" y="7318"/>
                  <a:pt x="4106" y="10378"/>
                </a:cubicBezTo>
                <a:close/>
              </a:path>
            </a:pathLst>
          </a:custGeom>
          <a:solidFill>
            <a:srgbClr val="FFFFFF">
              <a:alpha val="30000"/>
            </a:srgbClr>
          </a:solidFill>
          <a:ln w="5331"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9CC0E4FE-779F-C855-C983-057414DE214E}"/>
              </a:ext>
            </a:extLst>
          </p:cNvPr>
          <p:cNvSpPr/>
          <p:nvPr userDrawn="1"/>
        </p:nvSpPr>
        <p:spPr>
          <a:xfrm>
            <a:off x="9263668" y="3190639"/>
            <a:ext cx="291689" cy="21146"/>
          </a:xfrm>
          <a:custGeom>
            <a:avLst/>
            <a:gdLst>
              <a:gd name="connsiteX0" fmla="*/ 63014 w 125442"/>
              <a:gd name="connsiteY0" fmla="*/ 9022 h 9094"/>
              <a:gd name="connsiteX1" fmla="*/ 120270 w 125442"/>
              <a:gd name="connsiteY1" fmla="*/ 9022 h 9094"/>
              <a:gd name="connsiteX2" fmla="*/ 125320 w 125442"/>
              <a:gd name="connsiteY2" fmla="*/ 7833 h 9094"/>
              <a:gd name="connsiteX3" fmla="*/ 123841 w 125442"/>
              <a:gd name="connsiteY3" fmla="*/ 4619 h 9094"/>
              <a:gd name="connsiteX4" fmla="*/ 111479 w 125442"/>
              <a:gd name="connsiteY4" fmla="*/ 398 h 9094"/>
              <a:gd name="connsiteX5" fmla="*/ 6681 w 125442"/>
              <a:gd name="connsiteY5" fmla="*/ 584 h 9094"/>
              <a:gd name="connsiteX6" fmla="*/ 9 w 125442"/>
              <a:gd name="connsiteY6" fmla="*/ 4161 h 9094"/>
              <a:gd name="connsiteX7" fmla="*/ 7022 w 125442"/>
              <a:gd name="connsiteY7" fmla="*/ 9091 h 9094"/>
              <a:gd name="connsiteX8" fmla="*/ 62987 w 125442"/>
              <a:gd name="connsiteY8" fmla="*/ 9022 h 9094"/>
              <a:gd name="connsiteX9" fmla="*/ 63024 w 125442"/>
              <a:gd name="connsiteY9" fmla="*/ 9022 h 9094"/>
              <a:gd name="connsiteX10" fmla="*/ 63014 w 125442"/>
              <a:gd name="connsiteY10" fmla="*/ 9022 h 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2" h="9094">
                <a:moveTo>
                  <a:pt x="63014" y="9022"/>
                </a:moveTo>
                <a:lnTo>
                  <a:pt x="120270" y="9022"/>
                </a:lnTo>
                <a:cubicBezTo>
                  <a:pt x="122053" y="9022"/>
                  <a:pt x="124524" y="9427"/>
                  <a:pt x="125320" y="7833"/>
                </a:cubicBezTo>
                <a:cubicBezTo>
                  <a:pt x="125960" y="6602"/>
                  <a:pt x="123884" y="5248"/>
                  <a:pt x="123841" y="4619"/>
                </a:cubicBezTo>
                <a:cubicBezTo>
                  <a:pt x="123233" y="-1916"/>
                  <a:pt x="116251" y="398"/>
                  <a:pt x="111479" y="398"/>
                </a:cubicBezTo>
                <a:cubicBezTo>
                  <a:pt x="76534" y="398"/>
                  <a:pt x="41626" y="541"/>
                  <a:pt x="6681" y="584"/>
                </a:cubicBezTo>
                <a:cubicBezTo>
                  <a:pt x="2891" y="584"/>
                  <a:pt x="-184" y="584"/>
                  <a:pt x="9" y="4161"/>
                </a:cubicBezTo>
                <a:cubicBezTo>
                  <a:pt x="153" y="7487"/>
                  <a:pt x="1300" y="9176"/>
                  <a:pt x="7022" y="9091"/>
                </a:cubicBezTo>
                <a:cubicBezTo>
                  <a:pt x="25688" y="8867"/>
                  <a:pt x="44364" y="9022"/>
                  <a:pt x="62987" y="9022"/>
                </a:cubicBezTo>
                <a:lnTo>
                  <a:pt x="63024" y="9022"/>
                </a:lnTo>
                <a:lnTo>
                  <a:pt x="63014" y="9022"/>
                </a:lnTo>
                <a:close/>
              </a:path>
            </a:pathLst>
          </a:custGeom>
          <a:solidFill>
            <a:srgbClr val="FFFFFF">
              <a:alpha val="30000"/>
            </a:srgbClr>
          </a:solidFill>
          <a:ln w="5331"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AE63F5A3-3D24-4C01-EF9D-F6B7D54A31D0}"/>
              </a:ext>
            </a:extLst>
          </p:cNvPr>
          <p:cNvSpPr/>
          <p:nvPr userDrawn="1"/>
        </p:nvSpPr>
        <p:spPr>
          <a:xfrm>
            <a:off x="9280617"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63AE6C2-82A2-414A-8C94-EC94736DB3D3}"/>
              </a:ext>
            </a:extLst>
          </p:cNvPr>
          <p:cNvSpPr/>
          <p:nvPr userDrawn="1"/>
        </p:nvSpPr>
        <p:spPr>
          <a:xfrm>
            <a:off x="9426829"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4951DA41-E552-CC65-73D1-87D43D432A49}"/>
              </a:ext>
            </a:extLst>
          </p:cNvPr>
          <p:cNvSpPr/>
          <p:nvPr userDrawn="1"/>
        </p:nvSpPr>
        <p:spPr>
          <a:xfrm>
            <a:off x="9401090"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F1B97692-2765-7830-6CB0-AB60401ACCD0}"/>
              </a:ext>
            </a:extLst>
          </p:cNvPr>
          <p:cNvSpPr/>
          <p:nvPr userDrawn="1"/>
        </p:nvSpPr>
        <p:spPr>
          <a:xfrm>
            <a:off x="9431075"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948DA1FD-C781-4464-2BE9-794C21112216}"/>
              </a:ext>
            </a:extLst>
          </p:cNvPr>
          <p:cNvSpPr/>
          <p:nvPr userDrawn="1"/>
        </p:nvSpPr>
        <p:spPr>
          <a:xfrm>
            <a:off x="9253739"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A3AA25B3-BBAB-4FAC-3E6A-276C50E2A8E6}"/>
              </a:ext>
            </a:extLst>
          </p:cNvPr>
          <p:cNvSpPr/>
          <p:nvPr userDrawn="1"/>
        </p:nvSpPr>
        <p:spPr>
          <a:xfrm>
            <a:off x="9252243"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1C6E9D81-3407-5199-9048-2DAA66346EAC}"/>
              </a:ext>
            </a:extLst>
          </p:cNvPr>
          <p:cNvSpPr/>
          <p:nvPr userDrawn="1"/>
        </p:nvSpPr>
        <p:spPr>
          <a:xfrm>
            <a:off x="10515656" y="3049710"/>
            <a:ext cx="173839" cy="20451"/>
          </a:xfrm>
          <a:custGeom>
            <a:avLst/>
            <a:gdLst>
              <a:gd name="connsiteX0" fmla="*/ 37776 w 74760"/>
              <a:gd name="connsiteY0" fmla="*/ 8795 h 8795"/>
              <a:gd name="connsiteX1" fmla="*/ 70539 w 74760"/>
              <a:gd name="connsiteY1" fmla="*/ 8795 h 8795"/>
              <a:gd name="connsiteX2" fmla="*/ 74761 w 74760"/>
              <a:gd name="connsiteY2" fmla="*/ 6050 h 8795"/>
              <a:gd name="connsiteX3" fmla="*/ 74691 w 74760"/>
              <a:gd name="connsiteY3" fmla="*/ 3806 h 8795"/>
              <a:gd name="connsiteX4" fmla="*/ 68420 w 74760"/>
              <a:gd name="connsiteY4" fmla="*/ 0 h 8795"/>
              <a:gd name="connsiteX5" fmla="*/ 5964 w 74760"/>
              <a:gd name="connsiteY5" fmla="*/ 0 h 8795"/>
              <a:gd name="connsiteX6" fmla="*/ 643 w 74760"/>
              <a:gd name="connsiteY6" fmla="*/ 5058 h 8795"/>
              <a:gd name="connsiteX7" fmla="*/ 1881 w 74760"/>
              <a:gd name="connsiteY7" fmla="*/ 8422 h 8795"/>
              <a:gd name="connsiteX8" fmla="*/ 8804 w 74760"/>
              <a:gd name="connsiteY8" fmla="*/ 8736 h 8795"/>
              <a:gd name="connsiteX9" fmla="*/ 37878 w 74760"/>
              <a:gd name="connsiteY9" fmla="*/ 8736 h 8795"/>
              <a:gd name="connsiteX10" fmla="*/ 37766 w 74760"/>
              <a:gd name="connsiteY10" fmla="*/ 8795 h 8795"/>
              <a:gd name="connsiteX11" fmla="*/ 37776 w 74760"/>
              <a:gd name="connsiteY11" fmla="*/ 8795 h 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760" h="8795">
                <a:moveTo>
                  <a:pt x="37776" y="8795"/>
                </a:moveTo>
                <a:cubicBezTo>
                  <a:pt x="48670" y="8795"/>
                  <a:pt x="59639" y="8736"/>
                  <a:pt x="70539" y="8795"/>
                </a:cubicBezTo>
                <a:cubicBezTo>
                  <a:pt x="73634" y="8795"/>
                  <a:pt x="74761" y="7985"/>
                  <a:pt x="74761" y="6050"/>
                </a:cubicBezTo>
                <a:cubicBezTo>
                  <a:pt x="74761" y="5298"/>
                  <a:pt x="74761" y="4557"/>
                  <a:pt x="74691" y="3806"/>
                </a:cubicBezTo>
                <a:cubicBezTo>
                  <a:pt x="74184" y="368"/>
                  <a:pt x="73490" y="0"/>
                  <a:pt x="68420" y="0"/>
                </a:cubicBezTo>
                <a:lnTo>
                  <a:pt x="5964" y="0"/>
                </a:lnTo>
                <a:cubicBezTo>
                  <a:pt x="1075" y="0"/>
                  <a:pt x="-1215" y="2004"/>
                  <a:pt x="643" y="5058"/>
                </a:cubicBezTo>
                <a:cubicBezTo>
                  <a:pt x="1336" y="6236"/>
                  <a:pt x="242" y="7985"/>
                  <a:pt x="1881" y="8422"/>
                </a:cubicBezTo>
                <a:cubicBezTo>
                  <a:pt x="3925" y="8982"/>
                  <a:pt x="6477" y="8736"/>
                  <a:pt x="8804" y="8736"/>
                </a:cubicBezTo>
                <a:lnTo>
                  <a:pt x="37878" y="8736"/>
                </a:lnTo>
                <a:lnTo>
                  <a:pt x="37766" y="8795"/>
                </a:lnTo>
                <a:lnTo>
                  <a:pt x="37776" y="8795"/>
                </a:lnTo>
                <a:close/>
              </a:path>
            </a:pathLst>
          </a:custGeom>
          <a:solidFill>
            <a:srgbClr val="FFFFFF">
              <a:alpha val="30000"/>
            </a:srgbClr>
          </a:solidFill>
          <a:ln w="5331"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1A53542D-65FF-3655-0708-375A69C221B4}"/>
              </a:ext>
            </a:extLst>
          </p:cNvPr>
          <p:cNvSpPr/>
          <p:nvPr userDrawn="1"/>
        </p:nvSpPr>
        <p:spPr>
          <a:xfrm>
            <a:off x="10774165" y="3048247"/>
            <a:ext cx="531799" cy="18281"/>
          </a:xfrm>
          <a:custGeom>
            <a:avLst/>
            <a:gdLst>
              <a:gd name="connsiteX0" fmla="*/ 226657 w 228702"/>
              <a:gd name="connsiteY0" fmla="*/ 7862 h 7862"/>
              <a:gd name="connsiteX1" fmla="*/ 226438 w 228702"/>
              <a:gd name="connsiteY1" fmla="*/ 1620 h 7862"/>
              <a:gd name="connsiteX2" fmla="*/ 209342 w 228702"/>
              <a:gd name="connsiteY2" fmla="*/ 0 h 7862"/>
              <a:gd name="connsiteX3" fmla="*/ 20844 w 228702"/>
              <a:gd name="connsiteY3" fmla="*/ 0 h 7862"/>
              <a:gd name="connsiteX4" fmla="*/ 1 w 228702"/>
              <a:gd name="connsiteY4" fmla="*/ 5991 h 7862"/>
              <a:gd name="connsiteX5" fmla="*/ 3358 w 228702"/>
              <a:gd name="connsiteY5" fmla="*/ 7862 h 7862"/>
              <a:gd name="connsiteX6" fmla="*/ 226657 w 228702"/>
              <a:gd name="connsiteY6" fmla="*/ 7862 h 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02" h="7862">
                <a:moveTo>
                  <a:pt x="226657" y="7862"/>
                </a:moveTo>
                <a:cubicBezTo>
                  <a:pt x="230954" y="6684"/>
                  <a:pt x="227276" y="2809"/>
                  <a:pt x="226438" y="1620"/>
                </a:cubicBezTo>
                <a:cubicBezTo>
                  <a:pt x="225312" y="0"/>
                  <a:pt x="216638" y="0"/>
                  <a:pt x="209342" y="0"/>
                </a:cubicBezTo>
                <a:lnTo>
                  <a:pt x="20844" y="0"/>
                </a:lnTo>
                <a:cubicBezTo>
                  <a:pt x="18880" y="0"/>
                  <a:pt x="-143" y="938"/>
                  <a:pt x="1" y="5991"/>
                </a:cubicBezTo>
                <a:cubicBezTo>
                  <a:pt x="1495" y="6610"/>
                  <a:pt x="2221" y="7233"/>
                  <a:pt x="3358" y="7862"/>
                </a:cubicBezTo>
                <a:lnTo>
                  <a:pt x="226657" y="7862"/>
                </a:lnTo>
                <a:close/>
              </a:path>
            </a:pathLst>
          </a:custGeom>
          <a:solidFill>
            <a:srgbClr val="FFFFFF">
              <a:alpha val="30000"/>
            </a:srgbClr>
          </a:solidFill>
          <a:ln w="5331"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4177ED42-8960-62A0-BB05-7F465BCC3D11}"/>
              </a:ext>
            </a:extLst>
          </p:cNvPr>
          <p:cNvSpPr/>
          <p:nvPr userDrawn="1"/>
        </p:nvSpPr>
        <p:spPr>
          <a:xfrm>
            <a:off x="10265366" y="3050307"/>
            <a:ext cx="172011" cy="22313"/>
          </a:xfrm>
          <a:custGeom>
            <a:avLst/>
            <a:gdLst>
              <a:gd name="connsiteX0" fmla="*/ 37040 w 73974"/>
              <a:gd name="connsiteY0" fmla="*/ 9534 h 9596"/>
              <a:gd name="connsiteX1" fmla="*/ 7560 w 73974"/>
              <a:gd name="connsiteY1" fmla="*/ 9534 h 9596"/>
              <a:gd name="connsiteX2" fmla="*/ 93 w 73974"/>
              <a:gd name="connsiteY2" fmla="*/ 4540 h 9596"/>
              <a:gd name="connsiteX3" fmla="*/ 4833 w 73974"/>
              <a:gd name="connsiteY3" fmla="*/ 1422 h 9596"/>
              <a:gd name="connsiteX4" fmla="*/ 54969 w 73974"/>
              <a:gd name="connsiteY4" fmla="*/ 1422 h 9596"/>
              <a:gd name="connsiteX5" fmla="*/ 57809 w 73974"/>
              <a:gd name="connsiteY5" fmla="*/ 1299 h 9596"/>
              <a:gd name="connsiteX6" fmla="*/ 69583 w 73974"/>
              <a:gd name="connsiteY6" fmla="*/ 180 h 9596"/>
              <a:gd name="connsiteX7" fmla="*/ 71948 w 73974"/>
              <a:gd name="connsiteY7" fmla="*/ 1235 h 9596"/>
              <a:gd name="connsiteX8" fmla="*/ 73405 w 73974"/>
              <a:gd name="connsiteY8" fmla="*/ 4225 h 9596"/>
              <a:gd name="connsiteX9" fmla="*/ 69802 w 73974"/>
              <a:gd name="connsiteY9" fmla="*/ 9524 h 9596"/>
              <a:gd name="connsiteX10" fmla="*/ 37040 w 73974"/>
              <a:gd name="connsiteY10" fmla="*/ 9524 h 9596"/>
              <a:gd name="connsiteX11" fmla="*/ 37040 w 73974"/>
              <a:gd name="connsiteY11" fmla="*/ 9534 h 9596"/>
              <a:gd name="connsiteX12" fmla="*/ 69397 w 73974"/>
              <a:gd name="connsiteY12" fmla="*/ 7285 h 9596"/>
              <a:gd name="connsiteX13" fmla="*/ 72236 w 73974"/>
              <a:gd name="connsiteY13" fmla="*/ 6603 h 9596"/>
              <a:gd name="connsiteX14" fmla="*/ 71435 w 73974"/>
              <a:gd name="connsiteY14" fmla="*/ 4796 h 9596"/>
              <a:gd name="connsiteX15" fmla="*/ 64438 w 73974"/>
              <a:gd name="connsiteY15" fmla="*/ 2424 h 9596"/>
              <a:gd name="connsiteX16" fmla="*/ 5265 w 73974"/>
              <a:gd name="connsiteY16" fmla="*/ 2546 h 9596"/>
              <a:gd name="connsiteX17" fmla="*/ 1475 w 73974"/>
              <a:gd name="connsiteY17" fmla="*/ 4540 h 9596"/>
              <a:gd name="connsiteX18" fmla="*/ 5484 w 73974"/>
              <a:gd name="connsiteY18" fmla="*/ 7349 h 9596"/>
              <a:gd name="connsiteX19" fmla="*/ 37077 w 73974"/>
              <a:gd name="connsiteY19" fmla="*/ 7349 h 9596"/>
              <a:gd name="connsiteX20" fmla="*/ 69471 w 73974"/>
              <a:gd name="connsiteY20" fmla="*/ 7349 h 9596"/>
              <a:gd name="connsiteX21" fmla="*/ 69397 w 73974"/>
              <a:gd name="connsiteY21" fmla="*/ 7285 h 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974" h="9596">
                <a:moveTo>
                  <a:pt x="37040" y="9534"/>
                </a:moveTo>
                <a:lnTo>
                  <a:pt x="7560" y="9534"/>
                </a:lnTo>
                <a:cubicBezTo>
                  <a:pt x="-350" y="9534"/>
                  <a:pt x="637" y="10531"/>
                  <a:pt x="93" y="4540"/>
                </a:cubicBezTo>
                <a:cubicBezTo>
                  <a:pt x="-238" y="1480"/>
                  <a:pt x="93" y="1422"/>
                  <a:pt x="4833" y="1422"/>
                </a:cubicBezTo>
                <a:lnTo>
                  <a:pt x="54969" y="1422"/>
                </a:lnTo>
                <a:cubicBezTo>
                  <a:pt x="55919" y="1422"/>
                  <a:pt x="57301" y="1662"/>
                  <a:pt x="57809" y="1299"/>
                </a:cubicBezTo>
                <a:cubicBezTo>
                  <a:pt x="61342" y="-1073"/>
                  <a:pt x="65719" y="617"/>
                  <a:pt x="69583" y="180"/>
                </a:cubicBezTo>
                <a:cubicBezTo>
                  <a:pt x="70421" y="116"/>
                  <a:pt x="72135" y="180"/>
                  <a:pt x="71948" y="1235"/>
                </a:cubicBezTo>
                <a:cubicBezTo>
                  <a:pt x="71734" y="2418"/>
                  <a:pt x="72829" y="3229"/>
                  <a:pt x="73405" y="4225"/>
                </a:cubicBezTo>
                <a:cubicBezTo>
                  <a:pt x="74974" y="6848"/>
                  <a:pt x="73149" y="9524"/>
                  <a:pt x="69802" y="9524"/>
                </a:cubicBezTo>
                <a:lnTo>
                  <a:pt x="37040" y="9524"/>
                </a:lnTo>
                <a:lnTo>
                  <a:pt x="37040" y="9534"/>
                </a:lnTo>
                <a:close/>
                <a:moveTo>
                  <a:pt x="69397" y="7285"/>
                </a:moveTo>
                <a:cubicBezTo>
                  <a:pt x="70421" y="7285"/>
                  <a:pt x="71804" y="7541"/>
                  <a:pt x="72236" y="6603"/>
                </a:cubicBezTo>
                <a:cubicBezTo>
                  <a:pt x="72642" y="5926"/>
                  <a:pt x="71435" y="5174"/>
                  <a:pt x="71435" y="4796"/>
                </a:cubicBezTo>
                <a:cubicBezTo>
                  <a:pt x="71104" y="1113"/>
                  <a:pt x="67139" y="2424"/>
                  <a:pt x="64438" y="2424"/>
                </a:cubicBezTo>
                <a:cubicBezTo>
                  <a:pt x="44763" y="2424"/>
                  <a:pt x="24972" y="2488"/>
                  <a:pt x="5265" y="2546"/>
                </a:cubicBezTo>
                <a:cubicBezTo>
                  <a:pt x="3119" y="2546"/>
                  <a:pt x="1406" y="2546"/>
                  <a:pt x="1475" y="4540"/>
                </a:cubicBezTo>
                <a:cubicBezTo>
                  <a:pt x="1550" y="6411"/>
                  <a:pt x="2169" y="7349"/>
                  <a:pt x="5484" y="7349"/>
                </a:cubicBezTo>
                <a:cubicBezTo>
                  <a:pt x="15978" y="7226"/>
                  <a:pt x="26584" y="7349"/>
                  <a:pt x="37077" y="7349"/>
                </a:cubicBezTo>
                <a:lnTo>
                  <a:pt x="69471" y="7349"/>
                </a:lnTo>
                <a:lnTo>
                  <a:pt x="69397" y="7285"/>
                </a:lnTo>
                <a:close/>
              </a:path>
            </a:pathLst>
          </a:custGeom>
          <a:solidFill>
            <a:srgbClr val="FFFFFF">
              <a:alpha val="30000"/>
            </a:srgbClr>
          </a:solidFill>
          <a:ln w="5331"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AC78EF7A-5F6B-7A21-D0AA-231AE047AC57}"/>
              </a:ext>
            </a:extLst>
          </p:cNvPr>
          <p:cNvSpPr/>
          <p:nvPr userDrawn="1"/>
        </p:nvSpPr>
        <p:spPr>
          <a:xfrm>
            <a:off x="10218567" y="3055348"/>
            <a:ext cx="31643" cy="17526"/>
          </a:xfrm>
          <a:custGeom>
            <a:avLst/>
            <a:gdLst>
              <a:gd name="connsiteX0" fmla="*/ 13157 w 13608"/>
              <a:gd name="connsiteY0" fmla="*/ 1381 h 7537"/>
              <a:gd name="connsiteX1" fmla="*/ 12175 w 13608"/>
              <a:gd name="connsiteY1" fmla="*/ 11 h 7537"/>
              <a:gd name="connsiteX2" fmla="*/ 37 w 13608"/>
              <a:gd name="connsiteY2" fmla="*/ 448 h 7537"/>
              <a:gd name="connsiteX3" fmla="*/ 0 w 13608"/>
              <a:gd name="connsiteY3" fmla="*/ 6301 h 7537"/>
              <a:gd name="connsiteX4" fmla="*/ 12351 w 13608"/>
              <a:gd name="connsiteY4" fmla="*/ 6994 h 7537"/>
              <a:gd name="connsiteX5" fmla="*/ 13115 w 13608"/>
              <a:gd name="connsiteY5" fmla="*/ 1759 h 7537"/>
              <a:gd name="connsiteX6" fmla="*/ 13227 w 13608"/>
              <a:gd name="connsiteY6" fmla="*/ 1258 h 7537"/>
              <a:gd name="connsiteX7" fmla="*/ 13157 w 13608"/>
              <a:gd name="connsiteY7" fmla="*/ 1381 h 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08" h="7537">
                <a:moveTo>
                  <a:pt x="13157" y="1381"/>
                </a:moveTo>
                <a:cubicBezTo>
                  <a:pt x="13157" y="821"/>
                  <a:pt x="13157" y="-112"/>
                  <a:pt x="12175" y="11"/>
                </a:cubicBezTo>
                <a:cubicBezTo>
                  <a:pt x="8097" y="571"/>
                  <a:pt x="3976" y="-490"/>
                  <a:pt x="37" y="448"/>
                </a:cubicBezTo>
                <a:cubicBezTo>
                  <a:pt x="37" y="2378"/>
                  <a:pt x="37" y="4371"/>
                  <a:pt x="0" y="6301"/>
                </a:cubicBezTo>
                <a:cubicBezTo>
                  <a:pt x="3891" y="8113"/>
                  <a:pt x="8529" y="7553"/>
                  <a:pt x="12351" y="6994"/>
                </a:cubicBezTo>
                <a:cubicBezTo>
                  <a:pt x="14860" y="6615"/>
                  <a:pt x="12784" y="3630"/>
                  <a:pt x="13115" y="1759"/>
                </a:cubicBezTo>
                <a:cubicBezTo>
                  <a:pt x="13115" y="1573"/>
                  <a:pt x="13157" y="1445"/>
                  <a:pt x="13227" y="1258"/>
                </a:cubicBezTo>
                <a:lnTo>
                  <a:pt x="13157" y="1381"/>
                </a:lnTo>
                <a:close/>
              </a:path>
            </a:pathLst>
          </a:custGeom>
          <a:solidFill>
            <a:srgbClr val="FFFFFF">
              <a:alpha val="30000"/>
            </a:srgbClr>
          </a:solidFill>
          <a:ln w="5331"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E531B6C2-F1C2-53C2-3672-A27504E65870}"/>
              </a:ext>
            </a:extLst>
          </p:cNvPr>
          <p:cNvSpPr/>
          <p:nvPr userDrawn="1"/>
        </p:nvSpPr>
        <p:spPr>
          <a:xfrm>
            <a:off x="10728220" y="3047812"/>
            <a:ext cx="13143" cy="22346"/>
          </a:xfrm>
          <a:custGeom>
            <a:avLst/>
            <a:gdLst>
              <a:gd name="connsiteX0" fmla="*/ 2914 w 5652"/>
              <a:gd name="connsiteY0" fmla="*/ 9547 h 9610"/>
              <a:gd name="connsiteX1" fmla="*/ 5652 w 5652"/>
              <a:gd name="connsiteY1" fmla="*/ 6428 h 9610"/>
              <a:gd name="connsiteX2" fmla="*/ 2407 w 5652"/>
              <a:gd name="connsiteY2" fmla="*/ 0 h 9610"/>
              <a:gd name="connsiteX3" fmla="*/ 0 w 5652"/>
              <a:gd name="connsiteY3" fmla="*/ 3683 h 9610"/>
              <a:gd name="connsiteX4" fmla="*/ 2882 w 5652"/>
              <a:gd name="connsiteY4" fmla="*/ 9611 h 9610"/>
              <a:gd name="connsiteX5" fmla="*/ 2925 w 5652"/>
              <a:gd name="connsiteY5" fmla="*/ 9547 h 9610"/>
              <a:gd name="connsiteX6" fmla="*/ 2914 w 5652"/>
              <a:gd name="connsiteY6" fmla="*/ 9547 h 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2" h="9610">
                <a:moveTo>
                  <a:pt x="2914" y="9547"/>
                </a:moveTo>
                <a:cubicBezTo>
                  <a:pt x="4185" y="9547"/>
                  <a:pt x="5652" y="10106"/>
                  <a:pt x="5652" y="6428"/>
                </a:cubicBezTo>
                <a:cubicBezTo>
                  <a:pt x="5652" y="1311"/>
                  <a:pt x="5028" y="0"/>
                  <a:pt x="2407" y="0"/>
                </a:cubicBezTo>
                <a:cubicBezTo>
                  <a:pt x="256" y="0"/>
                  <a:pt x="0" y="378"/>
                  <a:pt x="0" y="3683"/>
                </a:cubicBezTo>
                <a:cubicBezTo>
                  <a:pt x="0" y="9040"/>
                  <a:pt x="331" y="9611"/>
                  <a:pt x="2882" y="9611"/>
                </a:cubicBezTo>
                <a:lnTo>
                  <a:pt x="2925" y="9547"/>
                </a:lnTo>
                <a:lnTo>
                  <a:pt x="2914" y="9547"/>
                </a:lnTo>
                <a:close/>
              </a:path>
            </a:pathLst>
          </a:custGeom>
          <a:solidFill>
            <a:srgbClr val="FFFFFF">
              <a:alpha val="30000"/>
            </a:srgbClr>
          </a:solidFill>
          <a:ln w="5331"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C68E8F9-229C-FA0A-8A1E-9E2E3BD3A189}"/>
              </a:ext>
            </a:extLst>
          </p:cNvPr>
          <p:cNvSpPr/>
          <p:nvPr userDrawn="1"/>
        </p:nvSpPr>
        <p:spPr>
          <a:xfrm>
            <a:off x="10781599" y="3066517"/>
            <a:ext cx="519740" cy="3618"/>
          </a:xfrm>
          <a:custGeom>
            <a:avLst/>
            <a:gdLst>
              <a:gd name="connsiteX0" fmla="*/ 223444 w 223516"/>
              <a:gd name="connsiteY0" fmla="*/ 0 h 1556"/>
              <a:gd name="connsiteX1" fmla="*/ 145 w 223516"/>
              <a:gd name="connsiteY1" fmla="*/ 0 h 1556"/>
              <a:gd name="connsiteX2" fmla="*/ 8995 w 223516"/>
              <a:gd name="connsiteY2" fmla="*/ 1556 h 1556"/>
              <a:gd name="connsiteX3" fmla="*/ 212732 w 223516"/>
              <a:gd name="connsiteY3" fmla="*/ 1556 h 1556"/>
              <a:gd name="connsiteX4" fmla="*/ 223444 w 223516"/>
              <a:gd name="connsiteY4" fmla="*/ 0 h 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16" h="1556">
                <a:moveTo>
                  <a:pt x="223444" y="0"/>
                </a:moveTo>
                <a:lnTo>
                  <a:pt x="145" y="0"/>
                </a:lnTo>
                <a:cubicBezTo>
                  <a:pt x="-805" y="1253"/>
                  <a:pt x="2985" y="1556"/>
                  <a:pt x="8995" y="1556"/>
                </a:cubicBezTo>
                <a:lnTo>
                  <a:pt x="212732" y="1556"/>
                </a:lnTo>
                <a:cubicBezTo>
                  <a:pt x="218166" y="1556"/>
                  <a:pt x="224250" y="1556"/>
                  <a:pt x="2234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391176B5-C340-16E9-6C19-C3EB0BCE1008}"/>
              </a:ext>
            </a:extLst>
          </p:cNvPr>
          <p:cNvSpPr/>
          <p:nvPr userDrawn="1"/>
        </p:nvSpPr>
        <p:spPr>
          <a:xfrm>
            <a:off x="10047540" y="3054190"/>
            <a:ext cx="25120" cy="18347"/>
          </a:xfrm>
          <a:custGeom>
            <a:avLst/>
            <a:gdLst>
              <a:gd name="connsiteX0" fmla="*/ 5848 w 10803"/>
              <a:gd name="connsiteY0" fmla="*/ 3 h 7890"/>
              <a:gd name="connsiteX1" fmla="*/ 25 w 10803"/>
              <a:gd name="connsiteY1" fmla="*/ 2870 h 7890"/>
              <a:gd name="connsiteX2" fmla="*/ 8079 w 10803"/>
              <a:gd name="connsiteY2" fmla="*/ 7865 h 7890"/>
              <a:gd name="connsiteX3" fmla="*/ 10743 w 10803"/>
              <a:gd name="connsiteY3" fmla="*/ 4560 h 7890"/>
              <a:gd name="connsiteX4" fmla="*/ 5859 w 10803"/>
              <a:gd name="connsiteY4" fmla="*/ 3 h 7890"/>
              <a:gd name="connsiteX5" fmla="*/ 5848 w 10803"/>
              <a:gd name="connsiteY5" fmla="*/ 3 h 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3" h="7890">
                <a:moveTo>
                  <a:pt x="5848" y="3"/>
                </a:moveTo>
                <a:cubicBezTo>
                  <a:pt x="601" y="125"/>
                  <a:pt x="-162" y="440"/>
                  <a:pt x="25" y="2870"/>
                </a:cubicBezTo>
                <a:cubicBezTo>
                  <a:pt x="356" y="7364"/>
                  <a:pt x="1295" y="8046"/>
                  <a:pt x="8079" y="7865"/>
                </a:cubicBezTo>
                <a:cubicBezTo>
                  <a:pt x="11250" y="7801"/>
                  <a:pt x="10817" y="5930"/>
                  <a:pt x="10743" y="4560"/>
                </a:cubicBezTo>
                <a:cubicBezTo>
                  <a:pt x="10705" y="818"/>
                  <a:pt x="9617" y="-56"/>
                  <a:pt x="5859" y="3"/>
                </a:cubicBezTo>
                <a:lnTo>
                  <a:pt x="5848" y="3"/>
                </a:lnTo>
                <a:close/>
              </a:path>
            </a:pathLst>
          </a:custGeom>
          <a:solidFill>
            <a:srgbClr val="FFFFFF">
              <a:alpha val="30000"/>
            </a:srgbClr>
          </a:solidFill>
          <a:ln w="5331"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1A7B2D9-F59F-5F51-9634-66501C8D184B}"/>
              </a:ext>
            </a:extLst>
          </p:cNvPr>
          <p:cNvSpPr/>
          <p:nvPr userDrawn="1"/>
        </p:nvSpPr>
        <p:spPr>
          <a:xfrm>
            <a:off x="10467901" y="3050726"/>
            <a:ext cx="30480" cy="16026"/>
          </a:xfrm>
          <a:custGeom>
            <a:avLst/>
            <a:gdLst>
              <a:gd name="connsiteX0" fmla="*/ 0 w 13108"/>
              <a:gd name="connsiteY0" fmla="*/ 4861 h 6892"/>
              <a:gd name="connsiteX1" fmla="*/ 3171 w 13108"/>
              <a:gd name="connsiteY1" fmla="*/ 6865 h 6892"/>
              <a:gd name="connsiteX2" fmla="*/ 5359 w 13108"/>
              <a:gd name="connsiteY2" fmla="*/ 6865 h 6892"/>
              <a:gd name="connsiteX3" fmla="*/ 11198 w 13108"/>
              <a:gd name="connsiteY3" fmla="*/ 0 h 6892"/>
              <a:gd name="connsiteX4" fmla="*/ 10761 w 13108"/>
              <a:gd name="connsiteY4" fmla="*/ 1119 h 6892"/>
              <a:gd name="connsiteX5" fmla="*/ 7478 w 13108"/>
              <a:gd name="connsiteY5" fmla="*/ 1119 h 6892"/>
              <a:gd name="connsiteX6" fmla="*/ 299 w 13108"/>
              <a:gd name="connsiteY6" fmla="*/ 4621 h 6892"/>
              <a:gd name="connsiteX7" fmla="*/ 11 w 13108"/>
              <a:gd name="connsiteY7" fmla="*/ 4739 h 6892"/>
              <a:gd name="connsiteX8" fmla="*/ 11 w 13108"/>
              <a:gd name="connsiteY8" fmla="*/ 4861 h 6892"/>
              <a:gd name="connsiteX9" fmla="*/ 0 w 13108"/>
              <a:gd name="connsiteY9" fmla="*/ 4861 h 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8" h="6892">
                <a:moveTo>
                  <a:pt x="0" y="4861"/>
                </a:moveTo>
                <a:cubicBezTo>
                  <a:pt x="0" y="6295"/>
                  <a:pt x="950" y="7047"/>
                  <a:pt x="3171" y="6865"/>
                </a:cubicBezTo>
                <a:lnTo>
                  <a:pt x="5359" y="6865"/>
                </a:lnTo>
                <a:cubicBezTo>
                  <a:pt x="13419" y="6865"/>
                  <a:pt x="14871" y="5117"/>
                  <a:pt x="11198" y="0"/>
                </a:cubicBezTo>
                <a:cubicBezTo>
                  <a:pt x="12362" y="624"/>
                  <a:pt x="11844" y="997"/>
                  <a:pt x="10761" y="1119"/>
                </a:cubicBezTo>
                <a:cubicBezTo>
                  <a:pt x="9709" y="1242"/>
                  <a:pt x="8540" y="1119"/>
                  <a:pt x="7478" y="1119"/>
                </a:cubicBezTo>
                <a:cubicBezTo>
                  <a:pt x="3571" y="1119"/>
                  <a:pt x="1206" y="2292"/>
                  <a:pt x="299" y="4621"/>
                </a:cubicBezTo>
                <a:cubicBezTo>
                  <a:pt x="299" y="4621"/>
                  <a:pt x="112" y="4739"/>
                  <a:pt x="11" y="4739"/>
                </a:cubicBezTo>
                <a:lnTo>
                  <a:pt x="11" y="4861"/>
                </a:lnTo>
                <a:lnTo>
                  <a:pt x="0" y="4861"/>
                </a:lnTo>
                <a:close/>
              </a:path>
            </a:pathLst>
          </a:custGeom>
          <a:solidFill>
            <a:srgbClr val="FFFFFF">
              <a:alpha val="30000"/>
            </a:srgbClr>
          </a:solidFill>
          <a:ln w="5331"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30B1C1BE-8884-BCD3-1770-EE83CD72F23C}"/>
              </a:ext>
            </a:extLst>
          </p:cNvPr>
          <p:cNvSpPr/>
          <p:nvPr userDrawn="1"/>
        </p:nvSpPr>
        <p:spPr>
          <a:xfrm>
            <a:off x="10175742" y="3053897"/>
            <a:ext cx="25355" cy="16307"/>
          </a:xfrm>
          <a:custGeom>
            <a:avLst/>
            <a:gdLst>
              <a:gd name="connsiteX0" fmla="*/ 888 w 10904"/>
              <a:gd name="connsiteY0" fmla="*/ 133 h 7013"/>
              <a:gd name="connsiteX1" fmla="*/ 632 w 10904"/>
              <a:gd name="connsiteY1" fmla="*/ 4493 h 7013"/>
              <a:gd name="connsiteX2" fmla="*/ 6279 w 10904"/>
              <a:gd name="connsiteY2" fmla="*/ 5927 h 7013"/>
              <a:gd name="connsiteX3" fmla="*/ 10832 w 10904"/>
              <a:gd name="connsiteY3" fmla="*/ 5432 h 7013"/>
              <a:gd name="connsiteX4" fmla="*/ 9306 w 10904"/>
              <a:gd name="connsiteY4" fmla="*/ 0 h 7013"/>
              <a:gd name="connsiteX5" fmla="*/ 814 w 10904"/>
              <a:gd name="connsiteY5" fmla="*/ 64 h 7013"/>
              <a:gd name="connsiteX6" fmla="*/ 888 w 10904"/>
              <a:gd name="connsiteY6" fmla="*/ 123 h 7013"/>
              <a:gd name="connsiteX7" fmla="*/ 888 w 10904"/>
              <a:gd name="connsiteY7" fmla="*/ 133 h 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04" h="7013">
                <a:moveTo>
                  <a:pt x="888" y="133"/>
                </a:moveTo>
                <a:cubicBezTo>
                  <a:pt x="312" y="1567"/>
                  <a:pt x="-644" y="3001"/>
                  <a:pt x="632" y="4493"/>
                </a:cubicBezTo>
                <a:cubicBezTo>
                  <a:pt x="2271" y="5554"/>
                  <a:pt x="5516" y="5176"/>
                  <a:pt x="6279" y="5927"/>
                </a:cubicBezTo>
                <a:cubicBezTo>
                  <a:pt x="8788" y="8555"/>
                  <a:pt x="9381" y="5613"/>
                  <a:pt x="10832" y="5432"/>
                </a:cubicBezTo>
                <a:cubicBezTo>
                  <a:pt x="11019" y="3561"/>
                  <a:pt x="10950" y="1690"/>
                  <a:pt x="9306" y="0"/>
                </a:cubicBezTo>
                <a:cubicBezTo>
                  <a:pt x="6466" y="0"/>
                  <a:pt x="3653" y="0"/>
                  <a:pt x="814" y="64"/>
                </a:cubicBezTo>
                <a:lnTo>
                  <a:pt x="888" y="123"/>
                </a:lnTo>
                <a:lnTo>
                  <a:pt x="888" y="133"/>
                </a:lnTo>
                <a:close/>
              </a:path>
            </a:pathLst>
          </a:custGeom>
          <a:solidFill>
            <a:srgbClr val="FFFFFF">
              <a:alpha val="30000"/>
            </a:srgbClr>
          </a:solidFill>
          <a:ln w="5331"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579514F7-4E4F-9CE9-D5BB-A490666FF367}"/>
              </a:ext>
            </a:extLst>
          </p:cNvPr>
          <p:cNvSpPr/>
          <p:nvPr userDrawn="1"/>
        </p:nvSpPr>
        <p:spPr>
          <a:xfrm>
            <a:off x="9982731" y="3052974"/>
            <a:ext cx="14003" cy="19488"/>
          </a:xfrm>
          <a:custGeom>
            <a:avLst/>
            <a:gdLst>
              <a:gd name="connsiteX0" fmla="*/ 6022 w 6022"/>
              <a:gd name="connsiteY0" fmla="*/ 4902 h 8381"/>
              <a:gd name="connsiteX1" fmla="*/ 2350 w 6022"/>
              <a:gd name="connsiteY1" fmla="*/ 408 h 8381"/>
              <a:gd name="connsiteX2" fmla="*/ 1325 w 6022"/>
              <a:gd name="connsiteY2" fmla="*/ 344 h 8381"/>
              <a:gd name="connsiteX3" fmla="*/ 1469 w 6022"/>
              <a:gd name="connsiteY3" fmla="*/ 7705 h 8381"/>
              <a:gd name="connsiteX4" fmla="*/ 4384 w 6022"/>
              <a:gd name="connsiteY4" fmla="*/ 7828 h 8381"/>
              <a:gd name="connsiteX5" fmla="*/ 5953 w 6022"/>
              <a:gd name="connsiteY5" fmla="*/ 4960 h 8381"/>
              <a:gd name="connsiteX6" fmla="*/ 6022 w 6022"/>
              <a:gd name="connsiteY6" fmla="*/ 490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 h="8381">
                <a:moveTo>
                  <a:pt x="6022" y="4902"/>
                </a:moveTo>
                <a:cubicBezTo>
                  <a:pt x="3877" y="3782"/>
                  <a:pt x="6935" y="781"/>
                  <a:pt x="2350" y="408"/>
                </a:cubicBezTo>
                <a:cubicBezTo>
                  <a:pt x="2088" y="408"/>
                  <a:pt x="2233" y="-466"/>
                  <a:pt x="1325" y="344"/>
                </a:cubicBezTo>
                <a:cubicBezTo>
                  <a:pt x="-1557" y="2897"/>
                  <a:pt x="1106" y="5264"/>
                  <a:pt x="1469" y="7705"/>
                </a:cubicBezTo>
                <a:cubicBezTo>
                  <a:pt x="1581" y="8521"/>
                  <a:pt x="3546" y="8643"/>
                  <a:pt x="4384" y="7828"/>
                </a:cubicBezTo>
                <a:cubicBezTo>
                  <a:pt x="5147" y="7012"/>
                  <a:pt x="5403" y="6021"/>
                  <a:pt x="5953" y="4960"/>
                </a:cubicBezTo>
                <a:lnTo>
                  <a:pt x="6022" y="4902"/>
                </a:lnTo>
                <a:close/>
              </a:path>
            </a:pathLst>
          </a:custGeom>
          <a:solidFill>
            <a:srgbClr val="FFFFFF">
              <a:alpha val="30000"/>
            </a:srgbClr>
          </a:solidFill>
          <a:ln w="5331"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9EDB4BF5-9F0B-2ECC-4FBE-B75E4358DB8C}"/>
              </a:ext>
            </a:extLst>
          </p:cNvPr>
          <p:cNvSpPr/>
          <p:nvPr userDrawn="1"/>
        </p:nvSpPr>
        <p:spPr>
          <a:xfrm>
            <a:off x="9879237" y="3055053"/>
            <a:ext cx="13068" cy="18354"/>
          </a:xfrm>
          <a:custGeom>
            <a:avLst/>
            <a:gdLst>
              <a:gd name="connsiteX0" fmla="*/ 0 w 5620"/>
              <a:gd name="connsiteY0" fmla="*/ 3208 h 7893"/>
              <a:gd name="connsiteX1" fmla="*/ 694 w 5620"/>
              <a:gd name="connsiteY1" fmla="*/ 5895 h 7893"/>
              <a:gd name="connsiteX2" fmla="*/ 2477 w 5620"/>
              <a:gd name="connsiteY2" fmla="*/ 7893 h 7893"/>
              <a:gd name="connsiteX3" fmla="*/ 5466 w 5620"/>
              <a:gd name="connsiteY3" fmla="*/ 5772 h 7893"/>
              <a:gd name="connsiteX4" fmla="*/ 4008 w 5620"/>
              <a:gd name="connsiteY4" fmla="*/ 719 h 7893"/>
              <a:gd name="connsiteX5" fmla="*/ 881 w 5620"/>
              <a:gd name="connsiteY5" fmla="*/ 778 h 7893"/>
              <a:gd name="connsiteX6" fmla="*/ 0 w 5620"/>
              <a:gd name="connsiteY6" fmla="*/ 3150 h 7893"/>
              <a:gd name="connsiteX7" fmla="*/ 0 w 5620"/>
              <a:gd name="connsiteY7" fmla="*/ 3208 h 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0" h="7893">
                <a:moveTo>
                  <a:pt x="0" y="3208"/>
                </a:moveTo>
                <a:cubicBezTo>
                  <a:pt x="256" y="4146"/>
                  <a:pt x="507" y="5020"/>
                  <a:pt x="694" y="5895"/>
                </a:cubicBezTo>
                <a:cubicBezTo>
                  <a:pt x="881" y="6769"/>
                  <a:pt x="363" y="7893"/>
                  <a:pt x="2477" y="7893"/>
                </a:cubicBezTo>
                <a:cubicBezTo>
                  <a:pt x="4441" y="7893"/>
                  <a:pt x="5145" y="6838"/>
                  <a:pt x="5466" y="5772"/>
                </a:cubicBezTo>
                <a:cubicBezTo>
                  <a:pt x="6085" y="3960"/>
                  <a:pt x="4697" y="2345"/>
                  <a:pt x="4008" y="719"/>
                </a:cubicBezTo>
                <a:cubicBezTo>
                  <a:pt x="3533" y="-278"/>
                  <a:pt x="1713" y="-219"/>
                  <a:pt x="881" y="778"/>
                </a:cubicBezTo>
                <a:cubicBezTo>
                  <a:pt x="331" y="1470"/>
                  <a:pt x="256" y="2334"/>
                  <a:pt x="0" y="3150"/>
                </a:cubicBezTo>
                <a:lnTo>
                  <a:pt x="0" y="3208"/>
                </a:lnTo>
                <a:close/>
              </a:path>
            </a:pathLst>
          </a:custGeom>
          <a:solidFill>
            <a:srgbClr val="FFFFFF">
              <a:alpha val="30000"/>
            </a:srgbClr>
          </a:solidFill>
          <a:ln w="5331"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AC2DB656-1635-409A-5ECE-8F90556AA529}"/>
              </a:ext>
            </a:extLst>
          </p:cNvPr>
          <p:cNvSpPr/>
          <p:nvPr userDrawn="1"/>
        </p:nvSpPr>
        <p:spPr>
          <a:xfrm>
            <a:off x="10144383" y="3051072"/>
            <a:ext cx="11313" cy="20072"/>
          </a:xfrm>
          <a:custGeom>
            <a:avLst/>
            <a:gdLst>
              <a:gd name="connsiteX0" fmla="*/ 11 w 4865"/>
              <a:gd name="connsiteY0" fmla="*/ 4350 h 8632"/>
              <a:gd name="connsiteX1" fmla="*/ 587 w 4865"/>
              <a:gd name="connsiteY1" fmla="*/ 7037 h 8632"/>
              <a:gd name="connsiteX2" fmla="*/ 2808 w 4865"/>
              <a:gd name="connsiteY2" fmla="*/ 8529 h 8632"/>
              <a:gd name="connsiteX3" fmla="*/ 4340 w 4865"/>
              <a:gd name="connsiteY3" fmla="*/ 7777 h 8632"/>
              <a:gd name="connsiteX4" fmla="*/ 3315 w 4865"/>
              <a:gd name="connsiteY4" fmla="*/ 294 h 8632"/>
              <a:gd name="connsiteX5" fmla="*/ 576 w 4865"/>
              <a:gd name="connsiteY5" fmla="*/ 987 h 8632"/>
              <a:gd name="connsiteX6" fmla="*/ 75 w 4865"/>
              <a:gd name="connsiteY6" fmla="*/ 4409 h 8632"/>
              <a:gd name="connsiteX7" fmla="*/ 0 w 4865"/>
              <a:gd name="connsiteY7" fmla="*/ 4350 h 8632"/>
              <a:gd name="connsiteX8" fmla="*/ 11 w 4865"/>
              <a:gd name="connsiteY8" fmla="*/ 4350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5" h="8632">
                <a:moveTo>
                  <a:pt x="11" y="4350"/>
                </a:moveTo>
                <a:cubicBezTo>
                  <a:pt x="155" y="4910"/>
                  <a:pt x="486" y="5965"/>
                  <a:pt x="587" y="7037"/>
                </a:cubicBezTo>
                <a:cubicBezTo>
                  <a:pt x="731" y="7969"/>
                  <a:pt x="2044" y="8033"/>
                  <a:pt x="2808" y="8529"/>
                </a:cubicBezTo>
                <a:cubicBezTo>
                  <a:pt x="3427" y="8907"/>
                  <a:pt x="3934" y="8151"/>
                  <a:pt x="4340" y="7777"/>
                </a:cubicBezTo>
                <a:cubicBezTo>
                  <a:pt x="5391" y="6722"/>
                  <a:pt x="4772" y="1035"/>
                  <a:pt x="3315" y="294"/>
                </a:cubicBezTo>
                <a:cubicBezTo>
                  <a:pt x="2221" y="-266"/>
                  <a:pt x="1094" y="-21"/>
                  <a:pt x="576" y="987"/>
                </a:cubicBezTo>
                <a:cubicBezTo>
                  <a:pt x="75" y="1919"/>
                  <a:pt x="0" y="2916"/>
                  <a:pt x="75" y="4409"/>
                </a:cubicBezTo>
                <a:lnTo>
                  <a:pt x="0" y="4350"/>
                </a:lnTo>
                <a:lnTo>
                  <a:pt x="11" y="4350"/>
                </a:lnTo>
                <a:close/>
              </a:path>
            </a:pathLst>
          </a:custGeom>
          <a:solidFill>
            <a:srgbClr val="FFFFFF">
              <a:alpha val="30000"/>
            </a:srgbClr>
          </a:solidFill>
          <a:ln w="5331"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36AAD4DB-E599-C665-C4A2-A4A457410017}"/>
              </a:ext>
            </a:extLst>
          </p:cNvPr>
          <p:cNvSpPr/>
          <p:nvPr userDrawn="1"/>
        </p:nvSpPr>
        <p:spPr>
          <a:xfrm>
            <a:off x="10465355" y="3048552"/>
            <a:ext cx="30275" cy="13798"/>
          </a:xfrm>
          <a:custGeom>
            <a:avLst/>
            <a:gdLst>
              <a:gd name="connsiteX0" fmla="*/ 1181 w 13020"/>
              <a:gd name="connsiteY0" fmla="*/ 5801 h 5934"/>
              <a:gd name="connsiteX1" fmla="*/ 1469 w 13020"/>
              <a:gd name="connsiteY1" fmla="*/ 5684 h 5934"/>
              <a:gd name="connsiteX2" fmla="*/ 8648 w 13020"/>
              <a:gd name="connsiteY2" fmla="*/ 2182 h 5934"/>
              <a:gd name="connsiteX3" fmla="*/ 11920 w 13020"/>
              <a:gd name="connsiteY3" fmla="*/ 2182 h 5934"/>
              <a:gd name="connsiteX4" fmla="*/ 12352 w 13020"/>
              <a:gd name="connsiteY4" fmla="*/ 1062 h 5934"/>
              <a:gd name="connsiteX5" fmla="*/ 10463 w 13020"/>
              <a:gd name="connsiteY5" fmla="*/ 7 h 5934"/>
              <a:gd name="connsiteX6" fmla="*/ 6097 w 13020"/>
              <a:gd name="connsiteY6" fmla="*/ 7 h 5934"/>
              <a:gd name="connsiteX7" fmla="*/ 1181 w 13020"/>
              <a:gd name="connsiteY7" fmla="*/ 5934 h 5934"/>
              <a:gd name="connsiteX8" fmla="*/ 1181 w 13020"/>
              <a:gd name="connsiteY8" fmla="*/ 5812 h 5934"/>
              <a:gd name="connsiteX9" fmla="*/ 1181 w 13020"/>
              <a:gd name="connsiteY9" fmla="*/ 5801 h 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0" h="5934">
                <a:moveTo>
                  <a:pt x="1181" y="5801"/>
                </a:moveTo>
                <a:cubicBezTo>
                  <a:pt x="1181" y="5801"/>
                  <a:pt x="1394" y="5742"/>
                  <a:pt x="1469" y="5684"/>
                </a:cubicBezTo>
                <a:cubicBezTo>
                  <a:pt x="2376" y="3354"/>
                  <a:pt x="4752" y="2182"/>
                  <a:pt x="8648" y="2182"/>
                </a:cubicBezTo>
                <a:cubicBezTo>
                  <a:pt x="9700" y="2182"/>
                  <a:pt x="10869" y="2246"/>
                  <a:pt x="11920" y="2182"/>
                </a:cubicBezTo>
                <a:cubicBezTo>
                  <a:pt x="13014" y="2059"/>
                  <a:pt x="13521" y="1686"/>
                  <a:pt x="12352" y="1062"/>
                </a:cubicBezTo>
                <a:cubicBezTo>
                  <a:pt x="12352" y="252"/>
                  <a:pt x="11589" y="-52"/>
                  <a:pt x="10463" y="7"/>
                </a:cubicBezTo>
                <a:lnTo>
                  <a:pt x="6097" y="7"/>
                </a:lnTo>
                <a:cubicBezTo>
                  <a:pt x="188" y="7"/>
                  <a:pt x="-1371" y="1947"/>
                  <a:pt x="1181" y="5934"/>
                </a:cubicBezTo>
                <a:lnTo>
                  <a:pt x="1181" y="5812"/>
                </a:lnTo>
                <a:lnTo>
                  <a:pt x="1181" y="5801"/>
                </a:lnTo>
                <a:close/>
              </a:path>
            </a:pathLst>
          </a:custGeom>
          <a:solidFill>
            <a:srgbClr val="FFFFFF">
              <a:alpha val="30000"/>
            </a:srgbClr>
          </a:solidFill>
          <a:ln w="5331"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A5E9E077-E56F-6F81-1F8A-BA75D1207237}"/>
              </a:ext>
            </a:extLst>
          </p:cNvPr>
          <p:cNvSpPr/>
          <p:nvPr userDrawn="1"/>
        </p:nvSpPr>
        <p:spPr>
          <a:xfrm>
            <a:off x="10218195" y="3058560"/>
            <a:ext cx="36705" cy="16428"/>
          </a:xfrm>
          <a:custGeom>
            <a:avLst/>
            <a:gdLst>
              <a:gd name="connsiteX0" fmla="*/ 13349 w 15785"/>
              <a:gd name="connsiteY0" fmla="*/ 0 h 7065"/>
              <a:gd name="connsiteX1" fmla="*/ 13205 w 15785"/>
              <a:gd name="connsiteY1" fmla="*/ 501 h 7065"/>
              <a:gd name="connsiteX2" fmla="*/ 12436 w 15785"/>
              <a:gd name="connsiteY2" fmla="*/ 5735 h 7065"/>
              <a:gd name="connsiteX3" fmla="*/ 85 w 15785"/>
              <a:gd name="connsiteY3" fmla="*/ 5053 h 7065"/>
              <a:gd name="connsiteX4" fmla="*/ 2636 w 15785"/>
              <a:gd name="connsiteY4" fmla="*/ 6988 h 7065"/>
              <a:gd name="connsiteX5" fmla="*/ 12148 w 15785"/>
              <a:gd name="connsiteY5" fmla="*/ 7047 h 7065"/>
              <a:gd name="connsiteX6" fmla="*/ 15436 w 15785"/>
              <a:gd name="connsiteY6" fmla="*/ 5554 h 7065"/>
              <a:gd name="connsiteX7" fmla="*/ 13386 w 15785"/>
              <a:gd name="connsiteY7" fmla="*/ 64 h 7065"/>
              <a:gd name="connsiteX8" fmla="*/ 13349 w 15785"/>
              <a:gd name="connsiteY8" fmla="*/ 0 h 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85" h="7065">
                <a:moveTo>
                  <a:pt x="13349" y="0"/>
                </a:moveTo>
                <a:cubicBezTo>
                  <a:pt x="13349" y="0"/>
                  <a:pt x="13205" y="315"/>
                  <a:pt x="13205" y="501"/>
                </a:cubicBezTo>
                <a:cubicBezTo>
                  <a:pt x="12874" y="2308"/>
                  <a:pt x="15062" y="5368"/>
                  <a:pt x="12436" y="5735"/>
                </a:cubicBezTo>
                <a:cubicBezTo>
                  <a:pt x="8646" y="6295"/>
                  <a:pt x="3949" y="6796"/>
                  <a:pt x="85" y="5053"/>
                </a:cubicBezTo>
                <a:cubicBezTo>
                  <a:pt x="-278" y="6428"/>
                  <a:pt x="517" y="7047"/>
                  <a:pt x="2636" y="6988"/>
                </a:cubicBezTo>
                <a:cubicBezTo>
                  <a:pt x="5807" y="6988"/>
                  <a:pt x="8977" y="7111"/>
                  <a:pt x="12148" y="7047"/>
                </a:cubicBezTo>
                <a:cubicBezTo>
                  <a:pt x="13648" y="7047"/>
                  <a:pt x="15318" y="6674"/>
                  <a:pt x="15436" y="5554"/>
                </a:cubicBezTo>
                <a:cubicBezTo>
                  <a:pt x="15617" y="3619"/>
                  <a:pt x="16818" y="1375"/>
                  <a:pt x="13386" y="64"/>
                </a:cubicBezTo>
                <a:lnTo>
                  <a:pt x="13349" y="0"/>
                </a:lnTo>
                <a:close/>
              </a:path>
            </a:pathLst>
          </a:custGeom>
          <a:solidFill>
            <a:srgbClr val="FFFFFF">
              <a:alpha val="30000"/>
            </a:srgbClr>
          </a:solidFill>
          <a:ln w="5331"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ED5E69F3-948F-E16F-5B50-2563EBD73F6F}"/>
              </a:ext>
            </a:extLst>
          </p:cNvPr>
          <p:cNvSpPr/>
          <p:nvPr userDrawn="1"/>
        </p:nvSpPr>
        <p:spPr>
          <a:xfrm>
            <a:off x="10112671" y="3054146"/>
            <a:ext cx="9752" cy="17995"/>
          </a:xfrm>
          <a:custGeom>
            <a:avLst/>
            <a:gdLst>
              <a:gd name="connsiteX0" fmla="*/ 21 w 4194"/>
              <a:gd name="connsiteY0" fmla="*/ 2819 h 7739"/>
              <a:gd name="connsiteX1" fmla="*/ 454 w 4194"/>
              <a:gd name="connsiteY1" fmla="*/ 6684 h 7739"/>
              <a:gd name="connsiteX2" fmla="*/ 1580 w 4194"/>
              <a:gd name="connsiteY2" fmla="*/ 7739 h 7739"/>
              <a:gd name="connsiteX3" fmla="*/ 3251 w 4194"/>
              <a:gd name="connsiteY3" fmla="*/ 6929 h 7739"/>
              <a:gd name="connsiteX4" fmla="*/ 2920 w 4194"/>
              <a:gd name="connsiteY4" fmla="*/ 687 h 7739"/>
              <a:gd name="connsiteX5" fmla="*/ 1569 w 4194"/>
              <a:gd name="connsiteY5" fmla="*/ 5 h 7739"/>
              <a:gd name="connsiteX6" fmla="*/ 331 w 4194"/>
              <a:gd name="connsiteY6" fmla="*/ 938 h 7739"/>
              <a:gd name="connsiteX7" fmla="*/ 69 w 4194"/>
              <a:gd name="connsiteY7" fmla="*/ 2750 h 7739"/>
              <a:gd name="connsiteX8" fmla="*/ 0 w 4194"/>
              <a:gd name="connsiteY8" fmla="*/ 2809 h 7739"/>
              <a:gd name="connsiteX9" fmla="*/ 21 w 4194"/>
              <a:gd name="connsiteY9" fmla="*/ 2819 h 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4" h="7739">
                <a:moveTo>
                  <a:pt x="21" y="2819"/>
                </a:moveTo>
                <a:cubicBezTo>
                  <a:pt x="203" y="4376"/>
                  <a:pt x="278" y="5506"/>
                  <a:pt x="454" y="6684"/>
                </a:cubicBezTo>
                <a:cubicBezTo>
                  <a:pt x="523" y="7121"/>
                  <a:pt x="523" y="7739"/>
                  <a:pt x="1580" y="7739"/>
                </a:cubicBezTo>
                <a:cubicBezTo>
                  <a:pt x="2413" y="7739"/>
                  <a:pt x="2776" y="7425"/>
                  <a:pt x="3251" y="6929"/>
                </a:cubicBezTo>
                <a:cubicBezTo>
                  <a:pt x="5402" y="4802"/>
                  <a:pt x="3251" y="2750"/>
                  <a:pt x="2920" y="687"/>
                </a:cubicBezTo>
                <a:cubicBezTo>
                  <a:pt x="2850" y="250"/>
                  <a:pt x="2156" y="64"/>
                  <a:pt x="1569" y="5"/>
                </a:cubicBezTo>
                <a:cubicBezTo>
                  <a:pt x="512" y="-59"/>
                  <a:pt x="443" y="501"/>
                  <a:pt x="331" y="938"/>
                </a:cubicBezTo>
                <a:cubicBezTo>
                  <a:pt x="112" y="1679"/>
                  <a:pt x="112" y="2436"/>
                  <a:pt x="69" y="2750"/>
                </a:cubicBezTo>
                <a:lnTo>
                  <a:pt x="0" y="2809"/>
                </a:lnTo>
                <a:lnTo>
                  <a:pt x="21" y="2819"/>
                </a:lnTo>
                <a:close/>
              </a:path>
            </a:pathLst>
          </a:custGeom>
          <a:solidFill>
            <a:srgbClr val="FFFFFF">
              <a:alpha val="30000"/>
            </a:srgbClr>
          </a:solidFill>
          <a:ln w="5331"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EBB5768F-645F-2E42-331D-1B4AD57A4983}"/>
              </a:ext>
            </a:extLst>
          </p:cNvPr>
          <p:cNvSpPr/>
          <p:nvPr userDrawn="1"/>
        </p:nvSpPr>
        <p:spPr>
          <a:xfrm>
            <a:off x="10176833" y="3064522"/>
            <a:ext cx="24660" cy="8590"/>
          </a:xfrm>
          <a:custGeom>
            <a:avLst/>
            <a:gdLst>
              <a:gd name="connsiteX0" fmla="*/ 10395 w 10605"/>
              <a:gd name="connsiteY0" fmla="*/ 933 h 3694"/>
              <a:gd name="connsiteX1" fmla="*/ 5836 w 10605"/>
              <a:gd name="connsiteY1" fmla="*/ 1434 h 3694"/>
              <a:gd name="connsiteX2" fmla="*/ 189 w 10605"/>
              <a:gd name="connsiteY2" fmla="*/ 0 h 3694"/>
              <a:gd name="connsiteX3" fmla="*/ 1460 w 10605"/>
              <a:gd name="connsiteY3" fmla="*/ 3241 h 3694"/>
              <a:gd name="connsiteX4" fmla="*/ 9621 w 10605"/>
              <a:gd name="connsiteY4" fmla="*/ 3241 h 3694"/>
              <a:gd name="connsiteX5" fmla="*/ 10384 w 10605"/>
              <a:gd name="connsiteY5" fmla="*/ 1007 h 3694"/>
              <a:gd name="connsiteX6" fmla="*/ 10384 w 10605"/>
              <a:gd name="connsiteY6" fmla="*/ 943 h 3694"/>
              <a:gd name="connsiteX7" fmla="*/ 10395 w 10605"/>
              <a:gd name="connsiteY7" fmla="*/ 933 h 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5" h="3694">
                <a:moveTo>
                  <a:pt x="10395" y="933"/>
                </a:moveTo>
                <a:cubicBezTo>
                  <a:pt x="8937" y="1119"/>
                  <a:pt x="8350" y="3992"/>
                  <a:pt x="5836" y="1434"/>
                </a:cubicBezTo>
                <a:cubicBezTo>
                  <a:pt x="5073" y="688"/>
                  <a:pt x="1758" y="1055"/>
                  <a:pt x="189" y="0"/>
                </a:cubicBezTo>
                <a:cubicBezTo>
                  <a:pt x="221" y="1189"/>
                  <a:pt x="-761" y="2868"/>
                  <a:pt x="1460" y="3241"/>
                </a:cubicBezTo>
                <a:cubicBezTo>
                  <a:pt x="4043" y="3678"/>
                  <a:pt x="7037" y="3992"/>
                  <a:pt x="9621" y="3241"/>
                </a:cubicBezTo>
                <a:cubicBezTo>
                  <a:pt x="10891" y="2868"/>
                  <a:pt x="10672" y="1871"/>
                  <a:pt x="10384" y="1007"/>
                </a:cubicBezTo>
                <a:lnTo>
                  <a:pt x="10384" y="943"/>
                </a:lnTo>
                <a:lnTo>
                  <a:pt x="10395" y="933"/>
                </a:lnTo>
                <a:close/>
              </a:path>
            </a:pathLst>
          </a:custGeom>
          <a:solidFill>
            <a:srgbClr val="FFFFFF">
              <a:alpha val="30000"/>
            </a:srgbClr>
          </a:solidFill>
          <a:ln w="5331"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69C20F7B-B88E-776B-0F6D-7C3DFE312983}"/>
              </a:ext>
            </a:extLst>
          </p:cNvPr>
          <p:cNvSpPr/>
          <p:nvPr userDrawn="1"/>
        </p:nvSpPr>
        <p:spPr>
          <a:xfrm>
            <a:off x="10177695" y="3050644"/>
            <a:ext cx="19758" cy="3574"/>
          </a:xfrm>
          <a:custGeom>
            <a:avLst/>
            <a:gdLst>
              <a:gd name="connsiteX0" fmla="*/ 11 w 8497"/>
              <a:gd name="connsiteY0" fmla="*/ 1533 h 1537"/>
              <a:gd name="connsiteX1" fmla="*/ 8497 w 8497"/>
              <a:gd name="connsiteY1" fmla="*/ 1469 h 1537"/>
              <a:gd name="connsiteX2" fmla="*/ 8241 w 8497"/>
              <a:gd name="connsiteY2" fmla="*/ 291 h 1537"/>
              <a:gd name="connsiteX3" fmla="*/ 331 w 8497"/>
              <a:gd name="connsiteY3" fmla="*/ 605 h 1537"/>
              <a:gd name="connsiteX4" fmla="*/ 69 w 8497"/>
              <a:gd name="connsiteY4" fmla="*/ 1538 h 1537"/>
              <a:gd name="connsiteX5" fmla="*/ 0 w 8497"/>
              <a:gd name="connsiteY5" fmla="*/ 1538 h 1537"/>
              <a:gd name="connsiteX6" fmla="*/ 11 w 8497"/>
              <a:gd name="connsiteY6" fmla="*/ 1533 h 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7" h="1537">
                <a:moveTo>
                  <a:pt x="11" y="1533"/>
                </a:moveTo>
                <a:cubicBezTo>
                  <a:pt x="2850" y="1533"/>
                  <a:pt x="5658" y="1533"/>
                  <a:pt x="8497" y="1469"/>
                </a:cubicBezTo>
                <a:cubicBezTo>
                  <a:pt x="8428" y="1096"/>
                  <a:pt x="8385" y="349"/>
                  <a:pt x="8241" y="291"/>
                </a:cubicBezTo>
                <a:cubicBezTo>
                  <a:pt x="5578" y="35"/>
                  <a:pt x="2850" y="-333"/>
                  <a:pt x="331" y="605"/>
                </a:cubicBezTo>
                <a:cubicBezTo>
                  <a:pt x="69" y="664"/>
                  <a:pt x="144" y="1224"/>
                  <a:pt x="69" y="1538"/>
                </a:cubicBezTo>
                <a:lnTo>
                  <a:pt x="0" y="1538"/>
                </a:lnTo>
                <a:lnTo>
                  <a:pt x="11" y="1533"/>
                </a:lnTo>
                <a:close/>
              </a:path>
            </a:pathLst>
          </a:custGeom>
          <a:solidFill>
            <a:srgbClr val="FFFFFF">
              <a:alpha val="30000"/>
            </a:srgbClr>
          </a:solidFill>
          <a:ln w="5331"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8A6E224F-7A56-3E39-B2B0-97852BCF5D7E}"/>
              </a:ext>
            </a:extLst>
          </p:cNvPr>
          <p:cNvSpPr/>
          <p:nvPr userDrawn="1"/>
        </p:nvSpPr>
        <p:spPr>
          <a:xfrm>
            <a:off x="10212817" y="3056513"/>
            <a:ext cx="5588" cy="13645"/>
          </a:xfrm>
          <a:custGeom>
            <a:avLst/>
            <a:gdLst>
              <a:gd name="connsiteX0" fmla="*/ 2329 w 2403"/>
              <a:gd name="connsiteY0" fmla="*/ 5869 h 5868"/>
              <a:gd name="connsiteX1" fmla="*/ 2403 w 2403"/>
              <a:gd name="connsiteY1" fmla="*/ 0 h 5868"/>
              <a:gd name="connsiteX2" fmla="*/ 2329 w 2403"/>
              <a:gd name="connsiteY2" fmla="*/ 5869 h 5868"/>
            </a:gdLst>
            <a:ahLst/>
            <a:cxnLst>
              <a:cxn ang="0">
                <a:pos x="connsiteX0" y="connsiteY0"/>
              </a:cxn>
              <a:cxn ang="0">
                <a:pos x="connsiteX1" y="connsiteY1"/>
              </a:cxn>
              <a:cxn ang="0">
                <a:pos x="connsiteX2" y="connsiteY2"/>
              </a:cxn>
            </a:cxnLst>
            <a:rect l="l" t="t" r="r" b="b"/>
            <a:pathLst>
              <a:path w="2403" h="5868">
                <a:moveTo>
                  <a:pt x="2329" y="5869"/>
                </a:moveTo>
                <a:cubicBezTo>
                  <a:pt x="2329" y="3934"/>
                  <a:pt x="2329" y="1935"/>
                  <a:pt x="2403" y="0"/>
                </a:cubicBezTo>
                <a:cubicBezTo>
                  <a:pt x="-772" y="997"/>
                  <a:pt x="-805" y="4120"/>
                  <a:pt x="2329" y="5869"/>
                </a:cubicBezTo>
                <a:close/>
              </a:path>
            </a:pathLst>
          </a:custGeom>
          <a:solidFill>
            <a:srgbClr val="FFFFFF">
              <a:alpha val="30000"/>
            </a:srgbClr>
          </a:solidFill>
          <a:ln w="5331"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7DE343F8-33DD-27B2-8772-18B7A2327532}"/>
              </a:ext>
            </a:extLst>
          </p:cNvPr>
          <p:cNvSpPr/>
          <p:nvPr userDrawn="1"/>
        </p:nvSpPr>
        <p:spPr>
          <a:xfrm>
            <a:off x="10268740" y="3055428"/>
            <a:ext cx="164733" cy="11968"/>
          </a:xfrm>
          <a:custGeom>
            <a:avLst/>
            <a:gdLst>
              <a:gd name="connsiteX0" fmla="*/ 35530 w 70844"/>
              <a:gd name="connsiteY0" fmla="*/ 5088 h 5147"/>
              <a:gd name="connsiteX1" fmla="*/ 67923 w 70844"/>
              <a:gd name="connsiteY1" fmla="*/ 5088 h 5147"/>
              <a:gd name="connsiteX2" fmla="*/ 70763 w 70844"/>
              <a:gd name="connsiteY2" fmla="*/ 4406 h 5147"/>
              <a:gd name="connsiteX3" fmla="*/ 69957 w 70844"/>
              <a:gd name="connsiteY3" fmla="*/ 2594 h 5147"/>
              <a:gd name="connsiteX4" fmla="*/ 62965 w 70844"/>
              <a:gd name="connsiteY4" fmla="*/ 227 h 5147"/>
              <a:gd name="connsiteX5" fmla="*/ 3792 w 70844"/>
              <a:gd name="connsiteY5" fmla="*/ 350 h 5147"/>
              <a:gd name="connsiteX6" fmla="*/ 2 w 70844"/>
              <a:gd name="connsiteY6" fmla="*/ 2343 h 5147"/>
              <a:gd name="connsiteX7" fmla="*/ 3979 w 70844"/>
              <a:gd name="connsiteY7" fmla="*/ 5147 h 5147"/>
              <a:gd name="connsiteX8" fmla="*/ 35604 w 70844"/>
              <a:gd name="connsiteY8" fmla="*/ 5147 h 5147"/>
              <a:gd name="connsiteX9" fmla="*/ 35530 w 70844"/>
              <a:gd name="connsiteY9" fmla="*/ 5088 h 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44" h="5147">
                <a:moveTo>
                  <a:pt x="35530" y="5088"/>
                </a:moveTo>
                <a:lnTo>
                  <a:pt x="67923" y="5088"/>
                </a:lnTo>
                <a:cubicBezTo>
                  <a:pt x="68943" y="5088"/>
                  <a:pt x="70331" y="5339"/>
                  <a:pt x="70763" y="4406"/>
                </a:cubicBezTo>
                <a:cubicBezTo>
                  <a:pt x="71163" y="3724"/>
                  <a:pt x="69957" y="2972"/>
                  <a:pt x="69957" y="2594"/>
                </a:cubicBezTo>
                <a:cubicBezTo>
                  <a:pt x="69626" y="-1084"/>
                  <a:pt x="65618" y="227"/>
                  <a:pt x="62965" y="227"/>
                </a:cubicBezTo>
                <a:cubicBezTo>
                  <a:pt x="43290" y="227"/>
                  <a:pt x="23499" y="286"/>
                  <a:pt x="3792" y="350"/>
                </a:cubicBezTo>
                <a:cubicBezTo>
                  <a:pt x="1641" y="350"/>
                  <a:pt x="-72" y="350"/>
                  <a:pt x="2" y="2343"/>
                </a:cubicBezTo>
                <a:cubicBezTo>
                  <a:pt x="72" y="4214"/>
                  <a:pt x="691" y="5147"/>
                  <a:pt x="3979" y="5147"/>
                </a:cubicBezTo>
                <a:cubicBezTo>
                  <a:pt x="14510" y="5024"/>
                  <a:pt x="25110" y="5147"/>
                  <a:pt x="35604" y="5147"/>
                </a:cubicBezTo>
                <a:lnTo>
                  <a:pt x="35530" y="5088"/>
                </a:lnTo>
                <a:close/>
              </a:path>
            </a:pathLst>
          </a:custGeom>
          <a:solidFill>
            <a:srgbClr val="FFFFFF">
              <a:alpha val="30000"/>
            </a:srgbClr>
          </a:solidFill>
          <a:ln w="5331"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F68D1AF6-F942-34C2-0D6C-B43EE808BD8B}"/>
              </a:ext>
            </a:extLst>
          </p:cNvPr>
          <p:cNvSpPr/>
          <p:nvPr userDrawn="1"/>
        </p:nvSpPr>
        <p:spPr>
          <a:xfrm>
            <a:off x="11351156"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C3586651-5EDE-694B-1432-CDCE4C08F5D7}"/>
              </a:ext>
            </a:extLst>
          </p:cNvPr>
          <p:cNvSpPr/>
          <p:nvPr userDrawn="1"/>
        </p:nvSpPr>
        <p:spPr>
          <a:xfrm>
            <a:off x="11559491"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77C037A2-6841-7DA4-A1BA-060FD51A8F1F}"/>
              </a:ext>
            </a:extLst>
          </p:cNvPr>
          <p:cNvSpPr/>
          <p:nvPr userDrawn="1"/>
        </p:nvSpPr>
        <p:spPr>
          <a:xfrm>
            <a:off x="11149542"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FF75E546-89E4-0032-25D2-E9F67B29A886}"/>
              </a:ext>
            </a:extLst>
          </p:cNvPr>
          <p:cNvSpPr/>
          <p:nvPr userDrawn="1"/>
        </p:nvSpPr>
        <p:spPr>
          <a:xfrm>
            <a:off x="11111563"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5FEFE507-6A9E-F5CB-41E8-C07E1545E8DD}"/>
              </a:ext>
            </a:extLst>
          </p:cNvPr>
          <p:cNvSpPr/>
          <p:nvPr userDrawn="1"/>
        </p:nvSpPr>
        <p:spPr>
          <a:xfrm>
            <a:off x="11522851"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34F4F8D3-79DE-63FD-B2A1-3F32C359DC9A}"/>
              </a:ext>
            </a:extLst>
          </p:cNvPr>
          <p:cNvSpPr/>
          <p:nvPr userDrawn="1"/>
        </p:nvSpPr>
        <p:spPr>
          <a:xfrm>
            <a:off x="11565576"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7CDC322D-EA2D-6CF9-B0D6-D1BE6D86346B}"/>
              </a:ext>
            </a:extLst>
          </p:cNvPr>
          <p:cNvSpPr/>
          <p:nvPr userDrawn="1"/>
        </p:nvSpPr>
        <p:spPr>
          <a:xfrm>
            <a:off x="10973947"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96DE26B3-B53C-1950-62DA-999CFDB923D4}"/>
              </a:ext>
            </a:extLst>
          </p:cNvPr>
          <p:cNvSpPr/>
          <p:nvPr userDrawn="1"/>
        </p:nvSpPr>
        <p:spPr>
          <a:xfrm>
            <a:off x="11312926"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24CD0377-7C62-5883-B5FF-D8CF2D7460D5}"/>
              </a:ext>
            </a:extLst>
          </p:cNvPr>
          <p:cNvSpPr/>
          <p:nvPr userDrawn="1"/>
        </p:nvSpPr>
        <p:spPr>
          <a:xfrm>
            <a:off x="11077283"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A07F5200-1F47-B97B-AFBF-14080F27669E}"/>
              </a:ext>
            </a:extLst>
          </p:cNvPr>
          <p:cNvSpPr/>
          <p:nvPr userDrawn="1"/>
        </p:nvSpPr>
        <p:spPr>
          <a:xfrm>
            <a:off x="10921886"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47A8E017-8661-F1E3-A102-14C69428F203}"/>
              </a:ext>
            </a:extLst>
          </p:cNvPr>
          <p:cNvSpPr/>
          <p:nvPr userDrawn="1"/>
        </p:nvSpPr>
        <p:spPr>
          <a:xfrm>
            <a:off x="10838434"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D412C570-94D9-6B4C-84CD-C4B64228300C}"/>
              </a:ext>
            </a:extLst>
          </p:cNvPr>
          <p:cNvSpPr/>
          <p:nvPr userDrawn="1"/>
        </p:nvSpPr>
        <p:spPr>
          <a:xfrm>
            <a:off x="11052061"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440A00FB-0288-7F48-7AC1-1E952C3AB064}"/>
              </a:ext>
            </a:extLst>
          </p:cNvPr>
          <p:cNvSpPr/>
          <p:nvPr userDrawn="1"/>
        </p:nvSpPr>
        <p:spPr>
          <a:xfrm>
            <a:off x="11310668"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C3AC318E-D8F6-9748-82E4-FB7916696933}"/>
              </a:ext>
            </a:extLst>
          </p:cNvPr>
          <p:cNvSpPr/>
          <p:nvPr userDrawn="1"/>
        </p:nvSpPr>
        <p:spPr>
          <a:xfrm>
            <a:off x="11111407"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7097C1EC-8727-402D-544B-63A350FF2F14}"/>
              </a:ext>
            </a:extLst>
          </p:cNvPr>
          <p:cNvSpPr/>
          <p:nvPr userDrawn="1"/>
        </p:nvSpPr>
        <p:spPr>
          <a:xfrm>
            <a:off x="11026617"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7C04A4BC-A883-2B83-AF7D-822348D68F7C}"/>
              </a:ext>
            </a:extLst>
          </p:cNvPr>
          <p:cNvSpPr/>
          <p:nvPr userDrawn="1"/>
        </p:nvSpPr>
        <p:spPr>
          <a:xfrm>
            <a:off x="11078162"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CE78A046-278D-7D0E-7B07-870C89C8D02D}"/>
              </a:ext>
            </a:extLst>
          </p:cNvPr>
          <p:cNvSpPr/>
          <p:nvPr userDrawn="1"/>
        </p:nvSpPr>
        <p:spPr>
          <a:xfrm>
            <a:off x="11078957"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0F080D07-EB5B-E86E-4879-E35BA8326A72}"/>
              </a:ext>
            </a:extLst>
          </p:cNvPr>
          <p:cNvSpPr/>
          <p:nvPr userDrawn="1"/>
        </p:nvSpPr>
        <p:spPr>
          <a:xfrm>
            <a:off x="11107207"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23A0579F-C271-E8BA-A8FD-F90E8FA77BA5}"/>
              </a:ext>
            </a:extLst>
          </p:cNvPr>
          <p:cNvSpPr/>
          <p:nvPr userDrawn="1"/>
        </p:nvSpPr>
        <p:spPr>
          <a:xfrm>
            <a:off x="11152204"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B4C59DEC-43F3-BC1B-3C08-B399E5135739}"/>
              </a:ext>
            </a:extLst>
          </p:cNvPr>
          <p:cNvSpPr/>
          <p:nvPr userDrawn="1"/>
        </p:nvSpPr>
        <p:spPr>
          <a:xfrm>
            <a:off x="8374434" y="3573419"/>
            <a:ext cx="246697" cy="28994"/>
          </a:xfrm>
          <a:custGeom>
            <a:avLst/>
            <a:gdLst>
              <a:gd name="connsiteX0" fmla="*/ 53636 w 106093"/>
              <a:gd name="connsiteY0" fmla="*/ 12337 h 12469"/>
              <a:gd name="connsiteX1" fmla="*/ 100073 w 106093"/>
              <a:gd name="connsiteY1" fmla="*/ 12374 h 12469"/>
              <a:gd name="connsiteX2" fmla="*/ 106094 w 106093"/>
              <a:gd name="connsiteY2" fmla="*/ 8520 h 12469"/>
              <a:gd name="connsiteX3" fmla="*/ 105971 w 106093"/>
              <a:gd name="connsiteY3" fmla="*/ 5338 h 12469"/>
              <a:gd name="connsiteX4" fmla="*/ 97014 w 106093"/>
              <a:gd name="connsiteY4" fmla="*/ 2 h 12469"/>
              <a:gd name="connsiteX5" fmla="*/ 8405 w 106093"/>
              <a:gd name="connsiteY5" fmla="*/ 2 h 12469"/>
              <a:gd name="connsiteX6" fmla="*/ 916 w 106093"/>
              <a:gd name="connsiteY6" fmla="*/ 7161 h 12469"/>
              <a:gd name="connsiteX7" fmla="*/ 2683 w 106093"/>
              <a:gd name="connsiteY7" fmla="*/ 11990 h 12469"/>
              <a:gd name="connsiteX8" fmla="*/ 12451 w 106093"/>
              <a:gd name="connsiteY8" fmla="*/ 12417 h 12469"/>
              <a:gd name="connsiteX9" fmla="*/ 53684 w 106093"/>
              <a:gd name="connsiteY9" fmla="*/ 12417 h 12469"/>
              <a:gd name="connsiteX10" fmla="*/ 53641 w 106093"/>
              <a:gd name="connsiteY10" fmla="*/ 12337 h 12469"/>
              <a:gd name="connsiteX11" fmla="*/ 53636 w 106093"/>
              <a:gd name="connsiteY11" fmla="*/ 12337 h 1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93" h="12469">
                <a:moveTo>
                  <a:pt x="53636" y="12337"/>
                </a:moveTo>
                <a:cubicBezTo>
                  <a:pt x="69125" y="12337"/>
                  <a:pt x="84578" y="12214"/>
                  <a:pt x="100073" y="12374"/>
                </a:cubicBezTo>
                <a:cubicBezTo>
                  <a:pt x="104460" y="12417"/>
                  <a:pt x="106094" y="11228"/>
                  <a:pt x="106094" y="8520"/>
                </a:cubicBezTo>
                <a:cubicBezTo>
                  <a:pt x="106094" y="7465"/>
                  <a:pt x="106094" y="6399"/>
                  <a:pt x="105971" y="5338"/>
                </a:cubicBezTo>
                <a:cubicBezTo>
                  <a:pt x="105234" y="471"/>
                  <a:pt x="104247" y="-40"/>
                  <a:pt x="97014" y="2"/>
                </a:cubicBezTo>
                <a:lnTo>
                  <a:pt x="8405" y="2"/>
                </a:lnTo>
                <a:cubicBezTo>
                  <a:pt x="1471" y="2"/>
                  <a:pt x="-1710" y="2795"/>
                  <a:pt x="916" y="7161"/>
                </a:cubicBezTo>
                <a:cubicBezTo>
                  <a:pt x="1909" y="8808"/>
                  <a:pt x="398" y="11351"/>
                  <a:pt x="2683" y="11990"/>
                </a:cubicBezTo>
                <a:cubicBezTo>
                  <a:pt x="5565" y="12752"/>
                  <a:pt x="9179" y="12363"/>
                  <a:pt x="12451" y="12417"/>
                </a:cubicBezTo>
                <a:lnTo>
                  <a:pt x="53684" y="12417"/>
                </a:lnTo>
                <a:lnTo>
                  <a:pt x="53641" y="12337"/>
                </a:lnTo>
                <a:lnTo>
                  <a:pt x="53636" y="12337"/>
                </a:lnTo>
                <a:close/>
              </a:path>
            </a:pathLst>
          </a:custGeom>
          <a:solidFill>
            <a:srgbClr val="FFFFFF">
              <a:alpha val="30000"/>
            </a:srgbClr>
          </a:solidFill>
          <a:ln w="5331"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9B672018-9D31-BDC2-AFE5-2F6A6E4A3047}"/>
              </a:ext>
            </a:extLst>
          </p:cNvPr>
          <p:cNvSpPr/>
          <p:nvPr userDrawn="1"/>
        </p:nvSpPr>
        <p:spPr>
          <a:xfrm>
            <a:off x="8740986" y="3571096"/>
            <a:ext cx="754134" cy="25792"/>
          </a:xfrm>
          <a:custGeom>
            <a:avLst/>
            <a:gdLst>
              <a:gd name="connsiteX0" fmla="*/ 321400 w 324318"/>
              <a:gd name="connsiteY0" fmla="*/ 11092 h 11092"/>
              <a:gd name="connsiteX1" fmla="*/ 321144 w 324318"/>
              <a:gd name="connsiteY1" fmla="*/ 2287 h 11092"/>
              <a:gd name="connsiteX2" fmla="*/ 296831 w 324318"/>
              <a:gd name="connsiteY2" fmla="*/ 0 h 11092"/>
              <a:gd name="connsiteX3" fmla="*/ 29572 w 324318"/>
              <a:gd name="connsiteY3" fmla="*/ 0 h 11092"/>
              <a:gd name="connsiteX4" fmla="*/ 1 w 324318"/>
              <a:gd name="connsiteY4" fmla="*/ 8470 h 11092"/>
              <a:gd name="connsiteX5" fmla="*/ 4730 w 324318"/>
              <a:gd name="connsiteY5" fmla="*/ 11092 h 11092"/>
              <a:gd name="connsiteX6" fmla="*/ 321400 w 324318"/>
              <a:gd name="connsiteY6" fmla="*/ 11092 h 1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318" h="11092">
                <a:moveTo>
                  <a:pt x="321400" y="11092"/>
                </a:moveTo>
                <a:cubicBezTo>
                  <a:pt x="327517" y="9392"/>
                  <a:pt x="322302" y="3891"/>
                  <a:pt x="321144" y="2287"/>
                </a:cubicBezTo>
                <a:cubicBezTo>
                  <a:pt x="319511" y="-43"/>
                  <a:pt x="307202" y="0"/>
                  <a:pt x="296831" y="0"/>
                </a:cubicBezTo>
                <a:lnTo>
                  <a:pt x="29572" y="0"/>
                </a:lnTo>
                <a:cubicBezTo>
                  <a:pt x="26812" y="0"/>
                  <a:pt x="-207" y="1354"/>
                  <a:pt x="1" y="8470"/>
                </a:cubicBezTo>
                <a:cubicBezTo>
                  <a:pt x="2158" y="9355"/>
                  <a:pt x="3182" y="10250"/>
                  <a:pt x="4730" y="11092"/>
                </a:cubicBezTo>
                <a:lnTo>
                  <a:pt x="321400" y="11092"/>
                </a:lnTo>
                <a:close/>
              </a:path>
            </a:pathLst>
          </a:custGeom>
          <a:solidFill>
            <a:srgbClr val="FFFFFF">
              <a:alpha val="30000"/>
            </a:srgbClr>
          </a:solidFill>
          <a:ln w="5331"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078DC28B-043E-DF5B-4C5F-75BD477C9A9C}"/>
              </a:ext>
            </a:extLst>
          </p:cNvPr>
          <p:cNvSpPr/>
          <p:nvPr userDrawn="1"/>
        </p:nvSpPr>
        <p:spPr>
          <a:xfrm>
            <a:off x="8019618" y="3573958"/>
            <a:ext cx="244039" cy="31505"/>
          </a:xfrm>
          <a:custGeom>
            <a:avLst/>
            <a:gdLst>
              <a:gd name="connsiteX0" fmla="*/ 52534 w 104950"/>
              <a:gd name="connsiteY0" fmla="*/ 13496 h 13549"/>
              <a:gd name="connsiteX1" fmla="*/ 10746 w 104950"/>
              <a:gd name="connsiteY1" fmla="*/ 13496 h 13549"/>
              <a:gd name="connsiteX2" fmla="*/ 119 w 104950"/>
              <a:gd name="connsiteY2" fmla="*/ 6471 h 13549"/>
              <a:gd name="connsiteX3" fmla="*/ 6834 w 104950"/>
              <a:gd name="connsiteY3" fmla="*/ 2025 h 13549"/>
              <a:gd name="connsiteX4" fmla="*/ 77883 w 104950"/>
              <a:gd name="connsiteY4" fmla="*/ 2025 h 13549"/>
              <a:gd name="connsiteX5" fmla="*/ 81971 w 104950"/>
              <a:gd name="connsiteY5" fmla="*/ 1855 h 13549"/>
              <a:gd name="connsiteX6" fmla="*/ 98715 w 104950"/>
              <a:gd name="connsiteY6" fmla="*/ 288 h 13549"/>
              <a:gd name="connsiteX7" fmla="*/ 102073 w 104950"/>
              <a:gd name="connsiteY7" fmla="*/ 1775 h 13549"/>
              <a:gd name="connsiteX8" fmla="*/ 104138 w 104950"/>
              <a:gd name="connsiteY8" fmla="*/ 5964 h 13549"/>
              <a:gd name="connsiteX9" fmla="*/ 99057 w 104950"/>
              <a:gd name="connsiteY9" fmla="*/ 13464 h 13549"/>
              <a:gd name="connsiteX10" fmla="*/ 52577 w 104950"/>
              <a:gd name="connsiteY10" fmla="*/ 13464 h 13549"/>
              <a:gd name="connsiteX11" fmla="*/ 52534 w 104950"/>
              <a:gd name="connsiteY11" fmla="*/ 13507 h 13549"/>
              <a:gd name="connsiteX12" fmla="*/ 52534 w 104950"/>
              <a:gd name="connsiteY12" fmla="*/ 13496 h 13549"/>
              <a:gd name="connsiteX13" fmla="*/ 98416 w 104950"/>
              <a:gd name="connsiteY13" fmla="*/ 10325 h 13549"/>
              <a:gd name="connsiteX14" fmla="*/ 102468 w 104950"/>
              <a:gd name="connsiteY14" fmla="*/ 9386 h 13549"/>
              <a:gd name="connsiteX15" fmla="*/ 101256 w 104950"/>
              <a:gd name="connsiteY15" fmla="*/ 6807 h 13549"/>
              <a:gd name="connsiteX16" fmla="*/ 91360 w 104950"/>
              <a:gd name="connsiteY16" fmla="*/ 3422 h 13549"/>
              <a:gd name="connsiteX17" fmla="*/ 7442 w 104950"/>
              <a:gd name="connsiteY17" fmla="*/ 3592 h 13549"/>
              <a:gd name="connsiteX18" fmla="*/ 2062 w 104950"/>
              <a:gd name="connsiteY18" fmla="*/ 6428 h 13549"/>
              <a:gd name="connsiteX19" fmla="*/ 7698 w 104950"/>
              <a:gd name="connsiteY19" fmla="*/ 10415 h 13549"/>
              <a:gd name="connsiteX20" fmla="*/ 52545 w 104950"/>
              <a:gd name="connsiteY20" fmla="*/ 10335 h 13549"/>
              <a:gd name="connsiteX21" fmla="*/ 98427 w 104950"/>
              <a:gd name="connsiteY21" fmla="*/ 10335 h 13549"/>
              <a:gd name="connsiteX22" fmla="*/ 98416 w 104950"/>
              <a:gd name="connsiteY22" fmla="*/ 10325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950" h="13549">
                <a:moveTo>
                  <a:pt x="52534" y="13496"/>
                </a:moveTo>
                <a:cubicBezTo>
                  <a:pt x="38593" y="13496"/>
                  <a:pt x="24688" y="13576"/>
                  <a:pt x="10746" y="13496"/>
                </a:cubicBezTo>
                <a:cubicBezTo>
                  <a:pt x="-489" y="13416"/>
                  <a:pt x="936" y="14898"/>
                  <a:pt x="119" y="6471"/>
                </a:cubicBezTo>
                <a:cubicBezTo>
                  <a:pt x="-313" y="2191"/>
                  <a:pt x="119" y="2025"/>
                  <a:pt x="6834" y="2025"/>
                </a:cubicBezTo>
                <a:lnTo>
                  <a:pt x="77883" y="2025"/>
                </a:lnTo>
                <a:cubicBezTo>
                  <a:pt x="79260" y="2025"/>
                  <a:pt x="81240" y="2361"/>
                  <a:pt x="81971" y="1855"/>
                </a:cubicBezTo>
                <a:cubicBezTo>
                  <a:pt x="87058" y="-1503"/>
                  <a:pt x="93159" y="837"/>
                  <a:pt x="98715" y="288"/>
                </a:cubicBezTo>
                <a:cubicBezTo>
                  <a:pt x="99884" y="154"/>
                  <a:pt x="102334" y="208"/>
                  <a:pt x="102073" y="1775"/>
                </a:cubicBezTo>
                <a:cubicBezTo>
                  <a:pt x="101774" y="3470"/>
                  <a:pt x="103322" y="4610"/>
                  <a:pt x="104138" y="5964"/>
                </a:cubicBezTo>
                <a:cubicBezTo>
                  <a:pt x="106380" y="9696"/>
                  <a:pt x="103749" y="13464"/>
                  <a:pt x="99057" y="13464"/>
                </a:cubicBezTo>
                <a:lnTo>
                  <a:pt x="52577" y="13464"/>
                </a:lnTo>
                <a:lnTo>
                  <a:pt x="52534" y="13507"/>
                </a:lnTo>
                <a:lnTo>
                  <a:pt x="52534" y="13496"/>
                </a:lnTo>
                <a:close/>
                <a:moveTo>
                  <a:pt x="98416" y="10325"/>
                </a:moveTo>
                <a:cubicBezTo>
                  <a:pt x="99842" y="10325"/>
                  <a:pt x="101817" y="10660"/>
                  <a:pt x="102468" y="9386"/>
                </a:cubicBezTo>
                <a:cubicBezTo>
                  <a:pt x="102980" y="8411"/>
                  <a:pt x="101299" y="7313"/>
                  <a:pt x="101256" y="6807"/>
                </a:cubicBezTo>
                <a:cubicBezTo>
                  <a:pt x="100781" y="1599"/>
                  <a:pt x="95145" y="3422"/>
                  <a:pt x="91360" y="3422"/>
                </a:cubicBezTo>
                <a:cubicBezTo>
                  <a:pt x="63391" y="3422"/>
                  <a:pt x="35411" y="3555"/>
                  <a:pt x="7442" y="3592"/>
                </a:cubicBezTo>
                <a:cubicBezTo>
                  <a:pt x="4437" y="3592"/>
                  <a:pt x="1934" y="3592"/>
                  <a:pt x="2062" y="6428"/>
                </a:cubicBezTo>
                <a:cubicBezTo>
                  <a:pt x="2195" y="9093"/>
                  <a:pt x="3092" y="10458"/>
                  <a:pt x="7698" y="10415"/>
                </a:cubicBezTo>
                <a:cubicBezTo>
                  <a:pt x="22633" y="10245"/>
                  <a:pt x="37610" y="10335"/>
                  <a:pt x="52545" y="10335"/>
                </a:cubicBezTo>
                <a:lnTo>
                  <a:pt x="98427" y="10335"/>
                </a:lnTo>
                <a:lnTo>
                  <a:pt x="98416" y="10325"/>
                </a:lnTo>
                <a:close/>
              </a:path>
            </a:pathLst>
          </a:custGeom>
          <a:solidFill>
            <a:srgbClr val="FFFFFF">
              <a:alpha val="30000"/>
            </a:srgbClr>
          </a:solidFill>
          <a:ln w="5331"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F7DB0DC8-E051-DA93-A910-C7DFA9F4F156}"/>
              </a:ext>
            </a:extLst>
          </p:cNvPr>
          <p:cNvSpPr/>
          <p:nvPr userDrawn="1"/>
        </p:nvSpPr>
        <p:spPr>
          <a:xfrm>
            <a:off x="7952761" y="3581150"/>
            <a:ext cx="45027" cy="24976"/>
          </a:xfrm>
          <a:custGeom>
            <a:avLst/>
            <a:gdLst>
              <a:gd name="connsiteX0" fmla="*/ 18810 w 19364"/>
              <a:gd name="connsiteY0" fmla="*/ 1928 h 10741"/>
              <a:gd name="connsiteX1" fmla="*/ 17342 w 19364"/>
              <a:gd name="connsiteY1" fmla="*/ 14 h 10741"/>
              <a:gd name="connsiteX2" fmla="*/ 128 w 19364"/>
              <a:gd name="connsiteY2" fmla="*/ 643 h 10741"/>
              <a:gd name="connsiteX3" fmla="*/ 0 w 19364"/>
              <a:gd name="connsiteY3" fmla="*/ 8996 h 10741"/>
              <a:gd name="connsiteX4" fmla="*/ 17561 w 19364"/>
              <a:gd name="connsiteY4" fmla="*/ 10009 h 10741"/>
              <a:gd name="connsiteX5" fmla="*/ 18596 w 19364"/>
              <a:gd name="connsiteY5" fmla="*/ 2599 h 10741"/>
              <a:gd name="connsiteX6" fmla="*/ 18810 w 19364"/>
              <a:gd name="connsiteY6" fmla="*/ 1917 h 10741"/>
              <a:gd name="connsiteX7" fmla="*/ 18810 w 19364"/>
              <a:gd name="connsiteY7" fmla="*/ 1928 h 1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4" h="10741">
                <a:moveTo>
                  <a:pt x="18810" y="1928"/>
                </a:moveTo>
                <a:cubicBezTo>
                  <a:pt x="18810" y="1075"/>
                  <a:pt x="18730" y="-146"/>
                  <a:pt x="17342" y="14"/>
                </a:cubicBezTo>
                <a:cubicBezTo>
                  <a:pt x="11620" y="819"/>
                  <a:pt x="5765" y="-668"/>
                  <a:pt x="128" y="643"/>
                </a:cubicBezTo>
                <a:cubicBezTo>
                  <a:pt x="85" y="3442"/>
                  <a:pt x="43" y="6197"/>
                  <a:pt x="0" y="8996"/>
                </a:cubicBezTo>
                <a:cubicBezTo>
                  <a:pt x="5551" y="11533"/>
                  <a:pt x="12138" y="10771"/>
                  <a:pt x="17561" y="10009"/>
                </a:cubicBezTo>
                <a:cubicBezTo>
                  <a:pt x="21174" y="9502"/>
                  <a:pt x="18169" y="5179"/>
                  <a:pt x="18596" y="2599"/>
                </a:cubicBezTo>
                <a:cubicBezTo>
                  <a:pt x="18596" y="2344"/>
                  <a:pt x="18719" y="2130"/>
                  <a:pt x="18810" y="1917"/>
                </a:cubicBezTo>
                <a:lnTo>
                  <a:pt x="18810" y="1928"/>
                </a:lnTo>
                <a:close/>
              </a:path>
            </a:pathLst>
          </a:custGeom>
          <a:solidFill>
            <a:srgbClr val="FFFFFF">
              <a:alpha val="30000"/>
            </a:srgbClr>
          </a:solidFill>
          <a:ln w="5331"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5731BCB3-D5A9-7226-DDCA-68BAEF85C1DD}"/>
              </a:ext>
            </a:extLst>
          </p:cNvPr>
          <p:cNvSpPr/>
          <p:nvPr userDrawn="1"/>
        </p:nvSpPr>
        <p:spPr>
          <a:xfrm>
            <a:off x="8676455" y="3570189"/>
            <a:ext cx="18435" cy="31703"/>
          </a:xfrm>
          <a:custGeom>
            <a:avLst/>
            <a:gdLst>
              <a:gd name="connsiteX0" fmla="*/ 4006 w 7928"/>
              <a:gd name="connsiteY0" fmla="*/ 13592 h 13634"/>
              <a:gd name="connsiteX1" fmla="*/ 7924 w 7928"/>
              <a:gd name="connsiteY1" fmla="*/ 9147 h 13634"/>
              <a:gd name="connsiteX2" fmla="*/ 3361 w 7928"/>
              <a:gd name="connsiteY2" fmla="*/ 0 h 13634"/>
              <a:gd name="connsiteX3" fmla="*/ 3 w 7928"/>
              <a:gd name="connsiteY3" fmla="*/ 5245 h 13634"/>
              <a:gd name="connsiteX4" fmla="*/ 4049 w 7928"/>
              <a:gd name="connsiteY4" fmla="*/ 13635 h 13634"/>
              <a:gd name="connsiteX5" fmla="*/ 4006 w 7928"/>
              <a:gd name="connsiteY5" fmla="*/ 13592 h 1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8" h="13634">
                <a:moveTo>
                  <a:pt x="4006" y="13592"/>
                </a:moveTo>
                <a:cubicBezTo>
                  <a:pt x="5773" y="13592"/>
                  <a:pt x="7839" y="14354"/>
                  <a:pt x="7924" y="9147"/>
                </a:cubicBezTo>
                <a:cubicBezTo>
                  <a:pt x="8004" y="1898"/>
                  <a:pt x="7054" y="0"/>
                  <a:pt x="3361" y="0"/>
                </a:cubicBezTo>
                <a:cubicBezTo>
                  <a:pt x="302" y="0"/>
                  <a:pt x="-40" y="506"/>
                  <a:pt x="3" y="5245"/>
                </a:cubicBezTo>
                <a:cubicBezTo>
                  <a:pt x="3" y="12830"/>
                  <a:pt x="393" y="13635"/>
                  <a:pt x="4049" y="13635"/>
                </a:cubicBezTo>
                <a:lnTo>
                  <a:pt x="4006" y="13592"/>
                </a:lnTo>
                <a:close/>
              </a:path>
            </a:pathLst>
          </a:custGeom>
          <a:solidFill>
            <a:srgbClr val="FFFFFF">
              <a:alpha val="30000"/>
            </a:srgbClr>
          </a:solidFill>
          <a:ln w="5331"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CD61001A-3A82-F729-1CAA-0B51A96B2529}"/>
              </a:ext>
            </a:extLst>
          </p:cNvPr>
          <p:cNvSpPr/>
          <p:nvPr userDrawn="1"/>
        </p:nvSpPr>
        <p:spPr>
          <a:xfrm>
            <a:off x="8751755" y="3596876"/>
            <a:ext cx="736996" cy="5006"/>
          </a:xfrm>
          <a:custGeom>
            <a:avLst/>
            <a:gdLst>
              <a:gd name="connsiteX0" fmla="*/ 316844 w 316948"/>
              <a:gd name="connsiteY0" fmla="*/ 0 h 2153"/>
              <a:gd name="connsiteX1" fmla="*/ 212 w 316948"/>
              <a:gd name="connsiteY1" fmla="*/ 0 h 2153"/>
              <a:gd name="connsiteX2" fmla="*/ 12782 w 316948"/>
              <a:gd name="connsiteY2" fmla="*/ 2153 h 2153"/>
              <a:gd name="connsiteX3" fmla="*/ 301648 w 316948"/>
              <a:gd name="connsiteY3" fmla="*/ 2153 h 2153"/>
              <a:gd name="connsiteX4" fmla="*/ 316844 w 316948"/>
              <a:gd name="connsiteY4" fmla="*/ 0 h 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48" h="2153">
                <a:moveTo>
                  <a:pt x="316844" y="0"/>
                </a:moveTo>
                <a:lnTo>
                  <a:pt x="212" y="0"/>
                </a:lnTo>
                <a:cubicBezTo>
                  <a:pt x="-1160" y="1818"/>
                  <a:pt x="4263" y="2153"/>
                  <a:pt x="12782" y="2153"/>
                </a:cubicBezTo>
                <a:lnTo>
                  <a:pt x="301648" y="2153"/>
                </a:lnTo>
                <a:cubicBezTo>
                  <a:pt x="309355" y="2153"/>
                  <a:pt x="317997" y="2153"/>
                  <a:pt x="3168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560BE4C6-EDF3-CC71-13C6-11C613112772}"/>
              </a:ext>
            </a:extLst>
          </p:cNvPr>
          <p:cNvSpPr/>
          <p:nvPr userDrawn="1"/>
        </p:nvSpPr>
        <p:spPr>
          <a:xfrm>
            <a:off x="7710591" y="3579390"/>
            <a:ext cx="35626" cy="26218"/>
          </a:xfrm>
          <a:custGeom>
            <a:avLst/>
            <a:gdLst>
              <a:gd name="connsiteX0" fmla="*/ 8330 w 15321"/>
              <a:gd name="connsiteY0" fmla="*/ 14 h 11275"/>
              <a:gd name="connsiteX1" fmla="*/ 25 w 15321"/>
              <a:gd name="connsiteY1" fmla="*/ 4124 h 11275"/>
              <a:gd name="connsiteX2" fmla="*/ 11469 w 15321"/>
              <a:gd name="connsiteY2" fmla="*/ 11240 h 11275"/>
              <a:gd name="connsiteX3" fmla="*/ 15264 w 15321"/>
              <a:gd name="connsiteY3" fmla="*/ 6490 h 11275"/>
              <a:gd name="connsiteX4" fmla="*/ 8287 w 15321"/>
              <a:gd name="connsiteY4" fmla="*/ 3 h 11275"/>
              <a:gd name="connsiteX5" fmla="*/ 8330 w 15321"/>
              <a:gd name="connsiteY5" fmla="*/ 3 h 11275"/>
              <a:gd name="connsiteX6" fmla="*/ 8330 w 15321"/>
              <a:gd name="connsiteY6" fmla="*/ 14 h 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1" h="11275">
                <a:moveTo>
                  <a:pt x="8330" y="14"/>
                </a:moveTo>
                <a:cubicBezTo>
                  <a:pt x="842" y="147"/>
                  <a:pt x="-189" y="659"/>
                  <a:pt x="25" y="4124"/>
                </a:cubicBezTo>
                <a:cubicBezTo>
                  <a:pt x="463" y="10520"/>
                  <a:pt x="1792" y="11496"/>
                  <a:pt x="11469" y="11240"/>
                </a:cubicBezTo>
                <a:cubicBezTo>
                  <a:pt x="15984" y="11117"/>
                  <a:pt x="15301" y="8484"/>
                  <a:pt x="15264" y="6490"/>
                </a:cubicBezTo>
                <a:cubicBezTo>
                  <a:pt x="15136" y="1197"/>
                  <a:pt x="13673" y="-76"/>
                  <a:pt x="8287" y="3"/>
                </a:cubicBezTo>
                <a:lnTo>
                  <a:pt x="8330" y="3"/>
                </a:lnTo>
                <a:lnTo>
                  <a:pt x="8330" y="14"/>
                </a:lnTo>
                <a:close/>
              </a:path>
            </a:pathLst>
          </a:custGeom>
          <a:solidFill>
            <a:srgbClr val="FFFFFF">
              <a:alpha val="30000"/>
            </a:srgbClr>
          </a:solidFill>
          <a:ln w="5331"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FE3D1E5-EA3B-2169-2DD0-E253672C7399}"/>
              </a:ext>
            </a:extLst>
          </p:cNvPr>
          <p:cNvSpPr/>
          <p:nvPr userDrawn="1"/>
        </p:nvSpPr>
        <p:spPr>
          <a:xfrm>
            <a:off x="8307084" y="3574640"/>
            <a:ext cx="43164" cy="22620"/>
          </a:xfrm>
          <a:custGeom>
            <a:avLst/>
            <a:gdLst>
              <a:gd name="connsiteX0" fmla="*/ 0 w 18563"/>
              <a:gd name="connsiteY0" fmla="*/ 6865 h 9728"/>
              <a:gd name="connsiteX1" fmla="*/ 4473 w 18563"/>
              <a:gd name="connsiteY1" fmla="*/ 9701 h 9728"/>
              <a:gd name="connsiteX2" fmla="*/ 7617 w 18563"/>
              <a:gd name="connsiteY2" fmla="*/ 9701 h 9728"/>
              <a:gd name="connsiteX3" fmla="*/ 15837 w 18563"/>
              <a:gd name="connsiteY3" fmla="*/ 0 h 9728"/>
              <a:gd name="connsiteX4" fmla="*/ 15196 w 18563"/>
              <a:gd name="connsiteY4" fmla="*/ 1604 h 9728"/>
              <a:gd name="connsiteX5" fmla="*/ 10504 w 18563"/>
              <a:gd name="connsiteY5" fmla="*/ 1647 h 9728"/>
              <a:gd name="connsiteX6" fmla="*/ 395 w 18563"/>
              <a:gd name="connsiteY6" fmla="*/ 6610 h 9728"/>
              <a:gd name="connsiteX7" fmla="*/ 11 w 18563"/>
              <a:gd name="connsiteY7" fmla="*/ 6823 h 9728"/>
              <a:gd name="connsiteX8" fmla="*/ 11 w 18563"/>
              <a:gd name="connsiteY8" fmla="*/ 6865 h 9728"/>
              <a:gd name="connsiteX9" fmla="*/ 0 w 18563"/>
              <a:gd name="connsiteY9" fmla="*/ 6865 h 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63" h="9728">
                <a:moveTo>
                  <a:pt x="0" y="6865"/>
                </a:moveTo>
                <a:cubicBezTo>
                  <a:pt x="43" y="8854"/>
                  <a:pt x="1377" y="9914"/>
                  <a:pt x="4473" y="9701"/>
                </a:cubicBezTo>
                <a:cubicBezTo>
                  <a:pt x="5508" y="9621"/>
                  <a:pt x="6539" y="9701"/>
                  <a:pt x="7617" y="9701"/>
                </a:cubicBezTo>
                <a:cubicBezTo>
                  <a:pt x="18975" y="9701"/>
                  <a:pt x="21084" y="7292"/>
                  <a:pt x="15837" y="0"/>
                </a:cubicBezTo>
                <a:cubicBezTo>
                  <a:pt x="17427" y="842"/>
                  <a:pt x="16787" y="1444"/>
                  <a:pt x="15196" y="1604"/>
                </a:cubicBezTo>
                <a:cubicBezTo>
                  <a:pt x="13686" y="1780"/>
                  <a:pt x="12095" y="1647"/>
                  <a:pt x="10504" y="1647"/>
                </a:cubicBezTo>
                <a:cubicBezTo>
                  <a:pt x="5001" y="1647"/>
                  <a:pt x="1623" y="3294"/>
                  <a:pt x="395" y="6610"/>
                </a:cubicBezTo>
                <a:cubicBezTo>
                  <a:pt x="395" y="6610"/>
                  <a:pt x="133" y="6732"/>
                  <a:pt x="11" y="6823"/>
                </a:cubicBezTo>
                <a:lnTo>
                  <a:pt x="11" y="6865"/>
                </a:lnTo>
                <a:lnTo>
                  <a:pt x="0" y="6865"/>
                </a:lnTo>
                <a:close/>
              </a:path>
            </a:pathLst>
          </a:custGeom>
          <a:solidFill>
            <a:srgbClr val="FFFFFF">
              <a:alpha val="30000"/>
            </a:srgbClr>
          </a:solidFill>
          <a:ln w="5331"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5FD931D9-251A-D62A-DAD6-692126590B0A}"/>
              </a:ext>
            </a:extLst>
          </p:cNvPr>
          <p:cNvSpPr/>
          <p:nvPr userDrawn="1"/>
        </p:nvSpPr>
        <p:spPr>
          <a:xfrm>
            <a:off x="7892438" y="3579239"/>
            <a:ext cx="36107" cy="22967"/>
          </a:xfrm>
          <a:custGeom>
            <a:avLst/>
            <a:gdLst>
              <a:gd name="connsiteX0" fmla="*/ 1234 w 15528"/>
              <a:gd name="connsiteY0" fmla="*/ 91 h 9877"/>
              <a:gd name="connsiteX1" fmla="*/ 892 w 15528"/>
              <a:gd name="connsiteY1" fmla="*/ 6274 h 9877"/>
              <a:gd name="connsiteX2" fmla="*/ 8936 w 15528"/>
              <a:gd name="connsiteY2" fmla="*/ 8347 h 9877"/>
              <a:gd name="connsiteX3" fmla="*/ 15432 w 15528"/>
              <a:gd name="connsiteY3" fmla="*/ 7665 h 9877"/>
              <a:gd name="connsiteX4" fmla="*/ 13275 w 15528"/>
              <a:gd name="connsiteY4" fmla="*/ 0 h 9877"/>
              <a:gd name="connsiteX5" fmla="*/ 1271 w 15528"/>
              <a:gd name="connsiteY5" fmla="*/ 80 h 9877"/>
              <a:gd name="connsiteX6" fmla="*/ 1234 w 15528"/>
              <a:gd name="connsiteY6" fmla="*/ 80 h 9877"/>
              <a:gd name="connsiteX7" fmla="*/ 1234 w 15528"/>
              <a:gd name="connsiteY7" fmla="*/ 91 h 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8" h="9877">
                <a:moveTo>
                  <a:pt x="1234" y="91"/>
                </a:moveTo>
                <a:cubicBezTo>
                  <a:pt x="460" y="2127"/>
                  <a:pt x="-917" y="4158"/>
                  <a:pt x="892" y="6274"/>
                </a:cubicBezTo>
                <a:cubicBezTo>
                  <a:pt x="3214" y="7798"/>
                  <a:pt x="7820" y="7249"/>
                  <a:pt x="8936" y="8347"/>
                </a:cubicBezTo>
                <a:cubicBezTo>
                  <a:pt x="12555" y="12041"/>
                  <a:pt x="13366" y="7921"/>
                  <a:pt x="15432" y="7665"/>
                </a:cubicBezTo>
                <a:cubicBezTo>
                  <a:pt x="15693" y="4952"/>
                  <a:pt x="15560" y="2329"/>
                  <a:pt x="13275" y="0"/>
                </a:cubicBezTo>
                <a:cubicBezTo>
                  <a:pt x="9278" y="0"/>
                  <a:pt x="5269" y="80"/>
                  <a:pt x="1271" y="80"/>
                </a:cubicBezTo>
                <a:lnTo>
                  <a:pt x="1234" y="80"/>
                </a:lnTo>
                <a:lnTo>
                  <a:pt x="1234" y="91"/>
                </a:lnTo>
                <a:close/>
              </a:path>
            </a:pathLst>
          </a:custGeom>
          <a:solidFill>
            <a:srgbClr val="FFFFFF">
              <a:alpha val="30000"/>
            </a:srgbClr>
          </a:solidFill>
          <a:ln w="5331"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546F7657-918F-F712-88E0-1EC26BD5F369}"/>
              </a:ext>
            </a:extLst>
          </p:cNvPr>
          <p:cNvSpPr/>
          <p:nvPr userDrawn="1"/>
        </p:nvSpPr>
        <p:spPr>
          <a:xfrm>
            <a:off x="7619054" y="3577855"/>
            <a:ext cx="19718" cy="27543"/>
          </a:xfrm>
          <a:custGeom>
            <a:avLst/>
            <a:gdLst>
              <a:gd name="connsiteX0" fmla="*/ 8470 w 8480"/>
              <a:gd name="connsiteY0" fmla="*/ 6911 h 11845"/>
              <a:gd name="connsiteX1" fmla="*/ 3303 w 8480"/>
              <a:gd name="connsiteY1" fmla="*/ 557 h 11845"/>
              <a:gd name="connsiteX2" fmla="*/ 1889 w 8480"/>
              <a:gd name="connsiteY2" fmla="*/ 472 h 11845"/>
              <a:gd name="connsiteX3" fmla="*/ 2108 w 8480"/>
              <a:gd name="connsiteY3" fmla="*/ 10898 h 11845"/>
              <a:gd name="connsiteX4" fmla="*/ 6196 w 8480"/>
              <a:gd name="connsiteY4" fmla="*/ 11068 h 11845"/>
              <a:gd name="connsiteX5" fmla="*/ 8481 w 8480"/>
              <a:gd name="connsiteY5" fmla="*/ 6959 h 11845"/>
              <a:gd name="connsiteX6" fmla="*/ 8481 w 8480"/>
              <a:gd name="connsiteY6" fmla="*/ 6921 h 11845"/>
              <a:gd name="connsiteX7" fmla="*/ 8470 w 8480"/>
              <a:gd name="connsiteY7" fmla="*/ 6911 h 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0" h="11845">
                <a:moveTo>
                  <a:pt x="8470" y="6911"/>
                </a:moveTo>
                <a:cubicBezTo>
                  <a:pt x="5412" y="5301"/>
                  <a:pt x="9719" y="1063"/>
                  <a:pt x="3303" y="557"/>
                </a:cubicBezTo>
                <a:cubicBezTo>
                  <a:pt x="2919" y="557"/>
                  <a:pt x="3127" y="-637"/>
                  <a:pt x="1889" y="472"/>
                </a:cubicBezTo>
                <a:cubicBezTo>
                  <a:pt x="-2200" y="4075"/>
                  <a:pt x="1537" y="7470"/>
                  <a:pt x="2108" y="10898"/>
                </a:cubicBezTo>
                <a:cubicBezTo>
                  <a:pt x="2279" y="12044"/>
                  <a:pt x="5081" y="12209"/>
                  <a:pt x="6196" y="11068"/>
                </a:cubicBezTo>
                <a:cubicBezTo>
                  <a:pt x="7312" y="9970"/>
                  <a:pt x="7654" y="8488"/>
                  <a:pt x="8481" y="6959"/>
                </a:cubicBezTo>
                <a:lnTo>
                  <a:pt x="8481" y="6921"/>
                </a:lnTo>
                <a:lnTo>
                  <a:pt x="8470" y="6911"/>
                </a:lnTo>
                <a:close/>
              </a:path>
            </a:pathLst>
          </a:custGeom>
          <a:solidFill>
            <a:srgbClr val="FFFFFF">
              <a:alpha val="30000"/>
            </a:srgbClr>
          </a:solidFill>
          <a:ln w="5331"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D4181894-27C6-967B-AE7E-258D1704C219}"/>
              </a:ext>
            </a:extLst>
          </p:cNvPr>
          <p:cNvSpPr/>
          <p:nvPr userDrawn="1"/>
        </p:nvSpPr>
        <p:spPr>
          <a:xfrm>
            <a:off x="7472068" y="3580774"/>
            <a:ext cx="18630" cy="25869"/>
          </a:xfrm>
          <a:custGeom>
            <a:avLst/>
            <a:gdLst>
              <a:gd name="connsiteX0" fmla="*/ 0 w 8012"/>
              <a:gd name="connsiteY0" fmla="*/ 4473 h 11125"/>
              <a:gd name="connsiteX1" fmla="*/ 992 w 8012"/>
              <a:gd name="connsiteY1" fmla="*/ 8284 h 11125"/>
              <a:gd name="connsiteX2" fmla="*/ 3532 w 8012"/>
              <a:gd name="connsiteY2" fmla="*/ 11125 h 11125"/>
              <a:gd name="connsiteX3" fmla="*/ 7798 w 8012"/>
              <a:gd name="connsiteY3" fmla="*/ 8161 h 11125"/>
              <a:gd name="connsiteX4" fmla="*/ 5732 w 8012"/>
              <a:gd name="connsiteY4" fmla="*/ 1008 h 11125"/>
              <a:gd name="connsiteX5" fmla="*/ 1301 w 8012"/>
              <a:gd name="connsiteY5" fmla="*/ 1125 h 11125"/>
              <a:gd name="connsiteX6" fmla="*/ 10 w 8012"/>
              <a:gd name="connsiteY6" fmla="*/ 4515 h 11125"/>
              <a:gd name="connsiteX7" fmla="*/ 10 w 8012"/>
              <a:gd name="connsiteY7" fmla="*/ 4473 h 11125"/>
              <a:gd name="connsiteX8" fmla="*/ 0 w 8012"/>
              <a:gd name="connsiteY8" fmla="*/ 4473 h 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12" h="11125">
                <a:moveTo>
                  <a:pt x="0" y="4473"/>
                </a:moveTo>
                <a:cubicBezTo>
                  <a:pt x="341" y="5784"/>
                  <a:pt x="692" y="7015"/>
                  <a:pt x="992" y="8284"/>
                </a:cubicBezTo>
                <a:cubicBezTo>
                  <a:pt x="1250" y="9478"/>
                  <a:pt x="558" y="11125"/>
                  <a:pt x="3532" y="11125"/>
                </a:cubicBezTo>
                <a:cubicBezTo>
                  <a:pt x="6331" y="11125"/>
                  <a:pt x="7282" y="9595"/>
                  <a:pt x="7798" y="8161"/>
                </a:cubicBezTo>
                <a:cubicBezTo>
                  <a:pt x="8655" y="5624"/>
                  <a:pt x="6724" y="3295"/>
                  <a:pt x="5732" y="1008"/>
                </a:cubicBezTo>
                <a:cubicBezTo>
                  <a:pt x="5123" y="-399"/>
                  <a:pt x="2458" y="-308"/>
                  <a:pt x="1301" y="1125"/>
                </a:cubicBezTo>
                <a:cubicBezTo>
                  <a:pt x="486" y="2106"/>
                  <a:pt x="403" y="3375"/>
                  <a:pt x="10" y="4515"/>
                </a:cubicBezTo>
                <a:lnTo>
                  <a:pt x="10" y="4473"/>
                </a:lnTo>
                <a:lnTo>
                  <a:pt x="0" y="4473"/>
                </a:lnTo>
                <a:close/>
              </a:path>
            </a:pathLst>
          </a:custGeom>
          <a:solidFill>
            <a:srgbClr val="FFFFFF">
              <a:alpha val="30000"/>
            </a:srgbClr>
          </a:solidFill>
          <a:ln w="5331"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40AF518-BCDC-BF93-1C5E-206E47377371}"/>
              </a:ext>
            </a:extLst>
          </p:cNvPr>
          <p:cNvSpPr/>
          <p:nvPr userDrawn="1"/>
        </p:nvSpPr>
        <p:spPr>
          <a:xfrm>
            <a:off x="7848014" y="3574700"/>
            <a:ext cx="15924" cy="28589"/>
          </a:xfrm>
          <a:custGeom>
            <a:avLst/>
            <a:gdLst>
              <a:gd name="connsiteX0" fmla="*/ 8 w 6848"/>
              <a:gd name="connsiteY0" fmla="*/ 6275 h 12295"/>
              <a:gd name="connsiteX1" fmla="*/ 782 w 6848"/>
              <a:gd name="connsiteY1" fmla="*/ 10086 h 12295"/>
              <a:gd name="connsiteX2" fmla="*/ 3925 w 6848"/>
              <a:gd name="connsiteY2" fmla="*/ 12159 h 12295"/>
              <a:gd name="connsiteX3" fmla="*/ 6082 w 6848"/>
              <a:gd name="connsiteY3" fmla="*/ 11104 h 12295"/>
              <a:gd name="connsiteX4" fmla="*/ 4614 w 6848"/>
              <a:gd name="connsiteY4" fmla="*/ 427 h 12295"/>
              <a:gd name="connsiteX5" fmla="*/ 744 w 6848"/>
              <a:gd name="connsiteY5" fmla="*/ 1403 h 12295"/>
              <a:gd name="connsiteX6" fmla="*/ 8 w 6848"/>
              <a:gd name="connsiteY6" fmla="*/ 6232 h 12295"/>
              <a:gd name="connsiteX7" fmla="*/ 8 w 6848"/>
              <a:gd name="connsiteY7" fmla="*/ 6275 h 1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 h="12295">
                <a:moveTo>
                  <a:pt x="8" y="6275"/>
                </a:moveTo>
                <a:cubicBezTo>
                  <a:pt x="184" y="7074"/>
                  <a:pt x="648" y="8604"/>
                  <a:pt x="782" y="10086"/>
                </a:cubicBezTo>
                <a:cubicBezTo>
                  <a:pt x="920" y="11440"/>
                  <a:pt x="2853" y="11520"/>
                  <a:pt x="3925" y="12159"/>
                </a:cubicBezTo>
                <a:cubicBezTo>
                  <a:pt x="4790" y="12671"/>
                  <a:pt x="5559" y="11610"/>
                  <a:pt x="6082" y="11104"/>
                </a:cubicBezTo>
                <a:cubicBezTo>
                  <a:pt x="7630" y="9579"/>
                  <a:pt x="6680" y="1525"/>
                  <a:pt x="4614" y="427"/>
                </a:cubicBezTo>
                <a:cubicBezTo>
                  <a:pt x="3109" y="-378"/>
                  <a:pt x="1518" y="-42"/>
                  <a:pt x="744" y="1403"/>
                </a:cubicBezTo>
                <a:cubicBezTo>
                  <a:pt x="50" y="2757"/>
                  <a:pt x="-30" y="4159"/>
                  <a:pt x="8" y="6232"/>
                </a:cubicBezTo>
                <a:lnTo>
                  <a:pt x="8" y="6275"/>
                </a:lnTo>
                <a:close/>
              </a:path>
            </a:pathLst>
          </a:custGeom>
          <a:solidFill>
            <a:srgbClr val="FFFFFF">
              <a:alpha val="30000"/>
            </a:srgbClr>
          </a:solidFill>
          <a:ln w="5331"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0543D16D-79F4-5977-C8B4-8F0D0BF43944}"/>
              </a:ext>
            </a:extLst>
          </p:cNvPr>
          <p:cNvSpPr/>
          <p:nvPr userDrawn="1"/>
        </p:nvSpPr>
        <p:spPr>
          <a:xfrm>
            <a:off x="8303131" y="3571200"/>
            <a:ext cx="42860" cy="19514"/>
          </a:xfrm>
          <a:custGeom>
            <a:avLst/>
            <a:gdLst>
              <a:gd name="connsiteX0" fmla="*/ 1695 w 18432"/>
              <a:gd name="connsiteY0" fmla="*/ 8339 h 8392"/>
              <a:gd name="connsiteX1" fmla="*/ 2079 w 18432"/>
              <a:gd name="connsiteY1" fmla="*/ 8126 h 8392"/>
              <a:gd name="connsiteX2" fmla="*/ 12194 w 18432"/>
              <a:gd name="connsiteY2" fmla="*/ 3174 h 8392"/>
              <a:gd name="connsiteX3" fmla="*/ 16880 w 18432"/>
              <a:gd name="connsiteY3" fmla="*/ 3137 h 8392"/>
              <a:gd name="connsiteX4" fmla="*/ 17521 w 18432"/>
              <a:gd name="connsiteY4" fmla="*/ 1527 h 8392"/>
              <a:gd name="connsiteX5" fmla="*/ 14815 w 18432"/>
              <a:gd name="connsiteY5" fmla="*/ 3 h 8392"/>
              <a:gd name="connsiteX6" fmla="*/ 8660 w 18432"/>
              <a:gd name="connsiteY6" fmla="*/ 3 h 8392"/>
              <a:gd name="connsiteX7" fmla="*/ 1684 w 18432"/>
              <a:gd name="connsiteY7" fmla="*/ 8392 h 8392"/>
              <a:gd name="connsiteX8" fmla="*/ 1684 w 18432"/>
              <a:gd name="connsiteY8" fmla="*/ 8350 h 8392"/>
              <a:gd name="connsiteX9" fmla="*/ 1695 w 18432"/>
              <a:gd name="connsiteY9" fmla="*/ 8339 h 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2" h="8392">
                <a:moveTo>
                  <a:pt x="1695" y="8339"/>
                </a:moveTo>
                <a:cubicBezTo>
                  <a:pt x="1695" y="8339"/>
                  <a:pt x="2079" y="8222"/>
                  <a:pt x="2079" y="8126"/>
                </a:cubicBezTo>
                <a:cubicBezTo>
                  <a:pt x="3317" y="4794"/>
                  <a:pt x="6685" y="3147"/>
                  <a:pt x="12194" y="3174"/>
                </a:cubicBezTo>
                <a:cubicBezTo>
                  <a:pt x="13742" y="3174"/>
                  <a:pt x="15332" y="3259"/>
                  <a:pt x="16880" y="3137"/>
                </a:cubicBezTo>
                <a:cubicBezTo>
                  <a:pt x="18428" y="2961"/>
                  <a:pt x="19122" y="2374"/>
                  <a:pt x="17521" y="1527"/>
                </a:cubicBezTo>
                <a:cubicBezTo>
                  <a:pt x="17441" y="338"/>
                  <a:pt x="16448" y="-35"/>
                  <a:pt x="14815" y="3"/>
                </a:cubicBezTo>
                <a:lnTo>
                  <a:pt x="8660" y="3"/>
                </a:lnTo>
                <a:cubicBezTo>
                  <a:pt x="312" y="3"/>
                  <a:pt x="-1972" y="2721"/>
                  <a:pt x="1684" y="8392"/>
                </a:cubicBezTo>
                <a:lnTo>
                  <a:pt x="1684" y="8350"/>
                </a:lnTo>
                <a:lnTo>
                  <a:pt x="1695" y="8339"/>
                </a:lnTo>
                <a:close/>
              </a:path>
            </a:pathLst>
          </a:custGeom>
          <a:solidFill>
            <a:srgbClr val="FFFFFF">
              <a:alpha val="30000"/>
            </a:srgbClr>
          </a:solidFill>
          <a:ln w="5331"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91CA0CDA-7F1E-37D0-9E3A-6DF6D2FE4769}"/>
              </a:ext>
            </a:extLst>
          </p:cNvPr>
          <p:cNvSpPr/>
          <p:nvPr userDrawn="1"/>
        </p:nvSpPr>
        <p:spPr>
          <a:xfrm>
            <a:off x="7952529" y="3585622"/>
            <a:ext cx="51921" cy="23185"/>
          </a:xfrm>
          <a:custGeom>
            <a:avLst/>
            <a:gdLst>
              <a:gd name="connsiteX0" fmla="*/ 18942 w 22329"/>
              <a:gd name="connsiteY0" fmla="*/ 11 h 9971"/>
              <a:gd name="connsiteX1" fmla="*/ 18728 w 22329"/>
              <a:gd name="connsiteY1" fmla="*/ 688 h 9971"/>
              <a:gd name="connsiteX2" fmla="*/ 17693 w 22329"/>
              <a:gd name="connsiteY2" fmla="*/ 8102 h 9971"/>
              <a:gd name="connsiteX3" fmla="*/ 132 w 22329"/>
              <a:gd name="connsiteY3" fmla="*/ 7084 h 9971"/>
              <a:gd name="connsiteX4" fmla="*/ 3708 w 22329"/>
              <a:gd name="connsiteY4" fmla="*/ 9882 h 9971"/>
              <a:gd name="connsiteX5" fmla="*/ 17175 w 22329"/>
              <a:gd name="connsiteY5" fmla="*/ 9962 h 9971"/>
              <a:gd name="connsiteX6" fmla="*/ 21824 w 22329"/>
              <a:gd name="connsiteY6" fmla="*/ 7798 h 9971"/>
              <a:gd name="connsiteX7" fmla="*/ 18904 w 22329"/>
              <a:gd name="connsiteY7" fmla="*/ 0 h 9971"/>
              <a:gd name="connsiteX8" fmla="*/ 18942 w 22329"/>
              <a:gd name="connsiteY8" fmla="*/ 0 h 9971"/>
              <a:gd name="connsiteX9" fmla="*/ 18942 w 22329"/>
              <a:gd name="connsiteY9" fmla="*/ 11 h 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29" h="9971">
                <a:moveTo>
                  <a:pt x="18942" y="11"/>
                </a:moveTo>
                <a:cubicBezTo>
                  <a:pt x="18862" y="224"/>
                  <a:pt x="18766" y="474"/>
                  <a:pt x="18728" y="688"/>
                </a:cubicBezTo>
                <a:cubicBezTo>
                  <a:pt x="18291" y="3273"/>
                  <a:pt x="21306" y="7596"/>
                  <a:pt x="17693" y="8102"/>
                </a:cubicBezTo>
                <a:cubicBezTo>
                  <a:pt x="12270" y="8864"/>
                  <a:pt x="5694" y="9626"/>
                  <a:pt x="132" y="7084"/>
                </a:cubicBezTo>
                <a:cubicBezTo>
                  <a:pt x="-423" y="9077"/>
                  <a:pt x="773" y="9882"/>
                  <a:pt x="3708" y="9882"/>
                </a:cubicBezTo>
                <a:cubicBezTo>
                  <a:pt x="8181" y="9882"/>
                  <a:pt x="12702" y="10005"/>
                  <a:pt x="17175" y="9962"/>
                </a:cubicBezTo>
                <a:cubicBezTo>
                  <a:pt x="19283" y="9962"/>
                  <a:pt x="21691" y="9456"/>
                  <a:pt x="21824" y="7798"/>
                </a:cubicBezTo>
                <a:cubicBezTo>
                  <a:pt x="22086" y="5042"/>
                  <a:pt x="23810" y="1908"/>
                  <a:pt x="18904" y="0"/>
                </a:cubicBezTo>
                <a:lnTo>
                  <a:pt x="18942" y="0"/>
                </a:lnTo>
                <a:lnTo>
                  <a:pt x="18942" y="11"/>
                </a:lnTo>
                <a:close/>
              </a:path>
            </a:pathLst>
          </a:custGeom>
          <a:solidFill>
            <a:srgbClr val="FFFFFF">
              <a:alpha val="30000"/>
            </a:srgbClr>
          </a:solidFill>
          <a:ln w="5331"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F8EBAFE5-757D-7BC8-AB9C-6E2DA1768CE5}"/>
              </a:ext>
            </a:extLst>
          </p:cNvPr>
          <p:cNvSpPr/>
          <p:nvPr userDrawn="1"/>
        </p:nvSpPr>
        <p:spPr>
          <a:xfrm>
            <a:off x="7803326" y="3579532"/>
            <a:ext cx="13689" cy="25325"/>
          </a:xfrm>
          <a:custGeom>
            <a:avLst/>
            <a:gdLst>
              <a:gd name="connsiteX0" fmla="*/ 11 w 5887"/>
              <a:gd name="connsiteY0" fmla="*/ 3935 h 10891"/>
              <a:gd name="connsiteX1" fmla="*/ 614 w 5887"/>
              <a:gd name="connsiteY1" fmla="*/ 9404 h 10891"/>
              <a:gd name="connsiteX2" fmla="*/ 2204 w 5887"/>
              <a:gd name="connsiteY2" fmla="*/ 10891 h 10891"/>
              <a:gd name="connsiteX3" fmla="*/ 4569 w 5887"/>
              <a:gd name="connsiteY3" fmla="*/ 9793 h 10891"/>
              <a:gd name="connsiteX4" fmla="*/ 4094 w 5887"/>
              <a:gd name="connsiteY4" fmla="*/ 987 h 10891"/>
              <a:gd name="connsiteX5" fmla="*/ 2151 w 5887"/>
              <a:gd name="connsiteY5" fmla="*/ 12 h 10891"/>
              <a:gd name="connsiteX6" fmla="*/ 384 w 5887"/>
              <a:gd name="connsiteY6" fmla="*/ 1361 h 10891"/>
              <a:gd name="connsiteX7" fmla="*/ 0 w 5887"/>
              <a:gd name="connsiteY7" fmla="*/ 3946 h 10891"/>
              <a:gd name="connsiteX8" fmla="*/ 11 w 5887"/>
              <a:gd name="connsiteY8" fmla="*/ 3935 h 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7" h="10891">
                <a:moveTo>
                  <a:pt x="11" y="3935"/>
                </a:moveTo>
                <a:cubicBezTo>
                  <a:pt x="230" y="6099"/>
                  <a:pt x="352" y="7746"/>
                  <a:pt x="614" y="9404"/>
                </a:cubicBezTo>
                <a:cubicBezTo>
                  <a:pt x="694" y="10038"/>
                  <a:pt x="747" y="10891"/>
                  <a:pt x="2204" y="10891"/>
                </a:cubicBezTo>
                <a:cubicBezTo>
                  <a:pt x="3368" y="10891"/>
                  <a:pt x="3928" y="10422"/>
                  <a:pt x="4569" y="9793"/>
                </a:cubicBezTo>
                <a:cubicBezTo>
                  <a:pt x="7574" y="6744"/>
                  <a:pt x="4569" y="3903"/>
                  <a:pt x="4094" y="987"/>
                </a:cubicBezTo>
                <a:cubicBezTo>
                  <a:pt x="4009" y="358"/>
                  <a:pt x="3058" y="49"/>
                  <a:pt x="2151" y="12"/>
                </a:cubicBezTo>
                <a:cubicBezTo>
                  <a:pt x="641" y="-111"/>
                  <a:pt x="560" y="732"/>
                  <a:pt x="384" y="1361"/>
                </a:cubicBezTo>
                <a:cubicBezTo>
                  <a:pt x="128" y="2379"/>
                  <a:pt x="85" y="3439"/>
                  <a:pt x="0" y="3946"/>
                </a:cubicBezTo>
                <a:lnTo>
                  <a:pt x="11" y="3935"/>
                </a:lnTo>
                <a:close/>
              </a:path>
            </a:pathLst>
          </a:custGeom>
          <a:solidFill>
            <a:srgbClr val="FFFFFF">
              <a:alpha val="30000"/>
            </a:srgbClr>
          </a:solidFill>
          <a:ln w="5331"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B1ABEF98-CE89-214E-E00B-E9DD2981C0EF}"/>
              </a:ext>
            </a:extLst>
          </p:cNvPr>
          <p:cNvSpPr/>
          <p:nvPr userDrawn="1"/>
        </p:nvSpPr>
        <p:spPr>
          <a:xfrm>
            <a:off x="7893973" y="3593851"/>
            <a:ext cx="35010" cy="12147"/>
          </a:xfrm>
          <a:custGeom>
            <a:avLst/>
            <a:gdLst>
              <a:gd name="connsiteX0" fmla="*/ 14794 w 15056"/>
              <a:gd name="connsiteY0" fmla="*/ 1391 h 5224"/>
              <a:gd name="connsiteX1" fmla="*/ 8298 w 15056"/>
              <a:gd name="connsiteY1" fmla="*/ 2073 h 5224"/>
              <a:gd name="connsiteX2" fmla="*/ 254 w 15056"/>
              <a:gd name="connsiteY2" fmla="*/ 0 h 5224"/>
              <a:gd name="connsiteX3" fmla="*/ 2016 w 15056"/>
              <a:gd name="connsiteY3" fmla="*/ 4573 h 5224"/>
              <a:gd name="connsiteX4" fmla="*/ 13635 w 15056"/>
              <a:gd name="connsiteY4" fmla="*/ 4573 h 5224"/>
              <a:gd name="connsiteX5" fmla="*/ 14751 w 15056"/>
              <a:gd name="connsiteY5" fmla="*/ 1444 h 5224"/>
              <a:gd name="connsiteX6" fmla="*/ 14794 w 15056"/>
              <a:gd name="connsiteY6" fmla="*/ 1402 h 5224"/>
              <a:gd name="connsiteX7" fmla="*/ 14794 w 15056"/>
              <a:gd name="connsiteY7" fmla="*/ 1391 h 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56" h="5224">
                <a:moveTo>
                  <a:pt x="14794" y="1391"/>
                </a:moveTo>
                <a:cubicBezTo>
                  <a:pt x="12728" y="1647"/>
                  <a:pt x="11954" y="5751"/>
                  <a:pt x="8298" y="2073"/>
                </a:cubicBezTo>
                <a:cubicBezTo>
                  <a:pt x="7225" y="975"/>
                  <a:pt x="2576" y="1567"/>
                  <a:pt x="254" y="0"/>
                </a:cubicBezTo>
                <a:cubicBezTo>
                  <a:pt x="334" y="1647"/>
                  <a:pt x="-1080" y="4067"/>
                  <a:pt x="2016" y="4573"/>
                </a:cubicBezTo>
                <a:cubicBezTo>
                  <a:pt x="5714" y="5176"/>
                  <a:pt x="9899" y="5671"/>
                  <a:pt x="13635" y="4573"/>
                </a:cubicBezTo>
                <a:cubicBezTo>
                  <a:pt x="15402" y="4067"/>
                  <a:pt x="15189" y="2622"/>
                  <a:pt x="14751" y="1444"/>
                </a:cubicBezTo>
                <a:lnTo>
                  <a:pt x="14794" y="1402"/>
                </a:lnTo>
                <a:lnTo>
                  <a:pt x="14794" y="1391"/>
                </a:lnTo>
                <a:close/>
              </a:path>
            </a:pathLst>
          </a:custGeom>
          <a:solidFill>
            <a:srgbClr val="FFFFFF">
              <a:alpha val="30000"/>
            </a:srgbClr>
          </a:solidFill>
          <a:ln w="5331"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7FDC6A7E-CA24-5980-C92B-D0AAA872BEFB}"/>
              </a:ext>
            </a:extLst>
          </p:cNvPr>
          <p:cNvSpPr/>
          <p:nvPr userDrawn="1"/>
        </p:nvSpPr>
        <p:spPr>
          <a:xfrm>
            <a:off x="7895382" y="3574479"/>
            <a:ext cx="27899" cy="4955"/>
          </a:xfrm>
          <a:custGeom>
            <a:avLst/>
            <a:gdLst>
              <a:gd name="connsiteX0" fmla="*/ 0 w 11998"/>
              <a:gd name="connsiteY0" fmla="*/ 2132 h 2131"/>
              <a:gd name="connsiteX1" fmla="*/ 11999 w 11998"/>
              <a:gd name="connsiteY1" fmla="*/ 2047 h 2131"/>
              <a:gd name="connsiteX2" fmla="*/ 11620 w 11998"/>
              <a:gd name="connsiteY2" fmla="*/ 389 h 2131"/>
              <a:gd name="connsiteX3" fmla="*/ 379 w 11998"/>
              <a:gd name="connsiteY3" fmla="*/ 815 h 2131"/>
              <a:gd name="connsiteX4" fmla="*/ 0 w 11998"/>
              <a:gd name="connsiteY4" fmla="*/ 2132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8" h="2131">
                <a:moveTo>
                  <a:pt x="0" y="2132"/>
                </a:moveTo>
                <a:cubicBezTo>
                  <a:pt x="3998" y="2132"/>
                  <a:pt x="8001" y="2047"/>
                  <a:pt x="11999" y="2047"/>
                </a:cubicBezTo>
                <a:cubicBezTo>
                  <a:pt x="11876" y="1498"/>
                  <a:pt x="11876" y="442"/>
                  <a:pt x="11620" y="389"/>
                </a:cubicBezTo>
                <a:cubicBezTo>
                  <a:pt x="7830" y="53"/>
                  <a:pt x="3998" y="-453"/>
                  <a:pt x="379" y="815"/>
                </a:cubicBezTo>
                <a:cubicBezTo>
                  <a:pt x="37" y="948"/>
                  <a:pt x="123" y="1673"/>
                  <a:pt x="0" y="2132"/>
                </a:cubicBezTo>
                <a:close/>
              </a:path>
            </a:pathLst>
          </a:custGeom>
          <a:solidFill>
            <a:srgbClr val="FFFFFF">
              <a:alpha val="30000"/>
            </a:srgbClr>
          </a:solidFill>
          <a:ln w="5331"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8D815402-2A52-AC70-DD66-A8F5810D5313}"/>
              </a:ext>
            </a:extLst>
          </p:cNvPr>
          <p:cNvSpPr/>
          <p:nvPr userDrawn="1"/>
        </p:nvSpPr>
        <p:spPr>
          <a:xfrm>
            <a:off x="7945088" y="3582697"/>
            <a:ext cx="7957" cy="19409"/>
          </a:xfrm>
          <a:custGeom>
            <a:avLst/>
            <a:gdLst>
              <a:gd name="connsiteX0" fmla="*/ 3300 w 3422"/>
              <a:gd name="connsiteY0" fmla="*/ 8347 h 8347"/>
              <a:gd name="connsiteX1" fmla="*/ 3422 w 3422"/>
              <a:gd name="connsiteY1" fmla="*/ 0 h 8347"/>
              <a:gd name="connsiteX2" fmla="*/ 3300 w 3422"/>
              <a:gd name="connsiteY2" fmla="*/ 8347 h 8347"/>
            </a:gdLst>
            <a:ahLst/>
            <a:cxnLst>
              <a:cxn ang="0">
                <a:pos x="connsiteX0" y="connsiteY0"/>
              </a:cxn>
              <a:cxn ang="0">
                <a:pos x="connsiteX1" y="connsiteY1"/>
              </a:cxn>
              <a:cxn ang="0">
                <a:pos x="connsiteX2" y="connsiteY2"/>
              </a:cxn>
            </a:cxnLst>
            <a:rect l="l" t="t" r="r" b="b"/>
            <a:pathLst>
              <a:path w="3422" h="8347">
                <a:moveTo>
                  <a:pt x="3300" y="8347"/>
                </a:moveTo>
                <a:cubicBezTo>
                  <a:pt x="3300" y="5554"/>
                  <a:pt x="3380" y="2798"/>
                  <a:pt x="3422" y="0"/>
                </a:cubicBezTo>
                <a:cubicBezTo>
                  <a:pt x="-1093" y="1397"/>
                  <a:pt x="-1147" y="5890"/>
                  <a:pt x="3300" y="8347"/>
                </a:cubicBezTo>
                <a:close/>
              </a:path>
            </a:pathLst>
          </a:custGeom>
          <a:solidFill>
            <a:srgbClr val="FFFFFF">
              <a:alpha val="30000"/>
            </a:srgbClr>
          </a:solidFill>
          <a:ln w="5331"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7BA1F619-9FC9-0666-1FA4-8882E011C80C}"/>
              </a:ext>
            </a:extLst>
          </p:cNvPr>
          <p:cNvSpPr/>
          <p:nvPr userDrawn="1"/>
        </p:nvSpPr>
        <p:spPr>
          <a:xfrm>
            <a:off x="8024278" y="3581225"/>
            <a:ext cx="233708" cy="16977"/>
          </a:xfrm>
          <a:custGeom>
            <a:avLst/>
            <a:gdLst>
              <a:gd name="connsiteX0" fmla="*/ 50477 w 100507"/>
              <a:gd name="connsiteY0" fmla="*/ 7210 h 7301"/>
              <a:gd name="connsiteX1" fmla="*/ 96359 w 100507"/>
              <a:gd name="connsiteY1" fmla="*/ 7210 h 7301"/>
              <a:gd name="connsiteX2" fmla="*/ 100411 w 100507"/>
              <a:gd name="connsiteY2" fmla="*/ 6277 h 7301"/>
              <a:gd name="connsiteX3" fmla="*/ 99199 w 100507"/>
              <a:gd name="connsiteY3" fmla="*/ 3692 h 7301"/>
              <a:gd name="connsiteX4" fmla="*/ 89303 w 100507"/>
              <a:gd name="connsiteY4" fmla="*/ 308 h 7301"/>
              <a:gd name="connsiteX5" fmla="*/ 5385 w 100507"/>
              <a:gd name="connsiteY5" fmla="*/ 483 h 7301"/>
              <a:gd name="connsiteX6" fmla="*/ 5 w 100507"/>
              <a:gd name="connsiteY6" fmla="*/ 3319 h 7301"/>
              <a:gd name="connsiteX7" fmla="*/ 5641 w 100507"/>
              <a:gd name="connsiteY7" fmla="*/ 7301 h 7301"/>
              <a:gd name="connsiteX8" fmla="*/ 50488 w 100507"/>
              <a:gd name="connsiteY8" fmla="*/ 7221 h 7301"/>
              <a:gd name="connsiteX9" fmla="*/ 50477 w 100507"/>
              <a:gd name="connsiteY9" fmla="*/ 7210 h 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07" h="7301">
                <a:moveTo>
                  <a:pt x="50477" y="7210"/>
                </a:moveTo>
                <a:lnTo>
                  <a:pt x="96359" y="7210"/>
                </a:lnTo>
                <a:cubicBezTo>
                  <a:pt x="97784" y="7210"/>
                  <a:pt x="99759" y="7546"/>
                  <a:pt x="100411" y="6277"/>
                </a:cubicBezTo>
                <a:cubicBezTo>
                  <a:pt x="100923" y="5302"/>
                  <a:pt x="99242" y="4204"/>
                  <a:pt x="99199" y="3692"/>
                </a:cubicBezTo>
                <a:cubicBezTo>
                  <a:pt x="98724" y="-1510"/>
                  <a:pt x="93087" y="308"/>
                  <a:pt x="89303" y="308"/>
                </a:cubicBezTo>
                <a:cubicBezTo>
                  <a:pt x="61334" y="308"/>
                  <a:pt x="33354" y="430"/>
                  <a:pt x="5385" y="483"/>
                </a:cubicBezTo>
                <a:cubicBezTo>
                  <a:pt x="2369" y="483"/>
                  <a:pt x="-123" y="483"/>
                  <a:pt x="5" y="3319"/>
                </a:cubicBezTo>
                <a:cubicBezTo>
                  <a:pt x="138" y="5979"/>
                  <a:pt x="1035" y="7343"/>
                  <a:pt x="5641" y="7301"/>
                </a:cubicBezTo>
                <a:cubicBezTo>
                  <a:pt x="20576" y="7130"/>
                  <a:pt x="35553" y="7221"/>
                  <a:pt x="50488" y="7221"/>
                </a:cubicBezTo>
                <a:lnTo>
                  <a:pt x="50477" y="7210"/>
                </a:lnTo>
                <a:close/>
              </a:path>
            </a:pathLst>
          </a:custGeom>
          <a:solidFill>
            <a:srgbClr val="FFFFFF">
              <a:alpha val="30000"/>
            </a:srgbClr>
          </a:solidFill>
          <a:ln w="5331"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8364EE31-2A7F-31F4-FB65-A65F1BCEBF52}"/>
              </a:ext>
            </a:extLst>
          </p:cNvPr>
          <p:cNvSpPr/>
          <p:nvPr userDrawn="1"/>
        </p:nvSpPr>
        <p:spPr>
          <a:xfrm>
            <a:off x="9097021" y="4397767"/>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A6DFFFB4-AE09-D61C-9513-191A4CD86AB3}"/>
              </a:ext>
            </a:extLst>
          </p:cNvPr>
          <p:cNvSpPr/>
          <p:nvPr userDrawn="1"/>
        </p:nvSpPr>
        <p:spPr>
          <a:xfrm>
            <a:off x="8811405" y="4398242"/>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CCE924A6-68CD-C9CA-FB2C-7EB3C445CBFC}"/>
              </a:ext>
            </a:extLst>
          </p:cNvPr>
          <p:cNvSpPr/>
          <p:nvPr userDrawn="1"/>
        </p:nvSpPr>
        <p:spPr>
          <a:xfrm>
            <a:off x="8757819" y="4404008"/>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6DA35F95-DDCC-8BF3-A10F-BEDD5B4D5D58}"/>
              </a:ext>
            </a:extLst>
          </p:cNvPr>
          <p:cNvSpPr/>
          <p:nvPr userDrawn="1"/>
        </p:nvSpPr>
        <p:spPr>
          <a:xfrm>
            <a:off x="8562913" y="4402657"/>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80ADDEFE-5C59-8FFF-0D24-A53BA00577B5}"/>
              </a:ext>
            </a:extLst>
          </p:cNvPr>
          <p:cNvSpPr/>
          <p:nvPr userDrawn="1"/>
        </p:nvSpPr>
        <p:spPr>
          <a:xfrm>
            <a:off x="9042911" y="4398860"/>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E320F159-93EE-AB2D-2803-1C251D82BFD2}"/>
              </a:ext>
            </a:extLst>
          </p:cNvPr>
          <p:cNvSpPr/>
          <p:nvPr userDrawn="1"/>
        </p:nvSpPr>
        <p:spPr>
          <a:xfrm>
            <a:off x="8709239" y="4402429"/>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DCB3A099-7036-D1F8-A908-EB8956D9B0D2}"/>
              </a:ext>
            </a:extLst>
          </p:cNvPr>
          <p:cNvSpPr/>
          <p:nvPr userDrawn="1"/>
        </p:nvSpPr>
        <p:spPr>
          <a:xfrm>
            <a:off x="8489222" y="4401346"/>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BD9CF23F-1627-180E-535B-6FF2EE9E3723}"/>
              </a:ext>
            </a:extLst>
          </p:cNvPr>
          <p:cNvSpPr/>
          <p:nvPr userDrawn="1"/>
        </p:nvSpPr>
        <p:spPr>
          <a:xfrm>
            <a:off x="8370967" y="4403678"/>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4F901752-512B-E017-E0C0-0D1010CC1C00}"/>
              </a:ext>
            </a:extLst>
          </p:cNvPr>
          <p:cNvSpPr/>
          <p:nvPr userDrawn="1"/>
        </p:nvSpPr>
        <p:spPr>
          <a:xfrm>
            <a:off x="8673509" y="4398944"/>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1BDB6821-DB65-85A4-B653-CC527C0C2A28}"/>
              </a:ext>
            </a:extLst>
          </p:cNvPr>
          <p:cNvSpPr/>
          <p:nvPr userDrawn="1"/>
        </p:nvSpPr>
        <p:spPr>
          <a:xfrm>
            <a:off x="9039744" y="4395970"/>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2DEAAA91-B283-8B3B-0163-B720C797396A}"/>
              </a:ext>
            </a:extLst>
          </p:cNvPr>
          <p:cNvSpPr/>
          <p:nvPr userDrawn="1"/>
        </p:nvSpPr>
        <p:spPr>
          <a:xfrm>
            <a:off x="8757647" y="4407585"/>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202A2975-A957-A74F-50E0-89A2AB9D061D}"/>
              </a:ext>
            </a:extLst>
          </p:cNvPr>
          <p:cNvSpPr/>
          <p:nvPr userDrawn="1"/>
        </p:nvSpPr>
        <p:spPr>
          <a:xfrm>
            <a:off x="8637415" y="4402701"/>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99971B64-448A-6578-E341-BDD71A4CC4F5}"/>
              </a:ext>
            </a:extLst>
          </p:cNvPr>
          <p:cNvSpPr/>
          <p:nvPr userDrawn="1"/>
        </p:nvSpPr>
        <p:spPr>
          <a:xfrm>
            <a:off x="8710383" y="4414328"/>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80D685B-7CEC-05B8-A2AF-10D641968A2C}"/>
              </a:ext>
            </a:extLst>
          </p:cNvPr>
          <p:cNvSpPr/>
          <p:nvPr userDrawn="1"/>
        </p:nvSpPr>
        <p:spPr>
          <a:xfrm>
            <a:off x="8711576" y="4398665"/>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C0793DF9-C81E-DEAA-7EBB-AEF8248D9583}"/>
              </a:ext>
            </a:extLst>
          </p:cNvPr>
          <p:cNvSpPr/>
          <p:nvPr userDrawn="1"/>
        </p:nvSpPr>
        <p:spPr>
          <a:xfrm>
            <a:off x="8751683" y="4405303"/>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066D2D47-AFFF-1257-9E6F-9E15163F3830}"/>
              </a:ext>
            </a:extLst>
          </p:cNvPr>
          <p:cNvSpPr/>
          <p:nvPr userDrawn="1"/>
        </p:nvSpPr>
        <p:spPr>
          <a:xfrm>
            <a:off x="8815237" y="4404004"/>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7445E36A-1395-2DAC-9AB1-11024C5315E3}"/>
              </a:ext>
            </a:extLst>
          </p:cNvPr>
          <p:cNvSpPr/>
          <p:nvPr userDrawn="1"/>
        </p:nvSpPr>
        <p:spPr>
          <a:xfrm>
            <a:off x="9139197"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34FEF9C5-0AF8-10D1-BE1A-263BB4AFB549}"/>
              </a:ext>
            </a:extLst>
          </p:cNvPr>
          <p:cNvSpPr/>
          <p:nvPr userDrawn="1"/>
        </p:nvSpPr>
        <p:spPr>
          <a:xfrm>
            <a:off x="9112647"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49C7895D-AA58-080F-278E-0DFC4610BF88}"/>
              </a:ext>
            </a:extLst>
          </p:cNvPr>
          <p:cNvSpPr/>
          <p:nvPr userDrawn="1"/>
        </p:nvSpPr>
        <p:spPr>
          <a:xfrm>
            <a:off x="9015968"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6D3E4B35-F657-6ABF-970F-83D828307384}"/>
              </a:ext>
            </a:extLst>
          </p:cNvPr>
          <p:cNvSpPr/>
          <p:nvPr userDrawn="1"/>
        </p:nvSpPr>
        <p:spPr>
          <a:xfrm>
            <a:off x="9088541"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6052B3A8-BAB3-8828-0E67-5B2C19A8BC2B}"/>
              </a:ext>
            </a:extLst>
          </p:cNvPr>
          <p:cNvSpPr/>
          <p:nvPr userDrawn="1"/>
        </p:nvSpPr>
        <p:spPr>
          <a:xfrm>
            <a:off x="8979494"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686D6CD8-9342-784E-031A-3ABCA080204A}"/>
              </a:ext>
            </a:extLst>
          </p:cNvPr>
          <p:cNvSpPr/>
          <p:nvPr userDrawn="1"/>
        </p:nvSpPr>
        <p:spPr>
          <a:xfrm>
            <a:off x="8920764"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C38581B1-6276-1EFA-6364-35FF64DA5098}"/>
              </a:ext>
            </a:extLst>
          </p:cNvPr>
          <p:cNvSpPr/>
          <p:nvPr userDrawn="1"/>
        </p:nvSpPr>
        <p:spPr>
          <a:xfrm>
            <a:off x="9070792"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6373B825-DBBE-372B-644D-6F38A46B8BAC}"/>
              </a:ext>
            </a:extLst>
          </p:cNvPr>
          <p:cNvSpPr/>
          <p:nvPr userDrawn="1"/>
        </p:nvSpPr>
        <p:spPr>
          <a:xfrm>
            <a:off x="9112514"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C6B4111F-B950-4983-1ACD-577FB87A3F03}"/>
              </a:ext>
            </a:extLst>
          </p:cNvPr>
          <p:cNvSpPr/>
          <p:nvPr userDrawn="1"/>
        </p:nvSpPr>
        <p:spPr>
          <a:xfrm>
            <a:off x="9052873"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8AAA19C7-D982-B18D-068D-9A7BC7F45BF2}"/>
              </a:ext>
            </a:extLst>
          </p:cNvPr>
          <p:cNvSpPr/>
          <p:nvPr userDrawn="1"/>
        </p:nvSpPr>
        <p:spPr>
          <a:xfrm>
            <a:off x="9089113"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127CB13F-2AF8-93D9-9DFD-5D157F650895}"/>
              </a:ext>
            </a:extLst>
          </p:cNvPr>
          <p:cNvSpPr/>
          <p:nvPr userDrawn="1"/>
        </p:nvSpPr>
        <p:spPr>
          <a:xfrm>
            <a:off x="9089685"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EA4A1E0F-DB35-A34B-220C-9A9D99DA6510}"/>
              </a:ext>
            </a:extLst>
          </p:cNvPr>
          <p:cNvSpPr/>
          <p:nvPr userDrawn="1"/>
        </p:nvSpPr>
        <p:spPr>
          <a:xfrm>
            <a:off x="9109505"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E09D6B45-586C-002E-B3D0-D22101D5F333}"/>
              </a:ext>
            </a:extLst>
          </p:cNvPr>
          <p:cNvSpPr/>
          <p:nvPr userDrawn="1"/>
        </p:nvSpPr>
        <p:spPr>
          <a:xfrm>
            <a:off x="9141011"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05453F05-A7F8-FC7E-8D07-EEA868FEC4B9}"/>
              </a:ext>
            </a:extLst>
          </p:cNvPr>
          <p:cNvSpPr/>
          <p:nvPr userDrawn="1"/>
        </p:nvSpPr>
        <p:spPr>
          <a:xfrm>
            <a:off x="7016362" y="2796688"/>
            <a:ext cx="310705" cy="36475"/>
          </a:xfrm>
          <a:custGeom>
            <a:avLst/>
            <a:gdLst>
              <a:gd name="connsiteX0" fmla="*/ 67578 w 133620"/>
              <a:gd name="connsiteY0" fmla="*/ 15591 h 15686"/>
              <a:gd name="connsiteX1" fmla="*/ 126047 w 133620"/>
              <a:gd name="connsiteY1" fmla="*/ 15671 h 15686"/>
              <a:gd name="connsiteX2" fmla="*/ 133621 w 133620"/>
              <a:gd name="connsiteY2" fmla="*/ 10799 h 15686"/>
              <a:gd name="connsiteX3" fmla="*/ 133466 w 133620"/>
              <a:gd name="connsiteY3" fmla="*/ 6775 h 15686"/>
              <a:gd name="connsiteX4" fmla="*/ 122188 w 133620"/>
              <a:gd name="connsiteY4" fmla="*/ 0 h 15686"/>
              <a:gd name="connsiteX5" fmla="*/ 10582 w 133620"/>
              <a:gd name="connsiteY5" fmla="*/ 0 h 15686"/>
              <a:gd name="connsiteX6" fmla="*/ 1163 w 133620"/>
              <a:gd name="connsiteY6" fmla="*/ 8971 h 15686"/>
              <a:gd name="connsiteX7" fmla="*/ 3404 w 133620"/>
              <a:gd name="connsiteY7" fmla="*/ 15053 h 15686"/>
              <a:gd name="connsiteX8" fmla="*/ 15685 w 133620"/>
              <a:gd name="connsiteY8" fmla="*/ 15580 h 15686"/>
              <a:gd name="connsiteX9" fmla="*/ 67589 w 133620"/>
              <a:gd name="connsiteY9" fmla="*/ 15580 h 15686"/>
              <a:gd name="connsiteX10" fmla="*/ 67578 w 133620"/>
              <a:gd name="connsiteY10" fmla="*/ 15591 h 1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20" h="15686">
                <a:moveTo>
                  <a:pt x="67578" y="15591"/>
                </a:moveTo>
                <a:cubicBezTo>
                  <a:pt x="87034" y="15591"/>
                  <a:pt x="106580" y="15436"/>
                  <a:pt x="126047" y="15671"/>
                </a:cubicBezTo>
                <a:cubicBezTo>
                  <a:pt x="131603" y="15671"/>
                  <a:pt x="133621" y="14227"/>
                  <a:pt x="133621" y="10799"/>
                </a:cubicBezTo>
                <a:cubicBezTo>
                  <a:pt x="133621" y="9440"/>
                  <a:pt x="133621" y="8134"/>
                  <a:pt x="133466" y="6775"/>
                </a:cubicBezTo>
                <a:cubicBezTo>
                  <a:pt x="132537" y="613"/>
                  <a:pt x="131294" y="0"/>
                  <a:pt x="122188" y="0"/>
                </a:cubicBezTo>
                <a:lnTo>
                  <a:pt x="10582" y="0"/>
                </a:lnTo>
                <a:cubicBezTo>
                  <a:pt x="1854" y="0"/>
                  <a:pt x="-2164" y="3502"/>
                  <a:pt x="1163" y="8971"/>
                </a:cubicBezTo>
                <a:cubicBezTo>
                  <a:pt x="2402" y="11023"/>
                  <a:pt x="470" y="14216"/>
                  <a:pt x="3404" y="15053"/>
                </a:cubicBezTo>
                <a:cubicBezTo>
                  <a:pt x="7029" y="16039"/>
                  <a:pt x="11594" y="15580"/>
                  <a:pt x="15685" y="15580"/>
                </a:cubicBezTo>
                <a:lnTo>
                  <a:pt x="67589" y="15580"/>
                </a:lnTo>
                <a:lnTo>
                  <a:pt x="67578" y="15591"/>
                </a:lnTo>
                <a:close/>
              </a:path>
            </a:pathLst>
          </a:custGeom>
          <a:solidFill>
            <a:srgbClr val="FFFFFF">
              <a:alpha val="30000"/>
            </a:srgbClr>
          </a:solidFill>
          <a:ln w="5331"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4B96CDB6-FC4E-5388-E208-E686B3576D62}"/>
              </a:ext>
            </a:extLst>
          </p:cNvPr>
          <p:cNvSpPr/>
          <p:nvPr userDrawn="1"/>
        </p:nvSpPr>
        <p:spPr>
          <a:xfrm>
            <a:off x="7478214" y="2793888"/>
            <a:ext cx="949603" cy="32696"/>
          </a:xfrm>
          <a:custGeom>
            <a:avLst/>
            <a:gdLst>
              <a:gd name="connsiteX0" fmla="*/ 404725 w 408380"/>
              <a:gd name="connsiteY0" fmla="*/ 13992 h 14061"/>
              <a:gd name="connsiteX1" fmla="*/ 404416 w 408380"/>
              <a:gd name="connsiteY1" fmla="*/ 2889 h 14061"/>
              <a:gd name="connsiteX2" fmla="*/ 373837 w 408380"/>
              <a:gd name="connsiteY2" fmla="*/ 0 h 14061"/>
              <a:gd name="connsiteX3" fmla="*/ 37236 w 408380"/>
              <a:gd name="connsiteY3" fmla="*/ 0 h 14061"/>
              <a:gd name="connsiteX4" fmla="*/ 1 w 408380"/>
              <a:gd name="connsiteY4" fmla="*/ 10714 h 14061"/>
              <a:gd name="connsiteX5" fmla="*/ 5953 w 408380"/>
              <a:gd name="connsiteY5" fmla="*/ 14061 h 14061"/>
              <a:gd name="connsiteX6" fmla="*/ 404645 w 408380"/>
              <a:gd name="connsiteY6" fmla="*/ 14061 h 14061"/>
              <a:gd name="connsiteX7" fmla="*/ 404725 w 408380"/>
              <a:gd name="connsiteY7" fmla="*/ 13992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0" h="14061">
                <a:moveTo>
                  <a:pt x="404725" y="13992"/>
                </a:moveTo>
                <a:cubicBezTo>
                  <a:pt x="412369" y="11855"/>
                  <a:pt x="405884" y="4941"/>
                  <a:pt x="404416" y="2889"/>
                </a:cubicBezTo>
                <a:cubicBezTo>
                  <a:pt x="402329" y="-80"/>
                  <a:pt x="386882" y="0"/>
                  <a:pt x="373837" y="0"/>
                </a:cubicBezTo>
                <a:lnTo>
                  <a:pt x="37236" y="0"/>
                </a:lnTo>
                <a:cubicBezTo>
                  <a:pt x="33756" y="0"/>
                  <a:pt x="-223" y="1669"/>
                  <a:pt x="1" y="10714"/>
                </a:cubicBezTo>
                <a:cubicBezTo>
                  <a:pt x="2707" y="11855"/>
                  <a:pt x="4020" y="12921"/>
                  <a:pt x="5953" y="14061"/>
                </a:cubicBezTo>
                <a:lnTo>
                  <a:pt x="404645" y="14061"/>
                </a:lnTo>
                <a:lnTo>
                  <a:pt x="404725" y="13992"/>
                </a:lnTo>
                <a:close/>
              </a:path>
            </a:pathLst>
          </a:custGeom>
          <a:solidFill>
            <a:srgbClr val="FFFFFF">
              <a:alpha val="30000"/>
            </a:srgbClr>
          </a:solidFill>
          <a:ln w="5331"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86011938-6DDE-198C-452F-FFDA82C406AE}"/>
              </a:ext>
            </a:extLst>
          </p:cNvPr>
          <p:cNvSpPr/>
          <p:nvPr userDrawn="1"/>
        </p:nvSpPr>
        <p:spPr>
          <a:xfrm>
            <a:off x="6569874" y="2797260"/>
            <a:ext cx="307171" cy="39953"/>
          </a:xfrm>
          <a:custGeom>
            <a:avLst/>
            <a:gdLst>
              <a:gd name="connsiteX0" fmla="*/ 66111 w 132100"/>
              <a:gd name="connsiteY0" fmla="*/ 17105 h 17182"/>
              <a:gd name="connsiteX1" fmla="*/ 13517 w 132100"/>
              <a:gd name="connsiteY1" fmla="*/ 17105 h 17182"/>
              <a:gd name="connsiteX2" fmla="*/ 151 w 132100"/>
              <a:gd name="connsiteY2" fmla="*/ 8209 h 17182"/>
              <a:gd name="connsiteX3" fmla="*/ 8569 w 132100"/>
              <a:gd name="connsiteY3" fmla="*/ 2585 h 17182"/>
              <a:gd name="connsiteX4" fmla="*/ 98006 w 132100"/>
              <a:gd name="connsiteY4" fmla="*/ 2585 h 17182"/>
              <a:gd name="connsiteX5" fmla="*/ 103109 w 132100"/>
              <a:gd name="connsiteY5" fmla="*/ 2351 h 17182"/>
              <a:gd name="connsiteX6" fmla="*/ 124190 w 132100"/>
              <a:gd name="connsiteY6" fmla="*/ 378 h 17182"/>
              <a:gd name="connsiteX7" fmla="*/ 128435 w 132100"/>
              <a:gd name="connsiteY7" fmla="*/ 2281 h 17182"/>
              <a:gd name="connsiteX8" fmla="*/ 131059 w 132100"/>
              <a:gd name="connsiteY8" fmla="*/ 7612 h 17182"/>
              <a:gd name="connsiteX9" fmla="*/ 124645 w 132100"/>
              <a:gd name="connsiteY9" fmla="*/ 17035 h 17182"/>
              <a:gd name="connsiteX10" fmla="*/ 66173 w 132100"/>
              <a:gd name="connsiteY10" fmla="*/ 17035 h 17182"/>
              <a:gd name="connsiteX11" fmla="*/ 66101 w 132100"/>
              <a:gd name="connsiteY11" fmla="*/ 17105 h 17182"/>
              <a:gd name="connsiteX12" fmla="*/ 66111 w 132100"/>
              <a:gd name="connsiteY12" fmla="*/ 17105 h 17182"/>
              <a:gd name="connsiteX13" fmla="*/ 123880 w 132100"/>
              <a:gd name="connsiteY13" fmla="*/ 13080 h 17182"/>
              <a:gd name="connsiteX14" fmla="*/ 128983 w 132100"/>
              <a:gd name="connsiteY14" fmla="*/ 11860 h 17182"/>
              <a:gd name="connsiteX15" fmla="*/ 127516 w 132100"/>
              <a:gd name="connsiteY15" fmla="*/ 8587 h 17182"/>
              <a:gd name="connsiteX16" fmla="*/ 115008 w 132100"/>
              <a:gd name="connsiteY16" fmla="*/ 4328 h 17182"/>
              <a:gd name="connsiteX17" fmla="*/ 9272 w 132100"/>
              <a:gd name="connsiteY17" fmla="*/ 4557 h 17182"/>
              <a:gd name="connsiteX18" fmla="*/ 2548 w 132100"/>
              <a:gd name="connsiteY18" fmla="*/ 8129 h 17182"/>
              <a:gd name="connsiteX19" fmla="*/ 9654 w 132100"/>
              <a:gd name="connsiteY19" fmla="*/ 13150 h 17182"/>
              <a:gd name="connsiteX20" fmla="*/ 66111 w 132100"/>
              <a:gd name="connsiteY20" fmla="*/ 13080 h 17182"/>
              <a:gd name="connsiteX21" fmla="*/ 123880 w 132100"/>
              <a:gd name="connsiteY21" fmla="*/ 13080 h 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0" h="17182">
                <a:moveTo>
                  <a:pt x="66111" y="17105"/>
                </a:moveTo>
                <a:cubicBezTo>
                  <a:pt x="48573" y="17105"/>
                  <a:pt x="31045" y="17179"/>
                  <a:pt x="13517" y="17105"/>
                </a:cubicBezTo>
                <a:cubicBezTo>
                  <a:pt x="-623" y="17035"/>
                  <a:pt x="1153" y="18853"/>
                  <a:pt x="151" y="8209"/>
                </a:cubicBezTo>
                <a:cubicBezTo>
                  <a:pt x="-396" y="2809"/>
                  <a:pt x="151" y="2585"/>
                  <a:pt x="8569" y="2585"/>
                </a:cubicBezTo>
                <a:lnTo>
                  <a:pt x="98006" y="2585"/>
                </a:lnTo>
                <a:cubicBezTo>
                  <a:pt x="99783" y="2585"/>
                  <a:pt x="102180" y="2964"/>
                  <a:pt x="103109" y="2351"/>
                </a:cubicBezTo>
                <a:cubicBezTo>
                  <a:pt x="109523" y="-1908"/>
                  <a:pt x="117167" y="1061"/>
                  <a:pt x="124190" y="378"/>
                </a:cubicBezTo>
                <a:cubicBezTo>
                  <a:pt x="125657" y="229"/>
                  <a:pt x="128745" y="309"/>
                  <a:pt x="128435" y="2281"/>
                </a:cubicBezTo>
                <a:cubicBezTo>
                  <a:pt x="128053" y="4419"/>
                  <a:pt x="129984" y="5853"/>
                  <a:pt x="131059" y="7612"/>
                </a:cubicBezTo>
                <a:cubicBezTo>
                  <a:pt x="133920" y="12329"/>
                  <a:pt x="130594" y="17035"/>
                  <a:pt x="124645" y="17035"/>
                </a:cubicBezTo>
                <a:lnTo>
                  <a:pt x="66173" y="17035"/>
                </a:lnTo>
                <a:lnTo>
                  <a:pt x="66101" y="17105"/>
                </a:lnTo>
                <a:lnTo>
                  <a:pt x="66111" y="17105"/>
                </a:lnTo>
                <a:close/>
                <a:moveTo>
                  <a:pt x="123880" y="13080"/>
                </a:moveTo>
                <a:cubicBezTo>
                  <a:pt x="125657" y="13080"/>
                  <a:pt x="128125" y="13539"/>
                  <a:pt x="128983" y="11860"/>
                </a:cubicBezTo>
                <a:cubicBezTo>
                  <a:pt x="129603" y="10639"/>
                  <a:pt x="127516" y="9275"/>
                  <a:pt x="127516" y="8587"/>
                </a:cubicBezTo>
                <a:cubicBezTo>
                  <a:pt x="126896" y="1967"/>
                  <a:pt x="119873" y="4328"/>
                  <a:pt x="115008" y="4328"/>
                </a:cubicBezTo>
                <a:cubicBezTo>
                  <a:pt x="79787" y="4328"/>
                  <a:pt x="44565" y="4477"/>
                  <a:pt x="9272" y="4557"/>
                </a:cubicBezTo>
                <a:cubicBezTo>
                  <a:pt x="5481" y="4557"/>
                  <a:pt x="2320" y="4557"/>
                  <a:pt x="2548" y="8129"/>
                </a:cubicBezTo>
                <a:cubicBezTo>
                  <a:pt x="2703" y="11476"/>
                  <a:pt x="3859" y="13224"/>
                  <a:pt x="9654" y="13150"/>
                </a:cubicBezTo>
                <a:cubicBezTo>
                  <a:pt x="28494" y="12926"/>
                  <a:pt x="47272" y="13080"/>
                  <a:pt x="66111" y="13080"/>
                </a:cubicBezTo>
                <a:lnTo>
                  <a:pt x="123880" y="13080"/>
                </a:lnTo>
                <a:close/>
              </a:path>
            </a:pathLst>
          </a:custGeom>
          <a:solidFill>
            <a:srgbClr val="FFFFFF">
              <a:alpha val="30000"/>
            </a:srgbClr>
          </a:solidFill>
          <a:ln w="5331"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9D68B08B-DBE8-FDE0-4BC9-435358C17FFA}"/>
              </a:ext>
            </a:extLst>
          </p:cNvPr>
          <p:cNvSpPr/>
          <p:nvPr userDrawn="1"/>
        </p:nvSpPr>
        <p:spPr>
          <a:xfrm>
            <a:off x="6485940" y="2806614"/>
            <a:ext cx="56665" cy="31480"/>
          </a:xfrm>
          <a:custGeom>
            <a:avLst/>
            <a:gdLst>
              <a:gd name="connsiteX0" fmla="*/ 23632 w 24369"/>
              <a:gd name="connsiteY0" fmla="*/ 2453 h 13538"/>
              <a:gd name="connsiteX1" fmla="*/ 21783 w 24369"/>
              <a:gd name="connsiteY1" fmla="*/ 22 h 13538"/>
              <a:gd name="connsiteX2" fmla="*/ 155 w 24369"/>
              <a:gd name="connsiteY2" fmla="*/ 859 h 13538"/>
              <a:gd name="connsiteX3" fmla="*/ 0 w 24369"/>
              <a:gd name="connsiteY3" fmla="*/ 11349 h 13538"/>
              <a:gd name="connsiteX4" fmla="*/ 22093 w 24369"/>
              <a:gd name="connsiteY4" fmla="*/ 12644 h 13538"/>
              <a:gd name="connsiteX5" fmla="*/ 23405 w 24369"/>
              <a:gd name="connsiteY5" fmla="*/ 3290 h 13538"/>
              <a:gd name="connsiteX6" fmla="*/ 23632 w 24369"/>
              <a:gd name="connsiteY6" fmla="*/ 2453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9" h="13538">
                <a:moveTo>
                  <a:pt x="23632" y="2453"/>
                </a:moveTo>
                <a:cubicBezTo>
                  <a:pt x="23632" y="1387"/>
                  <a:pt x="23560" y="-207"/>
                  <a:pt x="21783" y="22"/>
                </a:cubicBezTo>
                <a:cubicBezTo>
                  <a:pt x="14605" y="1014"/>
                  <a:pt x="7189" y="-820"/>
                  <a:pt x="155" y="859"/>
                </a:cubicBezTo>
                <a:cubicBezTo>
                  <a:pt x="155" y="4356"/>
                  <a:pt x="83" y="7852"/>
                  <a:pt x="0" y="11349"/>
                </a:cubicBezTo>
                <a:cubicBezTo>
                  <a:pt x="6951" y="14542"/>
                  <a:pt x="15286" y="13556"/>
                  <a:pt x="22093" y="12644"/>
                </a:cubicBezTo>
                <a:cubicBezTo>
                  <a:pt x="26648" y="12031"/>
                  <a:pt x="22868" y="6562"/>
                  <a:pt x="23405" y="3290"/>
                </a:cubicBezTo>
                <a:cubicBezTo>
                  <a:pt x="23405" y="2986"/>
                  <a:pt x="23560" y="2677"/>
                  <a:pt x="23632"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3C9CC3E4-440A-E375-A021-3C5375A2163B}"/>
              </a:ext>
            </a:extLst>
          </p:cNvPr>
          <p:cNvSpPr/>
          <p:nvPr userDrawn="1"/>
        </p:nvSpPr>
        <p:spPr>
          <a:xfrm>
            <a:off x="7396822" y="2792597"/>
            <a:ext cx="23179" cy="40104"/>
          </a:xfrm>
          <a:custGeom>
            <a:avLst/>
            <a:gdLst>
              <a:gd name="connsiteX0" fmla="*/ 5017 w 9968"/>
              <a:gd name="connsiteY0" fmla="*/ 17195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5 h 17247"/>
              <a:gd name="connsiteX5" fmla="*/ 5017 w 9968"/>
              <a:gd name="connsiteY5" fmla="*/ 17195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5"/>
                </a:moveTo>
                <a:cubicBezTo>
                  <a:pt x="7259" y="17195"/>
                  <a:pt x="9885" y="18182"/>
                  <a:pt x="9965" y="11561"/>
                </a:cubicBezTo>
                <a:cubicBezTo>
                  <a:pt x="10040" y="2441"/>
                  <a:pt x="8882" y="85"/>
                  <a:pt x="4243" y="0"/>
                </a:cubicBezTo>
                <a:cubicBezTo>
                  <a:pt x="384" y="0"/>
                  <a:pt x="0" y="682"/>
                  <a:pt x="0" y="6620"/>
                </a:cubicBezTo>
                <a:cubicBezTo>
                  <a:pt x="0" y="16129"/>
                  <a:pt x="539" y="17195"/>
                  <a:pt x="5092" y="17195"/>
                </a:cubicBezTo>
                <a:lnTo>
                  <a:pt x="5017" y="17195"/>
                </a:lnTo>
                <a:close/>
              </a:path>
            </a:pathLst>
          </a:custGeom>
          <a:solidFill>
            <a:srgbClr val="FFFFFF">
              <a:alpha val="30000"/>
            </a:srgbClr>
          </a:solidFill>
          <a:ln w="5331"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92609E3A-538E-09FF-1904-787E39618D6A}"/>
              </a:ext>
            </a:extLst>
          </p:cNvPr>
          <p:cNvSpPr/>
          <p:nvPr userDrawn="1"/>
        </p:nvSpPr>
        <p:spPr>
          <a:xfrm>
            <a:off x="7491622" y="2826447"/>
            <a:ext cx="928198" cy="6357"/>
          </a:xfrm>
          <a:custGeom>
            <a:avLst/>
            <a:gdLst>
              <a:gd name="connsiteX0" fmla="*/ 398971 w 399175"/>
              <a:gd name="connsiteY0" fmla="*/ 0 h 2734"/>
              <a:gd name="connsiteX1" fmla="*/ 278 w 399175"/>
              <a:gd name="connsiteY1" fmla="*/ 0 h 2734"/>
              <a:gd name="connsiteX2" fmla="*/ 16114 w 399175"/>
              <a:gd name="connsiteY2" fmla="*/ 2734 h 2734"/>
              <a:gd name="connsiteX3" fmla="*/ 379894 w 399175"/>
              <a:gd name="connsiteY3" fmla="*/ 2734 h 2734"/>
              <a:gd name="connsiteX4" fmla="*/ 399056 w 399175"/>
              <a:gd name="connsiteY4" fmla="*/ 0 h 2734"/>
              <a:gd name="connsiteX5" fmla="*/ 398981 w 399175"/>
              <a:gd name="connsiteY5" fmla="*/ 0 h 2734"/>
              <a:gd name="connsiteX6" fmla="*/ 398971 w 399175"/>
              <a:gd name="connsiteY6" fmla="*/ 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75" h="2734">
                <a:moveTo>
                  <a:pt x="398971" y="0"/>
                </a:moveTo>
                <a:lnTo>
                  <a:pt x="278" y="0"/>
                </a:lnTo>
                <a:cubicBezTo>
                  <a:pt x="-1494" y="2276"/>
                  <a:pt x="5381" y="2734"/>
                  <a:pt x="16114" y="2734"/>
                </a:cubicBezTo>
                <a:lnTo>
                  <a:pt x="379894" y="2734"/>
                </a:lnTo>
                <a:cubicBezTo>
                  <a:pt x="389550" y="2734"/>
                  <a:pt x="400438" y="2734"/>
                  <a:pt x="399056" y="0"/>
                </a:cubicBezTo>
                <a:lnTo>
                  <a:pt x="398981" y="0"/>
                </a:lnTo>
                <a:lnTo>
                  <a:pt x="398971" y="0"/>
                </a:lnTo>
                <a:close/>
              </a:path>
            </a:pathLst>
          </a:custGeom>
          <a:solidFill>
            <a:srgbClr val="FFFFFF">
              <a:alpha val="30000"/>
            </a:srgbClr>
          </a:solidFill>
          <a:ln w="5331"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D71554E4-749E-0836-E0F4-7737E762191A}"/>
              </a:ext>
            </a:extLst>
          </p:cNvPr>
          <p:cNvSpPr/>
          <p:nvPr userDrawn="1"/>
        </p:nvSpPr>
        <p:spPr>
          <a:xfrm>
            <a:off x="6180704" y="2804473"/>
            <a:ext cx="45008" cy="32966"/>
          </a:xfrm>
          <a:custGeom>
            <a:avLst/>
            <a:gdLst>
              <a:gd name="connsiteX0" fmla="*/ 10472 w 19356"/>
              <a:gd name="connsiteY0" fmla="*/ 0 h 14177"/>
              <a:gd name="connsiteX1" fmla="*/ 40 w 19356"/>
              <a:gd name="connsiteY1" fmla="*/ 5165 h 14177"/>
              <a:gd name="connsiteX2" fmla="*/ 14479 w 19356"/>
              <a:gd name="connsiteY2" fmla="*/ 14136 h 14177"/>
              <a:gd name="connsiteX3" fmla="*/ 19272 w 19356"/>
              <a:gd name="connsiteY3" fmla="*/ 8209 h 14177"/>
              <a:gd name="connsiteX4" fmla="*/ 10544 w 19356"/>
              <a:gd name="connsiteY4" fmla="*/ 75 h 14177"/>
              <a:gd name="connsiteX5" fmla="*/ 10472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72" y="0"/>
                </a:moveTo>
                <a:cubicBezTo>
                  <a:pt x="1052" y="155"/>
                  <a:pt x="-270" y="837"/>
                  <a:pt x="40" y="5165"/>
                </a:cubicBezTo>
                <a:cubicBezTo>
                  <a:pt x="577" y="13230"/>
                  <a:pt x="2281" y="14440"/>
                  <a:pt x="14479" y="14136"/>
                </a:cubicBezTo>
                <a:cubicBezTo>
                  <a:pt x="20191" y="13981"/>
                  <a:pt x="19344" y="10709"/>
                  <a:pt x="19272" y="8209"/>
                </a:cubicBezTo>
                <a:cubicBezTo>
                  <a:pt x="19117" y="1519"/>
                  <a:pt x="17268" y="-80"/>
                  <a:pt x="10544" y="75"/>
                </a:cubicBezTo>
                <a:lnTo>
                  <a:pt x="10472" y="0"/>
                </a:lnTo>
                <a:close/>
              </a:path>
            </a:pathLst>
          </a:custGeom>
          <a:solidFill>
            <a:srgbClr val="FFFFFF">
              <a:alpha val="30000"/>
            </a:srgbClr>
          </a:solidFill>
          <a:ln w="5331" cap="flat">
            <a:noFill/>
            <a:prstDash val="solid"/>
            <a:miter/>
          </a:ln>
        </p:spPr>
        <p:txBody>
          <a:bodyPr rtlCol="0" anchor="ctr"/>
          <a:lstStyle/>
          <a:p>
            <a:endParaRPr lang="en-US"/>
          </a:p>
        </p:txBody>
      </p:sp>
      <p:sp>
        <p:nvSpPr>
          <p:cNvPr id="226" name="Freeform 225">
            <a:extLst>
              <a:ext uri="{FF2B5EF4-FFF2-40B4-BE49-F238E27FC236}">
                <a16:creationId xmlns:a16="http://schemas.microsoft.com/office/drawing/2014/main" id="{350D6E56-E04E-21F9-07BD-163D0B485240}"/>
              </a:ext>
            </a:extLst>
          </p:cNvPr>
          <p:cNvSpPr/>
          <p:nvPr userDrawn="1"/>
        </p:nvSpPr>
        <p:spPr>
          <a:xfrm>
            <a:off x="6931638" y="2798474"/>
            <a:ext cx="54293" cy="28566"/>
          </a:xfrm>
          <a:custGeom>
            <a:avLst/>
            <a:gdLst>
              <a:gd name="connsiteX0" fmla="*/ 10 w 23349"/>
              <a:gd name="connsiteY0" fmla="*/ 8672 h 12285"/>
              <a:gd name="connsiteX1" fmla="*/ 5650 w 23349"/>
              <a:gd name="connsiteY1" fmla="*/ 12244 h 12285"/>
              <a:gd name="connsiteX2" fmla="*/ 9585 w 23349"/>
              <a:gd name="connsiteY2" fmla="*/ 12244 h 12285"/>
              <a:gd name="connsiteX3" fmla="*/ 19934 w 23349"/>
              <a:gd name="connsiteY3" fmla="*/ 0 h 12285"/>
              <a:gd name="connsiteX4" fmla="*/ 19160 w 23349"/>
              <a:gd name="connsiteY4" fmla="*/ 2052 h 12285"/>
              <a:gd name="connsiteX5" fmla="*/ 13293 w 23349"/>
              <a:gd name="connsiteY5" fmla="*/ 2052 h 12285"/>
              <a:gd name="connsiteX6" fmla="*/ 547 w 23349"/>
              <a:gd name="connsiteY6" fmla="*/ 8289 h 12285"/>
              <a:gd name="connsiteX7" fmla="*/ 0 w 23349"/>
              <a:gd name="connsiteY7" fmla="*/ 8592 h 12285"/>
              <a:gd name="connsiteX8" fmla="*/ 0 w 23349"/>
              <a:gd name="connsiteY8" fmla="*/ 8672 h 12285"/>
              <a:gd name="connsiteX9" fmla="*/ 10 w 23349"/>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5">
                <a:moveTo>
                  <a:pt x="10" y="8672"/>
                </a:moveTo>
                <a:cubicBezTo>
                  <a:pt x="10" y="11183"/>
                  <a:pt x="1704" y="12548"/>
                  <a:pt x="5650" y="12244"/>
                </a:cubicBezTo>
                <a:cubicBezTo>
                  <a:pt x="6961" y="12169"/>
                  <a:pt x="8273" y="12244"/>
                  <a:pt x="9585" y="12244"/>
                </a:cubicBezTo>
                <a:cubicBezTo>
                  <a:pt x="23880" y="12244"/>
                  <a:pt x="26503" y="9200"/>
                  <a:pt x="19934" y="0"/>
                </a:cubicBezTo>
                <a:cubicBezTo>
                  <a:pt x="21938" y="1066"/>
                  <a:pt x="21091" y="1828"/>
                  <a:pt x="19160" y="2052"/>
                </a:cubicBezTo>
                <a:cubicBezTo>
                  <a:pt x="17228" y="2276"/>
                  <a:pt x="15224" y="2127"/>
                  <a:pt x="13293" y="2052"/>
                </a:cubicBezTo>
                <a:cubicBezTo>
                  <a:pt x="6342" y="2052"/>
                  <a:pt x="2097" y="4126"/>
                  <a:pt x="547" y="8289"/>
                </a:cubicBezTo>
                <a:cubicBezTo>
                  <a:pt x="547" y="8289"/>
                  <a:pt x="238" y="8438"/>
                  <a:pt x="0" y="8592"/>
                </a:cubicBezTo>
                <a:lnTo>
                  <a:pt x="0" y="8672"/>
                </a:lnTo>
                <a:lnTo>
                  <a:pt x="10" y="8672"/>
                </a:lnTo>
                <a:close/>
              </a:path>
            </a:pathLst>
          </a:custGeom>
          <a:solidFill>
            <a:srgbClr val="FFFFFF">
              <a:alpha val="30000"/>
            </a:srgbClr>
          </a:solidFill>
          <a:ln w="5331"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27319B7D-FD13-B0BF-D956-5E18D953B5A3}"/>
              </a:ext>
            </a:extLst>
          </p:cNvPr>
          <p:cNvSpPr/>
          <p:nvPr userDrawn="1"/>
        </p:nvSpPr>
        <p:spPr>
          <a:xfrm>
            <a:off x="6409708" y="2804150"/>
            <a:ext cx="45478" cy="28868"/>
          </a:xfrm>
          <a:custGeom>
            <a:avLst/>
            <a:gdLst>
              <a:gd name="connsiteX0" fmla="*/ 1568 w 19558"/>
              <a:gd name="connsiteY0" fmla="*/ 155 h 12415"/>
              <a:gd name="connsiteX1" fmla="*/ 1103 w 19558"/>
              <a:gd name="connsiteY1" fmla="*/ 7910 h 12415"/>
              <a:gd name="connsiteX2" fmla="*/ 11226 w 19558"/>
              <a:gd name="connsiteY2" fmla="*/ 10495 h 12415"/>
              <a:gd name="connsiteX3" fmla="*/ 19417 w 19558"/>
              <a:gd name="connsiteY3" fmla="*/ 9658 h 12415"/>
              <a:gd name="connsiteX4" fmla="*/ 16710 w 19558"/>
              <a:gd name="connsiteY4" fmla="*/ 0 h 12415"/>
              <a:gd name="connsiteX5" fmla="*/ 1568 w 19558"/>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5">
                <a:moveTo>
                  <a:pt x="1568" y="155"/>
                </a:moveTo>
                <a:cubicBezTo>
                  <a:pt x="566" y="2734"/>
                  <a:pt x="-1138" y="5245"/>
                  <a:pt x="1103" y="7910"/>
                </a:cubicBezTo>
                <a:cubicBezTo>
                  <a:pt x="4036" y="9882"/>
                  <a:pt x="9831" y="9131"/>
                  <a:pt x="11226" y="10495"/>
                </a:cubicBezTo>
                <a:cubicBezTo>
                  <a:pt x="15781" y="15127"/>
                  <a:pt x="16783" y="9962"/>
                  <a:pt x="19417" y="9658"/>
                </a:cubicBezTo>
                <a:cubicBezTo>
                  <a:pt x="19798" y="6231"/>
                  <a:pt x="19572" y="2969"/>
                  <a:pt x="16710" y="0"/>
                </a:cubicBezTo>
                <a:cubicBezTo>
                  <a:pt x="11691" y="0"/>
                  <a:pt x="6671" y="69"/>
                  <a:pt x="1568"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1E5391B1-089E-933C-4CE1-AD9309873300}"/>
              </a:ext>
            </a:extLst>
          </p:cNvPr>
          <p:cNvSpPr/>
          <p:nvPr userDrawn="1"/>
        </p:nvSpPr>
        <p:spPr>
          <a:xfrm>
            <a:off x="6065316" y="2802454"/>
            <a:ext cx="24788" cy="34463"/>
          </a:xfrm>
          <a:custGeom>
            <a:avLst/>
            <a:gdLst>
              <a:gd name="connsiteX0" fmla="*/ 10660 w 10660"/>
              <a:gd name="connsiteY0" fmla="*/ 8709 h 14821"/>
              <a:gd name="connsiteX1" fmla="*/ 4174 w 10660"/>
              <a:gd name="connsiteY1" fmla="*/ 724 h 14821"/>
              <a:gd name="connsiteX2" fmla="*/ 2397 w 10660"/>
              <a:gd name="connsiteY2" fmla="*/ 575 h 14821"/>
              <a:gd name="connsiteX3" fmla="*/ 2625 w 10660"/>
              <a:gd name="connsiteY3" fmla="*/ 13650 h 14821"/>
              <a:gd name="connsiteX4" fmla="*/ 7799 w 10660"/>
              <a:gd name="connsiteY4" fmla="*/ 13874 h 14821"/>
              <a:gd name="connsiteX5" fmla="*/ 10660 w 10660"/>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0" h="14821">
                <a:moveTo>
                  <a:pt x="10660" y="8709"/>
                </a:moveTo>
                <a:cubicBezTo>
                  <a:pt x="6798" y="6651"/>
                  <a:pt x="12209" y="1337"/>
                  <a:pt x="4174" y="724"/>
                </a:cubicBezTo>
                <a:cubicBezTo>
                  <a:pt x="3709" y="724"/>
                  <a:pt x="3947" y="-800"/>
                  <a:pt x="2397" y="575"/>
                </a:cubicBezTo>
                <a:cubicBezTo>
                  <a:pt x="-2778" y="5138"/>
                  <a:pt x="1932" y="9396"/>
                  <a:pt x="2625" y="13650"/>
                </a:cubicBezTo>
                <a:cubicBezTo>
                  <a:pt x="2862" y="15094"/>
                  <a:pt x="6333" y="15244"/>
                  <a:pt x="7799" y="13874"/>
                </a:cubicBezTo>
                <a:cubicBezTo>
                  <a:pt x="9194" y="12509"/>
                  <a:pt x="9659" y="10606"/>
                  <a:pt x="10660"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CFCF8A95-4FC5-D076-9DFC-B2F8DE3CED10}"/>
              </a:ext>
            </a:extLst>
          </p:cNvPr>
          <p:cNvSpPr/>
          <p:nvPr userDrawn="1"/>
        </p:nvSpPr>
        <p:spPr>
          <a:xfrm>
            <a:off x="5879976" y="2805977"/>
            <a:ext cx="23609" cy="32654"/>
          </a:xfrm>
          <a:custGeom>
            <a:avLst/>
            <a:gdLst>
              <a:gd name="connsiteX0" fmla="*/ 72 w 10153"/>
              <a:gd name="connsiteY0" fmla="*/ 5686 h 14043"/>
              <a:gd name="connsiteX1" fmla="*/ 1312 w 10153"/>
              <a:gd name="connsiteY1" fmla="*/ 10478 h 14043"/>
              <a:gd name="connsiteX2" fmla="*/ 4555 w 10153"/>
              <a:gd name="connsiteY2" fmla="*/ 14043 h 14043"/>
              <a:gd name="connsiteX3" fmla="*/ 9885 w 10153"/>
              <a:gd name="connsiteY3" fmla="*/ 10312 h 14043"/>
              <a:gd name="connsiteX4" fmla="*/ 7261 w 10153"/>
              <a:gd name="connsiteY4" fmla="*/ 1261 h 14043"/>
              <a:gd name="connsiteX5" fmla="*/ 1622 w 10153"/>
              <a:gd name="connsiteY5" fmla="*/ 1416 h 14043"/>
              <a:gd name="connsiteX6" fmla="*/ 0 w 10153"/>
              <a:gd name="connsiteY6" fmla="*/ 5675 h 14043"/>
              <a:gd name="connsiteX7" fmla="*/ 72 w 10153"/>
              <a:gd name="connsiteY7" fmla="*/ 5675 h 14043"/>
              <a:gd name="connsiteX8" fmla="*/ 72 w 10153"/>
              <a:gd name="connsiteY8" fmla="*/ 5686 h 1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3">
                <a:moveTo>
                  <a:pt x="72" y="5686"/>
                </a:moveTo>
                <a:cubicBezTo>
                  <a:pt x="455" y="7285"/>
                  <a:pt x="919" y="8878"/>
                  <a:pt x="1312" y="10478"/>
                </a:cubicBezTo>
                <a:cubicBezTo>
                  <a:pt x="1622" y="12002"/>
                  <a:pt x="775" y="14043"/>
                  <a:pt x="4555" y="14043"/>
                </a:cubicBezTo>
                <a:cubicBezTo>
                  <a:pt x="8025" y="14043"/>
                  <a:pt x="9265" y="12146"/>
                  <a:pt x="9885" y="10312"/>
                </a:cubicBezTo>
                <a:cubicBezTo>
                  <a:pt x="10969" y="7119"/>
                  <a:pt x="8501" y="4230"/>
                  <a:pt x="7261" y="1261"/>
                </a:cubicBezTo>
                <a:cubicBezTo>
                  <a:pt x="6487" y="-487"/>
                  <a:pt x="3171" y="-402"/>
                  <a:pt x="1622" y="1416"/>
                </a:cubicBezTo>
                <a:cubicBezTo>
                  <a:pt x="620" y="2637"/>
                  <a:pt x="537" y="4230"/>
                  <a:pt x="0" y="5675"/>
                </a:cubicBezTo>
                <a:lnTo>
                  <a:pt x="72" y="5675"/>
                </a:lnTo>
                <a:lnTo>
                  <a:pt x="72" y="5686"/>
                </a:lnTo>
                <a:close/>
              </a:path>
            </a:pathLst>
          </a:custGeom>
          <a:solidFill>
            <a:srgbClr val="FFFFFF">
              <a:alpha val="30000"/>
            </a:srgbClr>
          </a:solidFill>
          <a:ln w="5331"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9218D957-60F1-B247-763A-F3FA30D6FD02}"/>
              </a:ext>
            </a:extLst>
          </p:cNvPr>
          <p:cNvSpPr/>
          <p:nvPr userDrawn="1"/>
        </p:nvSpPr>
        <p:spPr>
          <a:xfrm>
            <a:off x="6353817" y="2798487"/>
            <a:ext cx="20058" cy="36158"/>
          </a:xfrm>
          <a:custGeom>
            <a:avLst/>
            <a:gdLst>
              <a:gd name="connsiteX0" fmla="*/ 31 w 8626"/>
              <a:gd name="connsiteY0" fmla="*/ 7909 h 15550"/>
              <a:gd name="connsiteX1" fmla="*/ 1033 w 8626"/>
              <a:gd name="connsiteY1" fmla="*/ 12701 h 15550"/>
              <a:gd name="connsiteX2" fmla="*/ 4968 w 8626"/>
              <a:gd name="connsiteY2" fmla="*/ 15366 h 15550"/>
              <a:gd name="connsiteX3" fmla="*/ 7664 w 8626"/>
              <a:gd name="connsiteY3" fmla="*/ 13991 h 15550"/>
              <a:gd name="connsiteX4" fmla="*/ 5815 w 8626"/>
              <a:gd name="connsiteY4" fmla="*/ 532 h 15550"/>
              <a:gd name="connsiteX5" fmla="*/ 950 w 8626"/>
              <a:gd name="connsiteY5" fmla="*/ 1747 h 15550"/>
              <a:gd name="connsiteX6" fmla="*/ 21 w 8626"/>
              <a:gd name="connsiteY6" fmla="*/ 7829 h 15550"/>
              <a:gd name="connsiteX7" fmla="*/ 21 w 8626"/>
              <a:gd name="connsiteY7" fmla="*/ 7904 h 15550"/>
              <a:gd name="connsiteX8" fmla="*/ 31 w 8626"/>
              <a:gd name="connsiteY8" fmla="*/ 7909 h 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6" h="15550">
                <a:moveTo>
                  <a:pt x="31" y="7909"/>
                </a:moveTo>
                <a:cubicBezTo>
                  <a:pt x="269" y="8981"/>
                  <a:pt x="806" y="10798"/>
                  <a:pt x="1033" y="12701"/>
                </a:cubicBezTo>
                <a:cubicBezTo>
                  <a:pt x="1188" y="14449"/>
                  <a:pt x="3657" y="14519"/>
                  <a:pt x="4968" y="15366"/>
                </a:cubicBezTo>
                <a:cubicBezTo>
                  <a:pt x="6043" y="16043"/>
                  <a:pt x="7055" y="14684"/>
                  <a:pt x="7664" y="13991"/>
                </a:cubicBezTo>
                <a:cubicBezTo>
                  <a:pt x="9596" y="12088"/>
                  <a:pt x="8439" y="1971"/>
                  <a:pt x="5815" y="532"/>
                </a:cubicBezTo>
                <a:cubicBezTo>
                  <a:pt x="3884" y="-454"/>
                  <a:pt x="1880" y="-81"/>
                  <a:pt x="950" y="1747"/>
                </a:cubicBezTo>
                <a:cubicBezTo>
                  <a:pt x="21" y="3416"/>
                  <a:pt x="-52" y="5164"/>
                  <a:pt x="21" y="7829"/>
                </a:cubicBezTo>
                <a:lnTo>
                  <a:pt x="21" y="7904"/>
                </a:lnTo>
                <a:lnTo>
                  <a:pt x="31" y="7909"/>
                </a:lnTo>
                <a:close/>
              </a:path>
            </a:pathLst>
          </a:custGeom>
          <a:solidFill>
            <a:srgbClr val="FFFFFF">
              <a:alpha val="30000"/>
            </a:srgbClr>
          </a:solidFill>
          <a:ln w="5331"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E790D69B-C73A-6841-6A8C-E3615142F209}"/>
              </a:ext>
            </a:extLst>
          </p:cNvPr>
          <p:cNvSpPr/>
          <p:nvPr userDrawn="1"/>
        </p:nvSpPr>
        <p:spPr>
          <a:xfrm>
            <a:off x="6926729" y="2794230"/>
            <a:ext cx="54098" cy="24571"/>
          </a:xfrm>
          <a:custGeom>
            <a:avLst/>
            <a:gdLst>
              <a:gd name="connsiteX0" fmla="*/ 2171 w 23265"/>
              <a:gd name="connsiteY0" fmla="*/ 10498 h 10567"/>
              <a:gd name="connsiteX1" fmla="*/ 2708 w 23265"/>
              <a:gd name="connsiteY1" fmla="*/ 10194 h 10567"/>
              <a:gd name="connsiteX2" fmla="*/ 15454 w 23265"/>
              <a:gd name="connsiteY2" fmla="*/ 3963 h 10567"/>
              <a:gd name="connsiteX3" fmla="*/ 21320 w 23265"/>
              <a:gd name="connsiteY3" fmla="*/ 3963 h 10567"/>
              <a:gd name="connsiteX4" fmla="*/ 22095 w 23265"/>
              <a:gd name="connsiteY4" fmla="*/ 1905 h 10567"/>
              <a:gd name="connsiteX5" fmla="*/ 18697 w 23265"/>
              <a:gd name="connsiteY5" fmla="*/ 8 h 10567"/>
              <a:gd name="connsiteX6" fmla="*/ 10899 w 23265"/>
              <a:gd name="connsiteY6" fmla="*/ 8 h 10567"/>
              <a:gd name="connsiteX7" fmla="*/ 2099 w 23265"/>
              <a:gd name="connsiteY7" fmla="*/ 10567 h 10567"/>
              <a:gd name="connsiteX8" fmla="*/ 2171 w 23265"/>
              <a:gd name="connsiteY8" fmla="*/ 10498 h 1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5" h="10567">
                <a:moveTo>
                  <a:pt x="2171" y="10498"/>
                </a:moveTo>
                <a:cubicBezTo>
                  <a:pt x="2171" y="10498"/>
                  <a:pt x="2636" y="10343"/>
                  <a:pt x="2708" y="10194"/>
                </a:cubicBezTo>
                <a:cubicBezTo>
                  <a:pt x="4257" y="5983"/>
                  <a:pt x="8503" y="3910"/>
                  <a:pt x="15454" y="3963"/>
                </a:cubicBezTo>
                <a:cubicBezTo>
                  <a:pt x="17385" y="3963"/>
                  <a:pt x="19389" y="4112"/>
                  <a:pt x="21320" y="3963"/>
                </a:cubicBezTo>
                <a:cubicBezTo>
                  <a:pt x="23324" y="3739"/>
                  <a:pt x="24099" y="3046"/>
                  <a:pt x="22095" y="1905"/>
                </a:cubicBezTo>
                <a:cubicBezTo>
                  <a:pt x="22023" y="381"/>
                  <a:pt x="20711" y="-67"/>
                  <a:pt x="18697" y="8"/>
                </a:cubicBezTo>
                <a:lnTo>
                  <a:pt x="10899" y="8"/>
                </a:lnTo>
                <a:cubicBezTo>
                  <a:pt x="394" y="8"/>
                  <a:pt x="-2467" y="3430"/>
                  <a:pt x="2099" y="10567"/>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A8F4AA43-BFCB-FB83-B8A7-DE17177D9E5F}"/>
              </a:ext>
            </a:extLst>
          </p:cNvPr>
          <p:cNvSpPr/>
          <p:nvPr userDrawn="1"/>
        </p:nvSpPr>
        <p:spPr>
          <a:xfrm>
            <a:off x="6485570" y="2812281"/>
            <a:ext cx="65392" cy="29175"/>
          </a:xfrm>
          <a:custGeom>
            <a:avLst/>
            <a:gdLst>
              <a:gd name="connsiteX0" fmla="*/ 23793 w 28122"/>
              <a:gd name="connsiteY0" fmla="*/ 0 h 12547"/>
              <a:gd name="connsiteX1" fmla="*/ 23566 w 28122"/>
              <a:gd name="connsiteY1" fmla="*/ 837 h 12547"/>
              <a:gd name="connsiteX2" fmla="*/ 22254 w 28122"/>
              <a:gd name="connsiteY2" fmla="*/ 10192 h 12547"/>
              <a:gd name="connsiteX3" fmla="*/ 161 w 28122"/>
              <a:gd name="connsiteY3" fmla="*/ 8896 h 12547"/>
              <a:gd name="connsiteX4" fmla="*/ 4716 w 28122"/>
              <a:gd name="connsiteY4" fmla="*/ 12393 h 12547"/>
              <a:gd name="connsiteX5" fmla="*/ 21635 w 28122"/>
              <a:gd name="connsiteY5" fmla="*/ 12548 h 12547"/>
              <a:gd name="connsiteX6" fmla="*/ 27502 w 28122"/>
              <a:gd name="connsiteY6" fmla="*/ 9813 h 12547"/>
              <a:gd name="connsiteX7" fmla="*/ 23866 w 28122"/>
              <a:gd name="connsiteY7" fmla="*/ 0 h 12547"/>
              <a:gd name="connsiteX8" fmla="*/ 23793 w 28122"/>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2" h="12547">
                <a:moveTo>
                  <a:pt x="23793" y="0"/>
                </a:moveTo>
                <a:cubicBezTo>
                  <a:pt x="23793" y="0"/>
                  <a:pt x="23566" y="613"/>
                  <a:pt x="23566" y="837"/>
                </a:cubicBezTo>
                <a:cubicBezTo>
                  <a:pt x="23019" y="4099"/>
                  <a:pt x="26809" y="9499"/>
                  <a:pt x="22254" y="10192"/>
                </a:cubicBezTo>
                <a:cubicBezTo>
                  <a:pt x="15458" y="11178"/>
                  <a:pt x="7113" y="12089"/>
                  <a:pt x="161" y="8896"/>
                </a:cubicBezTo>
                <a:cubicBezTo>
                  <a:pt x="-531" y="11407"/>
                  <a:pt x="1008" y="12393"/>
                  <a:pt x="4716" y="12393"/>
                </a:cubicBezTo>
                <a:cubicBezTo>
                  <a:pt x="10356" y="12393"/>
                  <a:pt x="15995" y="12548"/>
                  <a:pt x="21635" y="12548"/>
                </a:cubicBezTo>
                <a:cubicBezTo>
                  <a:pt x="24341" y="12548"/>
                  <a:pt x="27274" y="11940"/>
                  <a:pt x="27502" y="9813"/>
                </a:cubicBezTo>
                <a:cubicBezTo>
                  <a:pt x="27811" y="6386"/>
                  <a:pt x="29970" y="2361"/>
                  <a:pt x="23866" y="0"/>
                </a:cubicBezTo>
                <a:lnTo>
                  <a:pt x="23793" y="0"/>
                </a:lnTo>
                <a:close/>
              </a:path>
            </a:pathLst>
          </a:custGeom>
          <a:solidFill>
            <a:srgbClr val="FFFFFF">
              <a:alpha val="30000"/>
            </a:srgbClr>
          </a:solidFill>
          <a:ln w="5331"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8715AA44-2694-D9C2-CA1C-B663DC15B58A}"/>
              </a:ext>
            </a:extLst>
          </p:cNvPr>
          <p:cNvSpPr/>
          <p:nvPr userDrawn="1"/>
        </p:nvSpPr>
        <p:spPr>
          <a:xfrm>
            <a:off x="6297254" y="2804661"/>
            <a:ext cx="17170" cy="31850"/>
          </a:xfrm>
          <a:custGeom>
            <a:avLst/>
            <a:gdLst>
              <a:gd name="connsiteX0" fmla="*/ 10 w 7384"/>
              <a:gd name="connsiteY0" fmla="*/ 4956 h 13697"/>
              <a:gd name="connsiteX1" fmla="*/ 785 w 7384"/>
              <a:gd name="connsiteY1" fmla="*/ 11800 h 13697"/>
              <a:gd name="connsiteX2" fmla="*/ 2788 w 7384"/>
              <a:gd name="connsiteY2" fmla="*/ 13698 h 13697"/>
              <a:gd name="connsiteX3" fmla="*/ 5722 w 7384"/>
              <a:gd name="connsiteY3" fmla="*/ 12339 h 13697"/>
              <a:gd name="connsiteX4" fmla="*/ 5102 w 7384"/>
              <a:gd name="connsiteY4" fmla="*/ 1236 h 13697"/>
              <a:gd name="connsiteX5" fmla="*/ 2706 w 7384"/>
              <a:gd name="connsiteY5" fmla="*/ 15 h 13697"/>
              <a:gd name="connsiteX6" fmla="*/ 464 w 7384"/>
              <a:gd name="connsiteY6" fmla="*/ 1763 h 13697"/>
              <a:gd name="connsiteX7" fmla="*/ 0 w 7384"/>
              <a:gd name="connsiteY7" fmla="*/ 5026 h 13697"/>
              <a:gd name="connsiteX8" fmla="*/ 0 w 7384"/>
              <a:gd name="connsiteY8" fmla="*/ 4956 h 13697"/>
              <a:gd name="connsiteX9" fmla="*/ 10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0" y="4956"/>
                </a:moveTo>
                <a:cubicBezTo>
                  <a:pt x="320" y="7691"/>
                  <a:pt x="475" y="9743"/>
                  <a:pt x="785" y="11800"/>
                </a:cubicBezTo>
                <a:cubicBezTo>
                  <a:pt x="940" y="12632"/>
                  <a:pt x="939" y="13698"/>
                  <a:pt x="2788" y="13698"/>
                </a:cubicBezTo>
                <a:cubicBezTo>
                  <a:pt x="4255" y="13698"/>
                  <a:pt x="4958" y="13090"/>
                  <a:pt x="5722" y="12339"/>
                </a:cubicBezTo>
                <a:cubicBezTo>
                  <a:pt x="9513" y="8533"/>
                  <a:pt x="5722" y="4882"/>
                  <a:pt x="5102" y="1236"/>
                </a:cubicBezTo>
                <a:cubicBezTo>
                  <a:pt x="4947" y="474"/>
                  <a:pt x="3791" y="95"/>
                  <a:pt x="2706" y="15"/>
                </a:cubicBezTo>
                <a:cubicBezTo>
                  <a:pt x="775" y="-140"/>
                  <a:pt x="702" y="927"/>
                  <a:pt x="464" y="1763"/>
                </a:cubicBezTo>
                <a:cubicBezTo>
                  <a:pt x="155" y="3053"/>
                  <a:pt x="82" y="4418"/>
                  <a:pt x="0" y="5026"/>
                </a:cubicBezTo>
                <a:lnTo>
                  <a:pt x="0" y="4956"/>
                </a:lnTo>
                <a:lnTo>
                  <a:pt x="10" y="4956"/>
                </a:lnTo>
                <a:close/>
              </a:path>
            </a:pathLst>
          </a:custGeom>
          <a:solidFill>
            <a:srgbClr val="FFFFFF">
              <a:alpha val="30000"/>
            </a:srgbClr>
          </a:solidFill>
          <a:ln w="5331"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6B12F0AA-8D19-C6B2-3722-E700DFAB01CA}"/>
              </a:ext>
            </a:extLst>
          </p:cNvPr>
          <p:cNvSpPr/>
          <p:nvPr userDrawn="1"/>
        </p:nvSpPr>
        <p:spPr>
          <a:xfrm>
            <a:off x="6411582" y="2822780"/>
            <a:ext cx="44260" cy="15312"/>
          </a:xfrm>
          <a:custGeom>
            <a:avLst/>
            <a:gdLst>
              <a:gd name="connsiteX0" fmla="*/ 18640 w 19034"/>
              <a:gd name="connsiteY0" fmla="*/ 1738 h 6585"/>
              <a:gd name="connsiteX1" fmla="*/ 10449 w 19034"/>
              <a:gd name="connsiteY1" fmla="*/ 2580 h 6585"/>
              <a:gd name="connsiteX2" fmla="*/ 337 w 19034"/>
              <a:gd name="connsiteY2" fmla="*/ 0 h 6585"/>
              <a:gd name="connsiteX3" fmla="*/ 2579 w 19034"/>
              <a:gd name="connsiteY3" fmla="*/ 5773 h 6585"/>
              <a:gd name="connsiteX4" fmla="*/ 17256 w 19034"/>
              <a:gd name="connsiteY4" fmla="*/ 5773 h 6585"/>
              <a:gd name="connsiteX5" fmla="*/ 18640 w 19034"/>
              <a:gd name="connsiteY5" fmla="*/ 1818 h 6585"/>
              <a:gd name="connsiteX6" fmla="*/ 18640 w 19034"/>
              <a:gd name="connsiteY6" fmla="*/ 1738 h 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4" h="6585">
                <a:moveTo>
                  <a:pt x="18640" y="1738"/>
                </a:moveTo>
                <a:cubicBezTo>
                  <a:pt x="16016" y="2042"/>
                  <a:pt x="15015" y="7207"/>
                  <a:pt x="10449" y="2580"/>
                </a:cubicBezTo>
                <a:cubicBezTo>
                  <a:pt x="9065" y="1210"/>
                  <a:pt x="3270" y="1903"/>
                  <a:pt x="337" y="0"/>
                </a:cubicBezTo>
                <a:cubicBezTo>
                  <a:pt x="409" y="2052"/>
                  <a:pt x="-1367" y="5096"/>
                  <a:pt x="2579" y="5773"/>
                </a:cubicBezTo>
                <a:cubicBezTo>
                  <a:pt x="7216" y="6535"/>
                  <a:pt x="12463" y="7137"/>
                  <a:pt x="17256" y="5773"/>
                </a:cubicBezTo>
                <a:cubicBezTo>
                  <a:pt x="19497" y="5096"/>
                  <a:pt x="19187" y="3342"/>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32786B4A-FF8F-8600-0774-E3B1378372F9}"/>
              </a:ext>
            </a:extLst>
          </p:cNvPr>
          <p:cNvSpPr/>
          <p:nvPr userDrawn="1"/>
        </p:nvSpPr>
        <p:spPr>
          <a:xfrm>
            <a:off x="6413391" y="2798171"/>
            <a:ext cx="35210" cy="6302"/>
          </a:xfrm>
          <a:custGeom>
            <a:avLst/>
            <a:gdLst>
              <a:gd name="connsiteX0" fmla="*/ 0 w 15142"/>
              <a:gd name="connsiteY0" fmla="*/ 2710 h 2710"/>
              <a:gd name="connsiteX1" fmla="*/ 15142 w 15142"/>
              <a:gd name="connsiteY1" fmla="*/ 2561 h 2710"/>
              <a:gd name="connsiteX2" fmla="*/ 14677 w 15142"/>
              <a:gd name="connsiteY2" fmla="*/ 503 h 2710"/>
              <a:gd name="connsiteX3" fmla="*/ 548 w 15142"/>
              <a:gd name="connsiteY3" fmla="*/ 1036 h 2710"/>
              <a:gd name="connsiteX4" fmla="*/ 83 w 15142"/>
              <a:gd name="connsiteY4" fmla="*/ 2705 h 2710"/>
              <a:gd name="connsiteX5" fmla="*/ 11 w 15142"/>
              <a:gd name="connsiteY5" fmla="*/ 2705 h 2710"/>
              <a:gd name="connsiteX6" fmla="*/ 0 w 15142"/>
              <a:gd name="connsiteY6" fmla="*/ 2710 h 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0">
                <a:moveTo>
                  <a:pt x="0" y="2710"/>
                </a:moveTo>
                <a:cubicBezTo>
                  <a:pt x="5020" y="2710"/>
                  <a:pt x="10040" y="2641"/>
                  <a:pt x="15142" y="2561"/>
                </a:cubicBezTo>
                <a:cubicBezTo>
                  <a:pt x="14987" y="1879"/>
                  <a:pt x="14987" y="503"/>
                  <a:pt x="14677" y="503"/>
                </a:cubicBezTo>
                <a:cubicBezTo>
                  <a:pt x="9885" y="50"/>
                  <a:pt x="5103" y="-563"/>
                  <a:pt x="548" y="1036"/>
                </a:cubicBezTo>
                <a:cubicBezTo>
                  <a:pt x="83" y="1186"/>
                  <a:pt x="238" y="2102"/>
                  <a:pt x="83" y="2705"/>
                </a:cubicBezTo>
                <a:lnTo>
                  <a:pt x="11" y="2705"/>
                </a:lnTo>
                <a:lnTo>
                  <a:pt x="0" y="2710"/>
                </a:lnTo>
                <a:close/>
              </a:path>
            </a:pathLst>
          </a:custGeom>
          <a:solidFill>
            <a:srgbClr val="FFFFFF">
              <a:alpha val="30000"/>
            </a:srgbClr>
          </a:solidFill>
          <a:ln w="5331"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3B24A307-F473-EF5C-3352-A139C5508EF8}"/>
              </a:ext>
            </a:extLst>
          </p:cNvPr>
          <p:cNvSpPr/>
          <p:nvPr userDrawn="1"/>
        </p:nvSpPr>
        <p:spPr>
          <a:xfrm>
            <a:off x="6475932" y="2808586"/>
            <a:ext cx="10015" cy="24404"/>
          </a:xfrm>
          <a:custGeom>
            <a:avLst/>
            <a:gdLst>
              <a:gd name="connsiteX0" fmla="*/ 4153 w 4307"/>
              <a:gd name="connsiteY0" fmla="*/ 10495 h 10495"/>
              <a:gd name="connsiteX1" fmla="*/ 4308 w 4307"/>
              <a:gd name="connsiteY1" fmla="*/ 0 h 10495"/>
              <a:gd name="connsiteX2" fmla="*/ 4153 w 4307"/>
              <a:gd name="connsiteY2" fmla="*/ 10495 h 10495"/>
            </a:gdLst>
            <a:ahLst/>
            <a:cxnLst>
              <a:cxn ang="0">
                <a:pos x="connsiteX0" y="connsiteY0"/>
              </a:cxn>
              <a:cxn ang="0">
                <a:pos x="connsiteX1" y="connsiteY1"/>
              </a:cxn>
              <a:cxn ang="0">
                <a:pos x="connsiteX2" y="connsiteY2"/>
              </a:cxn>
            </a:cxnLst>
            <a:rect l="l" t="t" r="r" b="b"/>
            <a:pathLst>
              <a:path w="4307" h="10495">
                <a:moveTo>
                  <a:pt x="4153" y="10495"/>
                </a:moveTo>
                <a:cubicBezTo>
                  <a:pt x="4153" y="6999"/>
                  <a:pt x="4236" y="3502"/>
                  <a:pt x="4308" y="0"/>
                </a:cubicBezTo>
                <a:cubicBezTo>
                  <a:pt x="-1331" y="1748"/>
                  <a:pt x="-1487" y="7372"/>
                  <a:pt x="4153"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04795D67-E353-AF8F-228A-3E9D0911EF48}"/>
              </a:ext>
            </a:extLst>
          </p:cNvPr>
          <p:cNvSpPr/>
          <p:nvPr userDrawn="1"/>
        </p:nvSpPr>
        <p:spPr>
          <a:xfrm>
            <a:off x="6575638" y="2806496"/>
            <a:ext cx="294291" cy="21481"/>
          </a:xfrm>
          <a:custGeom>
            <a:avLst/>
            <a:gdLst>
              <a:gd name="connsiteX0" fmla="*/ 63575 w 126561"/>
              <a:gd name="connsiteY0" fmla="*/ 9162 h 9238"/>
              <a:gd name="connsiteX1" fmla="*/ 121344 w 126561"/>
              <a:gd name="connsiteY1" fmla="*/ 9162 h 9238"/>
              <a:gd name="connsiteX2" fmla="*/ 126447 w 126561"/>
              <a:gd name="connsiteY2" fmla="*/ 7946 h 9238"/>
              <a:gd name="connsiteX3" fmla="*/ 124980 w 126561"/>
              <a:gd name="connsiteY3" fmla="*/ 4668 h 9238"/>
              <a:gd name="connsiteX4" fmla="*/ 112472 w 126561"/>
              <a:gd name="connsiteY4" fmla="*/ 409 h 9238"/>
              <a:gd name="connsiteX5" fmla="*/ 6735 w 126561"/>
              <a:gd name="connsiteY5" fmla="*/ 644 h 9238"/>
              <a:gd name="connsiteX6" fmla="*/ 12 w 126561"/>
              <a:gd name="connsiteY6" fmla="*/ 4210 h 9238"/>
              <a:gd name="connsiteX7" fmla="*/ 7118 w 126561"/>
              <a:gd name="connsiteY7" fmla="*/ 9236 h 9238"/>
              <a:gd name="connsiteX8" fmla="*/ 63575 w 126561"/>
              <a:gd name="connsiteY8" fmla="*/ 9162 h 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1" h="9238">
                <a:moveTo>
                  <a:pt x="63575" y="9162"/>
                </a:moveTo>
                <a:lnTo>
                  <a:pt x="121344" y="9162"/>
                </a:lnTo>
                <a:cubicBezTo>
                  <a:pt x="123121" y="9162"/>
                  <a:pt x="125590" y="9620"/>
                  <a:pt x="126447" y="7946"/>
                </a:cubicBezTo>
                <a:cubicBezTo>
                  <a:pt x="127066" y="6726"/>
                  <a:pt x="124980" y="5361"/>
                  <a:pt x="124980" y="4668"/>
                </a:cubicBezTo>
                <a:cubicBezTo>
                  <a:pt x="124360" y="-1952"/>
                  <a:pt x="117336" y="409"/>
                  <a:pt x="112472" y="409"/>
                </a:cubicBezTo>
                <a:cubicBezTo>
                  <a:pt x="77251" y="409"/>
                  <a:pt x="42029" y="564"/>
                  <a:pt x="6735" y="644"/>
                </a:cubicBezTo>
                <a:cubicBezTo>
                  <a:pt x="2945" y="644"/>
                  <a:pt x="-216" y="644"/>
                  <a:pt x="12" y="4210"/>
                </a:cubicBezTo>
                <a:cubicBezTo>
                  <a:pt x="166" y="7557"/>
                  <a:pt x="1324" y="9306"/>
                  <a:pt x="7118" y="9236"/>
                </a:cubicBezTo>
                <a:cubicBezTo>
                  <a:pt x="25968" y="9002"/>
                  <a:pt x="44735" y="9162"/>
                  <a:pt x="63575" y="9162"/>
                </a:cubicBezTo>
                <a:close/>
              </a:path>
            </a:pathLst>
          </a:custGeom>
          <a:solidFill>
            <a:srgbClr val="FFFFFF">
              <a:alpha val="30000"/>
            </a:srgbClr>
          </a:solidFill>
          <a:ln w="5331"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5D9B2B56-E890-F5CE-A8C5-76446AB87BCE}"/>
              </a:ext>
            </a:extLst>
          </p:cNvPr>
          <p:cNvSpPr/>
          <p:nvPr userDrawn="1"/>
        </p:nvSpPr>
        <p:spPr>
          <a:xfrm>
            <a:off x="10157083"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7E0BCEED-4C1E-8CF2-7D2B-013E7B13B2E1}"/>
              </a:ext>
            </a:extLst>
          </p:cNvPr>
          <p:cNvSpPr/>
          <p:nvPr userDrawn="1"/>
        </p:nvSpPr>
        <p:spPr>
          <a:xfrm>
            <a:off x="10618985"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7648AED0-5E71-6ACA-8860-A630A95BB9F7}"/>
              </a:ext>
            </a:extLst>
          </p:cNvPr>
          <p:cNvSpPr/>
          <p:nvPr userDrawn="1"/>
        </p:nvSpPr>
        <p:spPr>
          <a:xfrm>
            <a:off x="9710608"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0194F1BA-0A44-BCB0-F5EA-3A881928A61E}"/>
              </a:ext>
            </a:extLst>
          </p:cNvPr>
          <p:cNvSpPr/>
          <p:nvPr userDrawn="1"/>
        </p:nvSpPr>
        <p:spPr>
          <a:xfrm>
            <a:off x="9626725"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CE06EFA0-2E79-6259-05B0-0CC2FC314B44}"/>
              </a:ext>
            </a:extLst>
          </p:cNvPr>
          <p:cNvSpPr/>
          <p:nvPr userDrawn="1"/>
        </p:nvSpPr>
        <p:spPr>
          <a:xfrm>
            <a:off x="10537605"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A8E7CC78-AA6C-D7C8-773D-3B08DA85D6FE}"/>
              </a:ext>
            </a:extLst>
          </p:cNvPr>
          <p:cNvSpPr/>
          <p:nvPr userDrawn="1"/>
        </p:nvSpPr>
        <p:spPr>
          <a:xfrm>
            <a:off x="10632388"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3D75BF07-7C9E-79A7-2EEF-B4C89901D670}"/>
              </a:ext>
            </a:extLst>
          </p:cNvPr>
          <p:cNvSpPr/>
          <p:nvPr userDrawn="1"/>
        </p:nvSpPr>
        <p:spPr>
          <a:xfrm>
            <a:off x="9321447"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322D7769-284C-41F5-DE57-7462B270881E}"/>
              </a:ext>
            </a:extLst>
          </p:cNvPr>
          <p:cNvSpPr/>
          <p:nvPr userDrawn="1"/>
        </p:nvSpPr>
        <p:spPr>
          <a:xfrm>
            <a:off x="10072421"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3B667C7B-3BF1-D81D-E14C-35ADF5A283E5}"/>
              </a:ext>
            </a:extLst>
          </p:cNvPr>
          <p:cNvSpPr/>
          <p:nvPr userDrawn="1"/>
        </p:nvSpPr>
        <p:spPr>
          <a:xfrm>
            <a:off x="9550495"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AD276630-804B-9AFF-5D0C-9E53189461A1}"/>
              </a:ext>
            </a:extLst>
          </p:cNvPr>
          <p:cNvSpPr/>
          <p:nvPr userDrawn="1"/>
        </p:nvSpPr>
        <p:spPr>
          <a:xfrm>
            <a:off x="9206094"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6EE20077-FA8D-F6EE-FCC0-5AC5209EF75D}"/>
              </a:ext>
            </a:extLst>
          </p:cNvPr>
          <p:cNvSpPr/>
          <p:nvPr userDrawn="1"/>
        </p:nvSpPr>
        <p:spPr>
          <a:xfrm>
            <a:off x="9020759"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C303FD57-4364-C2AD-F9D8-6EB70BE26F93}"/>
              </a:ext>
            </a:extLst>
          </p:cNvPr>
          <p:cNvSpPr/>
          <p:nvPr userDrawn="1"/>
        </p:nvSpPr>
        <p:spPr>
          <a:xfrm>
            <a:off x="9494553"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BCB53FC0-5E7A-C92D-6998-7F4B9980724C}"/>
              </a:ext>
            </a:extLst>
          </p:cNvPr>
          <p:cNvSpPr/>
          <p:nvPr userDrawn="1"/>
        </p:nvSpPr>
        <p:spPr>
          <a:xfrm>
            <a:off x="10067533"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4369AB0A-0FAF-BFD4-B343-EB73CCF97581}"/>
              </a:ext>
            </a:extLst>
          </p:cNvPr>
          <p:cNvSpPr/>
          <p:nvPr userDrawn="1"/>
        </p:nvSpPr>
        <p:spPr>
          <a:xfrm>
            <a:off x="9626328"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095DCD88-A5FA-78DD-6F13-02DCB841D6C3}"/>
              </a:ext>
            </a:extLst>
          </p:cNvPr>
          <p:cNvSpPr/>
          <p:nvPr userDrawn="1"/>
        </p:nvSpPr>
        <p:spPr>
          <a:xfrm>
            <a:off x="9438033"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48A59F51-A04F-462F-2901-C358BDB7385F}"/>
              </a:ext>
            </a:extLst>
          </p:cNvPr>
          <p:cNvSpPr/>
          <p:nvPr userDrawn="1"/>
        </p:nvSpPr>
        <p:spPr>
          <a:xfrm>
            <a:off x="9552370"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1BE47D0D-EBBF-3B43-F19F-ADD7E6B2CECA}"/>
              </a:ext>
            </a:extLst>
          </p:cNvPr>
          <p:cNvSpPr/>
          <p:nvPr userDrawn="1"/>
        </p:nvSpPr>
        <p:spPr>
          <a:xfrm>
            <a:off x="9554193"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21991FF9-9E90-984C-ED50-ADCED0DA2634}"/>
              </a:ext>
            </a:extLst>
          </p:cNvPr>
          <p:cNvSpPr/>
          <p:nvPr userDrawn="1"/>
        </p:nvSpPr>
        <p:spPr>
          <a:xfrm>
            <a:off x="9616764"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6" name="Freeform 255">
            <a:extLst>
              <a:ext uri="{FF2B5EF4-FFF2-40B4-BE49-F238E27FC236}">
                <a16:creationId xmlns:a16="http://schemas.microsoft.com/office/drawing/2014/main" id="{5E43CB3B-9A98-EB19-6E4F-BF0B373DDCE2}"/>
              </a:ext>
            </a:extLst>
          </p:cNvPr>
          <p:cNvSpPr/>
          <p:nvPr userDrawn="1"/>
        </p:nvSpPr>
        <p:spPr>
          <a:xfrm>
            <a:off x="9716470"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0192D0F1-A660-AD19-889E-D47595BD8107}"/>
              </a:ext>
            </a:extLst>
          </p:cNvPr>
          <p:cNvSpPr/>
          <p:nvPr userDrawn="1"/>
        </p:nvSpPr>
        <p:spPr>
          <a:xfrm>
            <a:off x="11526127"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B461771C-48CA-62B4-96AE-C37CC5FE5D46}"/>
              </a:ext>
            </a:extLst>
          </p:cNvPr>
          <p:cNvSpPr/>
          <p:nvPr userDrawn="1"/>
        </p:nvSpPr>
        <p:spPr>
          <a:xfrm>
            <a:off x="11079699"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7BBAA502-2732-3202-588B-CB500D82124A}"/>
              </a:ext>
            </a:extLst>
          </p:cNvPr>
          <p:cNvSpPr/>
          <p:nvPr userDrawn="1"/>
        </p:nvSpPr>
        <p:spPr>
          <a:xfrm>
            <a:off x="10995775"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430BA0F6-1534-8C4B-D417-31537AE37426}"/>
              </a:ext>
            </a:extLst>
          </p:cNvPr>
          <p:cNvSpPr/>
          <p:nvPr userDrawn="1"/>
        </p:nvSpPr>
        <p:spPr>
          <a:xfrm>
            <a:off x="11906654"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3450D7CD-AB8D-7728-99EA-25FCC9EF6BE1}"/>
              </a:ext>
            </a:extLst>
          </p:cNvPr>
          <p:cNvSpPr/>
          <p:nvPr userDrawn="1"/>
        </p:nvSpPr>
        <p:spPr>
          <a:xfrm>
            <a:off x="10690497"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64" name="Freeform 263">
            <a:extLst>
              <a:ext uri="{FF2B5EF4-FFF2-40B4-BE49-F238E27FC236}">
                <a16:creationId xmlns:a16="http://schemas.microsoft.com/office/drawing/2014/main" id="{BC5D60A5-5651-7B52-7E29-EF0161C05DF9}"/>
              </a:ext>
            </a:extLst>
          </p:cNvPr>
          <p:cNvSpPr/>
          <p:nvPr userDrawn="1"/>
        </p:nvSpPr>
        <p:spPr>
          <a:xfrm>
            <a:off x="11441473"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261369DD-79B1-CC5D-9449-343A4042312C}"/>
              </a:ext>
            </a:extLst>
          </p:cNvPr>
          <p:cNvSpPr/>
          <p:nvPr userDrawn="1"/>
        </p:nvSpPr>
        <p:spPr>
          <a:xfrm>
            <a:off x="10919496"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6B4D953A-430B-9555-66C9-87607DB63F32}"/>
              </a:ext>
            </a:extLst>
          </p:cNvPr>
          <p:cNvSpPr/>
          <p:nvPr userDrawn="1"/>
        </p:nvSpPr>
        <p:spPr>
          <a:xfrm>
            <a:off x="10575162"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67" name="Freeform 266">
            <a:extLst>
              <a:ext uri="{FF2B5EF4-FFF2-40B4-BE49-F238E27FC236}">
                <a16:creationId xmlns:a16="http://schemas.microsoft.com/office/drawing/2014/main" id="{1F08AE7F-7373-7F71-9AA8-BD8FFFD94AEE}"/>
              </a:ext>
            </a:extLst>
          </p:cNvPr>
          <p:cNvSpPr/>
          <p:nvPr userDrawn="1"/>
        </p:nvSpPr>
        <p:spPr>
          <a:xfrm>
            <a:off x="10389783"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268" name="Freeform 267">
            <a:extLst>
              <a:ext uri="{FF2B5EF4-FFF2-40B4-BE49-F238E27FC236}">
                <a16:creationId xmlns:a16="http://schemas.microsoft.com/office/drawing/2014/main" id="{545D1FAF-4980-5E9C-E45C-460891EDD53C}"/>
              </a:ext>
            </a:extLst>
          </p:cNvPr>
          <p:cNvSpPr/>
          <p:nvPr userDrawn="1"/>
        </p:nvSpPr>
        <p:spPr>
          <a:xfrm>
            <a:off x="10863603"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269" name="Freeform 268">
            <a:extLst>
              <a:ext uri="{FF2B5EF4-FFF2-40B4-BE49-F238E27FC236}">
                <a16:creationId xmlns:a16="http://schemas.microsoft.com/office/drawing/2014/main" id="{7607B980-1D76-505C-3806-6A5DC179A156}"/>
              </a:ext>
            </a:extLst>
          </p:cNvPr>
          <p:cNvSpPr/>
          <p:nvPr userDrawn="1"/>
        </p:nvSpPr>
        <p:spPr>
          <a:xfrm>
            <a:off x="11436536"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70" name="Freeform 269">
            <a:extLst>
              <a:ext uri="{FF2B5EF4-FFF2-40B4-BE49-F238E27FC236}">
                <a16:creationId xmlns:a16="http://schemas.microsoft.com/office/drawing/2014/main" id="{F5D293D6-3697-96B2-B439-5382CE343069}"/>
              </a:ext>
            </a:extLst>
          </p:cNvPr>
          <p:cNvSpPr/>
          <p:nvPr userDrawn="1"/>
        </p:nvSpPr>
        <p:spPr>
          <a:xfrm>
            <a:off x="10995377"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71" name="Freeform 270">
            <a:extLst>
              <a:ext uri="{FF2B5EF4-FFF2-40B4-BE49-F238E27FC236}">
                <a16:creationId xmlns:a16="http://schemas.microsoft.com/office/drawing/2014/main" id="{D5D9A17D-FACF-5957-FC36-02BC3BDB7658}"/>
              </a:ext>
            </a:extLst>
          </p:cNvPr>
          <p:cNvSpPr/>
          <p:nvPr userDrawn="1"/>
        </p:nvSpPr>
        <p:spPr>
          <a:xfrm>
            <a:off x="10807082"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72" name="Freeform 271">
            <a:extLst>
              <a:ext uri="{FF2B5EF4-FFF2-40B4-BE49-F238E27FC236}">
                <a16:creationId xmlns:a16="http://schemas.microsoft.com/office/drawing/2014/main" id="{EAE8869E-100A-C6CE-F959-C9DCB607B798}"/>
              </a:ext>
            </a:extLst>
          </p:cNvPr>
          <p:cNvSpPr/>
          <p:nvPr userDrawn="1"/>
        </p:nvSpPr>
        <p:spPr>
          <a:xfrm>
            <a:off x="10921389"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73" name="Freeform 272">
            <a:extLst>
              <a:ext uri="{FF2B5EF4-FFF2-40B4-BE49-F238E27FC236}">
                <a16:creationId xmlns:a16="http://schemas.microsoft.com/office/drawing/2014/main" id="{96FE28A8-30E6-962F-FFC9-E02CEB71A6DD}"/>
              </a:ext>
            </a:extLst>
          </p:cNvPr>
          <p:cNvSpPr/>
          <p:nvPr userDrawn="1"/>
        </p:nvSpPr>
        <p:spPr>
          <a:xfrm>
            <a:off x="10923179"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274" name="Freeform 273">
            <a:extLst>
              <a:ext uri="{FF2B5EF4-FFF2-40B4-BE49-F238E27FC236}">
                <a16:creationId xmlns:a16="http://schemas.microsoft.com/office/drawing/2014/main" id="{3C574104-E464-0729-271E-14F74AF1C28A}"/>
              </a:ext>
            </a:extLst>
          </p:cNvPr>
          <p:cNvSpPr/>
          <p:nvPr userDrawn="1"/>
        </p:nvSpPr>
        <p:spPr>
          <a:xfrm>
            <a:off x="10985778"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5" name="Freeform 274">
            <a:extLst>
              <a:ext uri="{FF2B5EF4-FFF2-40B4-BE49-F238E27FC236}">
                <a16:creationId xmlns:a16="http://schemas.microsoft.com/office/drawing/2014/main" id="{B75E244B-28B7-B234-7FE3-29ACDE71EDE2}"/>
              </a:ext>
            </a:extLst>
          </p:cNvPr>
          <p:cNvSpPr/>
          <p:nvPr userDrawn="1"/>
        </p:nvSpPr>
        <p:spPr>
          <a:xfrm>
            <a:off x="11085445"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6" name="Freeform 275">
            <a:extLst>
              <a:ext uri="{FF2B5EF4-FFF2-40B4-BE49-F238E27FC236}">
                <a16:creationId xmlns:a16="http://schemas.microsoft.com/office/drawing/2014/main" id="{4ECBB8DF-D30E-2F5A-631E-E47BC2F840EA}"/>
              </a:ext>
            </a:extLst>
          </p:cNvPr>
          <p:cNvSpPr/>
          <p:nvPr userDrawn="1"/>
        </p:nvSpPr>
        <p:spPr>
          <a:xfrm>
            <a:off x="8864036" y="3990460"/>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277" name="Freeform 276">
            <a:extLst>
              <a:ext uri="{FF2B5EF4-FFF2-40B4-BE49-F238E27FC236}">
                <a16:creationId xmlns:a16="http://schemas.microsoft.com/office/drawing/2014/main" id="{CEAABFEE-10B3-0216-8038-47340440A433}"/>
              </a:ext>
            </a:extLst>
          </p:cNvPr>
          <p:cNvSpPr/>
          <p:nvPr userDrawn="1"/>
        </p:nvSpPr>
        <p:spPr>
          <a:xfrm>
            <a:off x="9057496" y="3989272"/>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278" name="Freeform 277">
            <a:extLst>
              <a:ext uri="{FF2B5EF4-FFF2-40B4-BE49-F238E27FC236}">
                <a16:creationId xmlns:a16="http://schemas.microsoft.com/office/drawing/2014/main" id="{9B893DF5-E2CC-5AC8-F1A3-595ABE86C5A8}"/>
              </a:ext>
            </a:extLst>
          </p:cNvPr>
          <p:cNvSpPr/>
          <p:nvPr userDrawn="1"/>
        </p:nvSpPr>
        <p:spPr>
          <a:xfrm>
            <a:off x="8676799" y="3990892"/>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279" name="Freeform 278">
            <a:extLst>
              <a:ext uri="{FF2B5EF4-FFF2-40B4-BE49-F238E27FC236}">
                <a16:creationId xmlns:a16="http://schemas.microsoft.com/office/drawing/2014/main" id="{3AF8E354-A167-25C8-1A8C-BA83AA0F426C}"/>
              </a:ext>
            </a:extLst>
          </p:cNvPr>
          <p:cNvSpPr/>
          <p:nvPr userDrawn="1"/>
        </p:nvSpPr>
        <p:spPr>
          <a:xfrm>
            <a:off x="8641587" y="3994627"/>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537822DC-19D0-7D73-231F-C73DD7B3CA1C}"/>
              </a:ext>
            </a:extLst>
          </p:cNvPr>
          <p:cNvSpPr/>
          <p:nvPr userDrawn="1"/>
        </p:nvSpPr>
        <p:spPr>
          <a:xfrm>
            <a:off x="9023365" y="3988762"/>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281" name="Freeform 280">
            <a:extLst>
              <a:ext uri="{FF2B5EF4-FFF2-40B4-BE49-F238E27FC236}">
                <a16:creationId xmlns:a16="http://schemas.microsoft.com/office/drawing/2014/main" id="{FD117694-799B-5D90-BE05-263CD4C65E1E}"/>
              </a:ext>
            </a:extLst>
          </p:cNvPr>
          <p:cNvSpPr/>
          <p:nvPr userDrawn="1"/>
        </p:nvSpPr>
        <p:spPr>
          <a:xfrm>
            <a:off x="9063053" y="4002893"/>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339F59E2-6C4F-697B-19F5-54D70FCF2CC3}"/>
              </a:ext>
            </a:extLst>
          </p:cNvPr>
          <p:cNvSpPr/>
          <p:nvPr userDrawn="1"/>
        </p:nvSpPr>
        <p:spPr>
          <a:xfrm>
            <a:off x="8513798" y="3993738"/>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283" name="Freeform 282">
            <a:extLst>
              <a:ext uri="{FF2B5EF4-FFF2-40B4-BE49-F238E27FC236}">
                <a16:creationId xmlns:a16="http://schemas.microsoft.com/office/drawing/2014/main" id="{5377590B-8125-490A-9456-8A55126D4C7C}"/>
              </a:ext>
            </a:extLst>
          </p:cNvPr>
          <p:cNvSpPr/>
          <p:nvPr userDrawn="1"/>
        </p:nvSpPr>
        <p:spPr>
          <a:xfrm>
            <a:off x="8828540" y="3991206"/>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00876FD9-D259-40D8-C9BD-9B3DA8174347}"/>
              </a:ext>
            </a:extLst>
          </p:cNvPr>
          <p:cNvSpPr/>
          <p:nvPr userDrawn="1"/>
        </p:nvSpPr>
        <p:spPr>
          <a:xfrm>
            <a:off x="8609675" y="3993634"/>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285" name="Freeform 284">
            <a:extLst>
              <a:ext uri="{FF2B5EF4-FFF2-40B4-BE49-F238E27FC236}">
                <a16:creationId xmlns:a16="http://schemas.microsoft.com/office/drawing/2014/main" id="{39E1BEDB-50AE-6A36-C378-18C7F9721911}"/>
              </a:ext>
            </a:extLst>
          </p:cNvPr>
          <p:cNvSpPr/>
          <p:nvPr userDrawn="1"/>
        </p:nvSpPr>
        <p:spPr>
          <a:xfrm>
            <a:off x="8465474" y="3992808"/>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286" name="Freeform 285">
            <a:extLst>
              <a:ext uri="{FF2B5EF4-FFF2-40B4-BE49-F238E27FC236}">
                <a16:creationId xmlns:a16="http://schemas.microsoft.com/office/drawing/2014/main" id="{33188920-9465-E61F-16A0-13493BD38865}"/>
              </a:ext>
            </a:extLst>
          </p:cNvPr>
          <p:cNvSpPr/>
          <p:nvPr userDrawn="1"/>
        </p:nvSpPr>
        <p:spPr>
          <a:xfrm>
            <a:off x="8387870" y="3994406"/>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287" name="Freeform 286">
            <a:extLst>
              <a:ext uri="{FF2B5EF4-FFF2-40B4-BE49-F238E27FC236}">
                <a16:creationId xmlns:a16="http://schemas.microsoft.com/office/drawing/2014/main" id="{55864340-7E6E-962D-3112-4EF4CCDE53A2}"/>
              </a:ext>
            </a:extLst>
          </p:cNvPr>
          <p:cNvSpPr/>
          <p:nvPr userDrawn="1"/>
        </p:nvSpPr>
        <p:spPr>
          <a:xfrm>
            <a:off x="8586233" y="3991292"/>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C7DEE2FD-8332-524E-38EC-BB1D86E16AC1}"/>
              </a:ext>
            </a:extLst>
          </p:cNvPr>
          <p:cNvSpPr/>
          <p:nvPr userDrawn="1"/>
        </p:nvSpPr>
        <p:spPr>
          <a:xfrm>
            <a:off x="8826575" y="3989334"/>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289" name="Freeform 288">
            <a:extLst>
              <a:ext uri="{FF2B5EF4-FFF2-40B4-BE49-F238E27FC236}">
                <a16:creationId xmlns:a16="http://schemas.microsoft.com/office/drawing/2014/main" id="{454F2C23-2D7C-542D-1F3A-4F87D8D296CA}"/>
              </a:ext>
            </a:extLst>
          </p:cNvPr>
          <p:cNvSpPr/>
          <p:nvPr userDrawn="1"/>
        </p:nvSpPr>
        <p:spPr>
          <a:xfrm>
            <a:off x="8641482" y="3996968"/>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75400AAE-C0E3-8C26-80C4-CA661D50BAAD}"/>
              </a:ext>
            </a:extLst>
          </p:cNvPr>
          <p:cNvSpPr/>
          <p:nvPr userDrawn="1"/>
        </p:nvSpPr>
        <p:spPr>
          <a:xfrm>
            <a:off x="8562625" y="3993655"/>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291" name="Freeform 290">
            <a:extLst>
              <a:ext uri="{FF2B5EF4-FFF2-40B4-BE49-F238E27FC236}">
                <a16:creationId xmlns:a16="http://schemas.microsoft.com/office/drawing/2014/main" id="{4EAD39E5-A906-F7EB-86F7-60A0573613DF}"/>
              </a:ext>
            </a:extLst>
          </p:cNvPr>
          <p:cNvSpPr/>
          <p:nvPr userDrawn="1"/>
        </p:nvSpPr>
        <p:spPr>
          <a:xfrm>
            <a:off x="8610495" y="4001344"/>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292" name="Freeform 291">
            <a:extLst>
              <a:ext uri="{FF2B5EF4-FFF2-40B4-BE49-F238E27FC236}">
                <a16:creationId xmlns:a16="http://schemas.microsoft.com/office/drawing/2014/main" id="{E1130382-3E21-8D16-55D2-51CE924A31A0}"/>
              </a:ext>
            </a:extLst>
          </p:cNvPr>
          <p:cNvSpPr/>
          <p:nvPr userDrawn="1"/>
        </p:nvSpPr>
        <p:spPr>
          <a:xfrm>
            <a:off x="8611228" y="3991088"/>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16675346-0617-9030-8229-A0CE8A16A7CC}"/>
              </a:ext>
            </a:extLst>
          </p:cNvPr>
          <p:cNvSpPr/>
          <p:nvPr userDrawn="1"/>
        </p:nvSpPr>
        <p:spPr>
          <a:xfrm>
            <a:off x="8637508" y="3995431"/>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294" name="Freeform 293">
            <a:extLst>
              <a:ext uri="{FF2B5EF4-FFF2-40B4-BE49-F238E27FC236}">
                <a16:creationId xmlns:a16="http://schemas.microsoft.com/office/drawing/2014/main" id="{03A3126E-0B83-E0E2-AA67-F30CC13444D5}"/>
              </a:ext>
            </a:extLst>
          </p:cNvPr>
          <p:cNvSpPr/>
          <p:nvPr userDrawn="1"/>
        </p:nvSpPr>
        <p:spPr>
          <a:xfrm>
            <a:off x="8679245" y="3994550"/>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295" name="Freeform 294">
            <a:extLst>
              <a:ext uri="{FF2B5EF4-FFF2-40B4-BE49-F238E27FC236}">
                <a16:creationId xmlns:a16="http://schemas.microsoft.com/office/drawing/2014/main" id="{5C97A53B-CA42-69AF-5F35-C1B11C0BFC5C}"/>
              </a:ext>
            </a:extLst>
          </p:cNvPr>
          <p:cNvSpPr/>
          <p:nvPr userDrawn="1"/>
        </p:nvSpPr>
        <p:spPr>
          <a:xfrm>
            <a:off x="7972633" y="3999447"/>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296" name="Freeform 295">
            <a:extLst>
              <a:ext uri="{FF2B5EF4-FFF2-40B4-BE49-F238E27FC236}">
                <a16:creationId xmlns:a16="http://schemas.microsoft.com/office/drawing/2014/main" id="{4CDC56B5-B6F8-AD7E-E6C2-952B0A705951}"/>
              </a:ext>
            </a:extLst>
          </p:cNvPr>
          <p:cNvSpPr/>
          <p:nvPr userDrawn="1"/>
        </p:nvSpPr>
        <p:spPr>
          <a:xfrm>
            <a:off x="8072370" y="3998889"/>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297" name="Freeform 296">
            <a:extLst>
              <a:ext uri="{FF2B5EF4-FFF2-40B4-BE49-F238E27FC236}">
                <a16:creationId xmlns:a16="http://schemas.microsoft.com/office/drawing/2014/main" id="{69EE0DFD-13D8-B751-7FA5-991A17DE0915}"/>
              </a:ext>
            </a:extLst>
          </p:cNvPr>
          <p:cNvSpPr/>
          <p:nvPr userDrawn="1"/>
        </p:nvSpPr>
        <p:spPr>
          <a:xfrm>
            <a:off x="7876041" y="3999649"/>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98077660-1477-3279-B880-D458B364576C}"/>
              </a:ext>
            </a:extLst>
          </p:cNvPr>
          <p:cNvSpPr/>
          <p:nvPr userDrawn="1"/>
        </p:nvSpPr>
        <p:spPr>
          <a:xfrm>
            <a:off x="7857875" y="4001607"/>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299" name="Freeform 298">
            <a:extLst>
              <a:ext uri="{FF2B5EF4-FFF2-40B4-BE49-F238E27FC236}">
                <a16:creationId xmlns:a16="http://schemas.microsoft.com/office/drawing/2014/main" id="{BA29C469-CFC7-8BEC-70B9-46E0FE3E07E7}"/>
              </a:ext>
            </a:extLst>
          </p:cNvPr>
          <p:cNvSpPr/>
          <p:nvPr userDrawn="1"/>
        </p:nvSpPr>
        <p:spPr>
          <a:xfrm>
            <a:off x="8054672" y="3998691"/>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300" name="Freeform 299">
            <a:extLst>
              <a:ext uri="{FF2B5EF4-FFF2-40B4-BE49-F238E27FC236}">
                <a16:creationId xmlns:a16="http://schemas.microsoft.com/office/drawing/2014/main" id="{C39B689B-EFA6-EA81-A881-1A8D4C92EF70}"/>
              </a:ext>
            </a:extLst>
          </p:cNvPr>
          <p:cNvSpPr/>
          <p:nvPr userDrawn="1"/>
        </p:nvSpPr>
        <p:spPr>
          <a:xfrm>
            <a:off x="8075253" y="4005930"/>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01" name="Freeform 300">
            <a:extLst>
              <a:ext uri="{FF2B5EF4-FFF2-40B4-BE49-F238E27FC236}">
                <a16:creationId xmlns:a16="http://schemas.microsoft.com/office/drawing/2014/main" id="{A96F9B21-860C-6F38-ECC1-649EBAF3B5E4}"/>
              </a:ext>
            </a:extLst>
          </p:cNvPr>
          <p:cNvSpPr/>
          <p:nvPr userDrawn="1"/>
        </p:nvSpPr>
        <p:spPr>
          <a:xfrm>
            <a:off x="7791923" y="4001133"/>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302" name="Freeform 301">
            <a:extLst>
              <a:ext uri="{FF2B5EF4-FFF2-40B4-BE49-F238E27FC236}">
                <a16:creationId xmlns:a16="http://schemas.microsoft.com/office/drawing/2014/main" id="{325C6AF5-2410-2E52-C43B-D62D42BC3A86}"/>
              </a:ext>
            </a:extLst>
          </p:cNvPr>
          <p:cNvSpPr/>
          <p:nvPr userDrawn="1"/>
        </p:nvSpPr>
        <p:spPr>
          <a:xfrm>
            <a:off x="7954163" y="3999845"/>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03" name="Freeform 302">
            <a:extLst>
              <a:ext uri="{FF2B5EF4-FFF2-40B4-BE49-F238E27FC236}">
                <a16:creationId xmlns:a16="http://schemas.microsoft.com/office/drawing/2014/main" id="{F9414F1A-DB34-A74B-D8E5-564AE526588E}"/>
              </a:ext>
            </a:extLst>
          </p:cNvPr>
          <p:cNvSpPr/>
          <p:nvPr userDrawn="1"/>
        </p:nvSpPr>
        <p:spPr>
          <a:xfrm>
            <a:off x="7841384" y="4001047"/>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304" name="Freeform 303">
            <a:extLst>
              <a:ext uri="{FF2B5EF4-FFF2-40B4-BE49-F238E27FC236}">
                <a16:creationId xmlns:a16="http://schemas.microsoft.com/office/drawing/2014/main" id="{5244E50A-D7D3-A9FB-CDD2-409CD16EB68F}"/>
              </a:ext>
            </a:extLst>
          </p:cNvPr>
          <p:cNvSpPr/>
          <p:nvPr userDrawn="1"/>
        </p:nvSpPr>
        <p:spPr>
          <a:xfrm>
            <a:off x="7766863" y="4000710"/>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305" name="Freeform 304">
            <a:extLst>
              <a:ext uri="{FF2B5EF4-FFF2-40B4-BE49-F238E27FC236}">
                <a16:creationId xmlns:a16="http://schemas.microsoft.com/office/drawing/2014/main" id="{C508ED9A-3ADB-C5E0-D0E3-EAAFEDBFADF1}"/>
              </a:ext>
            </a:extLst>
          </p:cNvPr>
          <p:cNvSpPr/>
          <p:nvPr userDrawn="1"/>
        </p:nvSpPr>
        <p:spPr>
          <a:xfrm>
            <a:off x="7726922" y="4001482"/>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06" name="Freeform 305">
            <a:extLst>
              <a:ext uri="{FF2B5EF4-FFF2-40B4-BE49-F238E27FC236}">
                <a16:creationId xmlns:a16="http://schemas.microsoft.com/office/drawing/2014/main" id="{3356633E-7C53-9183-A635-922511370485}"/>
              </a:ext>
            </a:extLst>
          </p:cNvPr>
          <p:cNvSpPr/>
          <p:nvPr userDrawn="1"/>
        </p:nvSpPr>
        <p:spPr>
          <a:xfrm>
            <a:off x="7829342" y="3999987"/>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307" name="Freeform 306">
            <a:extLst>
              <a:ext uri="{FF2B5EF4-FFF2-40B4-BE49-F238E27FC236}">
                <a16:creationId xmlns:a16="http://schemas.microsoft.com/office/drawing/2014/main" id="{347AE18C-5883-583F-3ADD-CE8FB3356B15}"/>
              </a:ext>
            </a:extLst>
          </p:cNvPr>
          <p:cNvSpPr/>
          <p:nvPr userDrawn="1"/>
        </p:nvSpPr>
        <p:spPr>
          <a:xfrm>
            <a:off x="7953201" y="3998970"/>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308" name="Freeform 307">
            <a:extLst>
              <a:ext uri="{FF2B5EF4-FFF2-40B4-BE49-F238E27FC236}">
                <a16:creationId xmlns:a16="http://schemas.microsoft.com/office/drawing/2014/main" id="{882C3233-93C4-050F-8044-E97B00FC73EC}"/>
              </a:ext>
            </a:extLst>
          </p:cNvPr>
          <p:cNvSpPr/>
          <p:nvPr userDrawn="1"/>
        </p:nvSpPr>
        <p:spPr>
          <a:xfrm>
            <a:off x="7857785" y="4002830"/>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309" name="Freeform 308">
            <a:extLst>
              <a:ext uri="{FF2B5EF4-FFF2-40B4-BE49-F238E27FC236}">
                <a16:creationId xmlns:a16="http://schemas.microsoft.com/office/drawing/2014/main" id="{FAA5F3B6-62D1-DD03-0518-80508835008A}"/>
              </a:ext>
            </a:extLst>
          </p:cNvPr>
          <p:cNvSpPr/>
          <p:nvPr userDrawn="1"/>
        </p:nvSpPr>
        <p:spPr>
          <a:xfrm>
            <a:off x="7817104" y="4001168"/>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310" name="Freeform 309">
            <a:extLst>
              <a:ext uri="{FF2B5EF4-FFF2-40B4-BE49-F238E27FC236}">
                <a16:creationId xmlns:a16="http://schemas.microsoft.com/office/drawing/2014/main" id="{DC80D134-4860-2B9B-6092-7C71D0B019DB}"/>
              </a:ext>
            </a:extLst>
          </p:cNvPr>
          <p:cNvSpPr/>
          <p:nvPr userDrawn="1"/>
        </p:nvSpPr>
        <p:spPr>
          <a:xfrm>
            <a:off x="7841896" y="4005160"/>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5C876A86-1DB6-80FE-11D3-E8FA8C0B7D79}"/>
              </a:ext>
            </a:extLst>
          </p:cNvPr>
          <p:cNvSpPr/>
          <p:nvPr userDrawn="1"/>
        </p:nvSpPr>
        <p:spPr>
          <a:xfrm>
            <a:off x="7842149" y="3999789"/>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BF05F5E2-1962-011F-F7D1-47E3F355E91E}"/>
              </a:ext>
            </a:extLst>
          </p:cNvPr>
          <p:cNvSpPr/>
          <p:nvPr userDrawn="1"/>
        </p:nvSpPr>
        <p:spPr>
          <a:xfrm>
            <a:off x="7855727" y="4002037"/>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313" name="Freeform 312">
            <a:extLst>
              <a:ext uri="{FF2B5EF4-FFF2-40B4-BE49-F238E27FC236}">
                <a16:creationId xmlns:a16="http://schemas.microsoft.com/office/drawing/2014/main" id="{3EEF9DC6-A379-3F07-6BC9-640426455DD7}"/>
              </a:ext>
            </a:extLst>
          </p:cNvPr>
          <p:cNvSpPr/>
          <p:nvPr userDrawn="1"/>
        </p:nvSpPr>
        <p:spPr>
          <a:xfrm>
            <a:off x="7877298" y="4001630"/>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314" name="Freeform 313">
            <a:extLst>
              <a:ext uri="{FF2B5EF4-FFF2-40B4-BE49-F238E27FC236}">
                <a16:creationId xmlns:a16="http://schemas.microsoft.com/office/drawing/2014/main" id="{B3FC7789-2020-3D5B-09EE-54A8D328504B}"/>
              </a:ext>
            </a:extLst>
          </p:cNvPr>
          <p:cNvSpPr/>
          <p:nvPr userDrawn="1"/>
        </p:nvSpPr>
        <p:spPr>
          <a:xfrm>
            <a:off x="11768862" y="2144871"/>
            <a:ext cx="130209" cy="15310"/>
          </a:xfrm>
          <a:custGeom>
            <a:avLst/>
            <a:gdLst>
              <a:gd name="connsiteX0" fmla="*/ 28306 w 55997"/>
              <a:gd name="connsiteY0" fmla="*/ 6529 h 6584"/>
              <a:gd name="connsiteX1" fmla="*/ 52816 w 55997"/>
              <a:gd name="connsiteY1" fmla="*/ 6549 h 6584"/>
              <a:gd name="connsiteX2" fmla="*/ 55997 w 55997"/>
              <a:gd name="connsiteY2" fmla="*/ 4506 h 6584"/>
              <a:gd name="connsiteX3" fmla="*/ 55922 w 55997"/>
              <a:gd name="connsiteY3" fmla="*/ 2818 h 6584"/>
              <a:gd name="connsiteX4" fmla="*/ 51204 w 55997"/>
              <a:gd name="connsiteY4" fmla="*/ 1 h 6584"/>
              <a:gd name="connsiteX5" fmla="*/ 4447 w 55997"/>
              <a:gd name="connsiteY5" fmla="*/ 1 h 6584"/>
              <a:gd name="connsiteX6" fmla="*/ 491 w 55997"/>
              <a:gd name="connsiteY6" fmla="*/ 3773 h 6584"/>
              <a:gd name="connsiteX7" fmla="*/ 1420 w 55997"/>
              <a:gd name="connsiteY7" fmla="*/ 6325 h 6584"/>
              <a:gd name="connsiteX8" fmla="*/ 6582 w 55997"/>
              <a:gd name="connsiteY8" fmla="*/ 6539 h 6584"/>
              <a:gd name="connsiteX9" fmla="*/ 28327 w 55997"/>
              <a:gd name="connsiteY9" fmla="*/ 6539 h 6584"/>
              <a:gd name="connsiteX10" fmla="*/ 28327 w 55997"/>
              <a:gd name="connsiteY10" fmla="*/ 6519 h 6584"/>
              <a:gd name="connsiteX11" fmla="*/ 28306 w 55997"/>
              <a:gd name="connsiteY11" fmla="*/ 6529 h 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4">
                <a:moveTo>
                  <a:pt x="28306" y="6529"/>
                </a:moveTo>
                <a:cubicBezTo>
                  <a:pt x="36478" y="6529"/>
                  <a:pt x="44644" y="6478"/>
                  <a:pt x="52816" y="6549"/>
                </a:cubicBezTo>
                <a:cubicBezTo>
                  <a:pt x="55138" y="6570"/>
                  <a:pt x="55997" y="5949"/>
                  <a:pt x="55997" y="4506"/>
                </a:cubicBezTo>
                <a:cubicBezTo>
                  <a:pt x="55997" y="3946"/>
                  <a:pt x="55997" y="3377"/>
                  <a:pt x="55922" y="2818"/>
                </a:cubicBezTo>
                <a:cubicBezTo>
                  <a:pt x="55533" y="245"/>
                  <a:pt x="55015" y="-19"/>
                  <a:pt x="51204" y="1"/>
                </a:cubicBezTo>
                <a:lnTo>
                  <a:pt x="4447" y="1"/>
                </a:lnTo>
                <a:cubicBezTo>
                  <a:pt x="780" y="1"/>
                  <a:pt x="-912" y="1465"/>
                  <a:pt x="491" y="3773"/>
                </a:cubicBezTo>
                <a:cubicBezTo>
                  <a:pt x="1004" y="4638"/>
                  <a:pt x="192" y="5990"/>
                  <a:pt x="1420" y="6325"/>
                </a:cubicBezTo>
                <a:cubicBezTo>
                  <a:pt x="2936" y="6732"/>
                  <a:pt x="4847" y="6539"/>
                  <a:pt x="6582" y="6539"/>
                </a:cubicBezTo>
                <a:lnTo>
                  <a:pt x="28327" y="6539"/>
                </a:lnTo>
                <a:lnTo>
                  <a:pt x="28327" y="6519"/>
                </a:lnTo>
                <a:lnTo>
                  <a:pt x="28306" y="6529"/>
                </a:lnTo>
                <a:close/>
              </a:path>
            </a:pathLst>
          </a:custGeom>
          <a:solidFill>
            <a:srgbClr val="FFFFFF">
              <a:alpha val="30000"/>
            </a:srgbClr>
          </a:solidFill>
          <a:ln w="5331" cap="flat">
            <a:noFill/>
            <a:prstDash val="solid"/>
            <a:miter/>
          </a:ln>
        </p:spPr>
        <p:txBody>
          <a:bodyPr rtlCol="0" anchor="ctr"/>
          <a:lstStyle/>
          <a:p>
            <a:endParaRPr lang="en-US"/>
          </a:p>
        </p:txBody>
      </p:sp>
      <p:sp>
        <p:nvSpPr>
          <p:cNvPr id="316" name="Freeform 315">
            <a:extLst>
              <a:ext uri="{FF2B5EF4-FFF2-40B4-BE49-F238E27FC236}">
                <a16:creationId xmlns:a16="http://schemas.microsoft.com/office/drawing/2014/main" id="{65D4DB06-1F8B-A19E-1F75-8F9B70D6FE89}"/>
              </a:ext>
            </a:extLst>
          </p:cNvPr>
          <p:cNvSpPr/>
          <p:nvPr userDrawn="1"/>
        </p:nvSpPr>
        <p:spPr>
          <a:xfrm>
            <a:off x="11581646" y="2145306"/>
            <a:ext cx="128723" cy="16549"/>
          </a:xfrm>
          <a:custGeom>
            <a:avLst/>
            <a:gdLst>
              <a:gd name="connsiteX0" fmla="*/ 27740 w 55358"/>
              <a:gd name="connsiteY0" fmla="*/ 7093 h 7117"/>
              <a:gd name="connsiteX1" fmla="*/ 5686 w 55358"/>
              <a:gd name="connsiteY1" fmla="*/ 7093 h 7117"/>
              <a:gd name="connsiteX2" fmla="*/ 60 w 55358"/>
              <a:gd name="connsiteY2" fmla="*/ 3382 h 7117"/>
              <a:gd name="connsiteX3" fmla="*/ 3598 w 55358"/>
              <a:gd name="connsiteY3" fmla="*/ 1043 h 7117"/>
              <a:gd name="connsiteX4" fmla="*/ 41095 w 55358"/>
              <a:gd name="connsiteY4" fmla="*/ 1043 h 7117"/>
              <a:gd name="connsiteX5" fmla="*/ 43241 w 55358"/>
              <a:gd name="connsiteY5" fmla="*/ 972 h 7117"/>
              <a:gd name="connsiteX6" fmla="*/ 52075 w 55358"/>
              <a:gd name="connsiteY6" fmla="*/ 128 h 7117"/>
              <a:gd name="connsiteX7" fmla="*/ 53831 w 55358"/>
              <a:gd name="connsiteY7" fmla="*/ 921 h 7117"/>
              <a:gd name="connsiteX8" fmla="*/ 54936 w 55358"/>
              <a:gd name="connsiteY8" fmla="*/ 3138 h 7117"/>
              <a:gd name="connsiteX9" fmla="*/ 52251 w 55358"/>
              <a:gd name="connsiteY9" fmla="*/ 7083 h 7117"/>
              <a:gd name="connsiteX10" fmla="*/ 27740 w 55358"/>
              <a:gd name="connsiteY10" fmla="*/ 7083 h 7117"/>
              <a:gd name="connsiteX11" fmla="*/ 27740 w 55358"/>
              <a:gd name="connsiteY11" fmla="*/ 7093 h 7117"/>
              <a:gd name="connsiteX12" fmla="*/ 51952 w 55358"/>
              <a:gd name="connsiteY12" fmla="*/ 5384 h 7117"/>
              <a:gd name="connsiteX13" fmla="*/ 54098 w 55358"/>
              <a:gd name="connsiteY13" fmla="*/ 4877 h 7117"/>
              <a:gd name="connsiteX14" fmla="*/ 53468 w 55358"/>
              <a:gd name="connsiteY14" fmla="*/ 3503 h 7117"/>
              <a:gd name="connsiteX15" fmla="*/ 48232 w 55358"/>
              <a:gd name="connsiteY15" fmla="*/ 1724 h 7117"/>
              <a:gd name="connsiteX16" fmla="*/ 3940 w 55358"/>
              <a:gd name="connsiteY16" fmla="*/ 1796 h 7117"/>
              <a:gd name="connsiteX17" fmla="*/ 1111 w 55358"/>
              <a:gd name="connsiteY17" fmla="*/ 3310 h 7117"/>
              <a:gd name="connsiteX18" fmla="*/ 4095 w 55358"/>
              <a:gd name="connsiteY18" fmla="*/ 5405 h 7117"/>
              <a:gd name="connsiteX19" fmla="*/ 27767 w 55358"/>
              <a:gd name="connsiteY19" fmla="*/ 5354 h 7117"/>
              <a:gd name="connsiteX20" fmla="*/ 51978 w 55358"/>
              <a:gd name="connsiteY20" fmla="*/ 5354 h 7117"/>
              <a:gd name="connsiteX21" fmla="*/ 51957 w 55358"/>
              <a:gd name="connsiteY21" fmla="*/ 5374 h 7117"/>
              <a:gd name="connsiteX22" fmla="*/ 51952 w 55358"/>
              <a:gd name="connsiteY22" fmla="*/ 5384 h 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8" h="7117">
                <a:moveTo>
                  <a:pt x="27740" y="7093"/>
                </a:moveTo>
                <a:cubicBezTo>
                  <a:pt x="20375" y="7093"/>
                  <a:pt x="13041" y="7143"/>
                  <a:pt x="5686" y="7093"/>
                </a:cubicBezTo>
                <a:cubicBezTo>
                  <a:pt x="-250" y="7042"/>
                  <a:pt x="524" y="7835"/>
                  <a:pt x="60" y="3382"/>
                </a:cubicBezTo>
                <a:cubicBezTo>
                  <a:pt x="-159" y="1114"/>
                  <a:pt x="60" y="1043"/>
                  <a:pt x="3598" y="1043"/>
                </a:cubicBezTo>
                <a:lnTo>
                  <a:pt x="41095" y="1043"/>
                </a:lnTo>
                <a:cubicBezTo>
                  <a:pt x="41826" y="1043"/>
                  <a:pt x="42851" y="1216"/>
                  <a:pt x="43241" y="972"/>
                </a:cubicBezTo>
                <a:cubicBezTo>
                  <a:pt x="45910" y="-787"/>
                  <a:pt x="49139" y="443"/>
                  <a:pt x="52075" y="128"/>
                </a:cubicBezTo>
                <a:cubicBezTo>
                  <a:pt x="52683" y="57"/>
                  <a:pt x="53985" y="77"/>
                  <a:pt x="53831" y="921"/>
                </a:cubicBezTo>
                <a:cubicBezTo>
                  <a:pt x="53687" y="1836"/>
                  <a:pt x="54493" y="2416"/>
                  <a:pt x="54936" y="3138"/>
                </a:cubicBezTo>
                <a:cubicBezTo>
                  <a:pt x="56110" y="5090"/>
                  <a:pt x="54717" y="7083"/>
                  <a:pt x="52251" y="7083"/>
                </a:cubicBezTo>
                <a:lnTo>
                  <a:pt x="27740" y="7083"/>
                </a:lnTo>
                <a:lnTo>
                  <a:pt x="27740" y="7093"/>
                </a:lnTo>
                <a:close/>
                <a:moveTo>
                  <a:pt x="51952" y="5384"/>
                </a:moveTo>
                <a:cubicBezTo>
                  <a:pt x="52705" y="5384"/>
                  <a:pt x="53735" y="5558"/>
                  <a:pt x="54098" y="4877"/>
                </a:cubicBezTo>
                <a:cubicBezTo>
                  <a:pt x="54365" y="4368"/>
                  <a:pt x="53489" y="3789"/>
                  <a:pt x="53468" y="3503"/>
                </a:cubicBezTo>
                <a:cubicBezTo>
                  <a:pt x="53222" y="738"/>
                  <a:pt x="50265" y="1724"/>
                  <a:pt x="48232" y="1724"/>
                </a:cubicBezTo>
                <a:cubicBezTo>
                  <a:pt x="33462" y="1724"/>
                  <a:pt x="18709" y="1775"/>
                  <a:pt x="3940" y="1796"/>
                </a:cubicBezTo>
                <a:cubicBezTo>
                  <a:pt x="2350" y="1796"/>
                  <a:pt x="1026" y="1796"/>
                  <a:pt x="1111" y="3310"/>
                </a:cubicBezTo>
                <a:cubicBezTo>
                  <a:pt x="1186" y="4703"/>
                  <a:pt x="1650" y="5426"/>
                  <a:pt x="4095" y="5405"/>
                </a:cubicBezTo>
                <a:cubicBezTo>
                  <a:pt x="11968" y="5303"/>
                  <a:pt x="19867" y="5354"/>
                  <a:pt x="27767" y="5354"/>
                </a:cubicBezTo>
                <a:cubicBezTo>
                  <a:pt x="35672" y="5354"/>
                  <a:pt x="43913" y="5374"/>
                  <a:pt x="51978" y="5354"/>
                </a:cubicBezTo>
                <a:lnTo>
                  <a:pt x="51957" y="5374"/>
                </a:lnTo>
                <a:lnTo>
                  <a:pt x="51952" y="5384"/>
                </a:lnTo>
                <a:close/>
              </a:path>
            </a:pathLst>
          </a:custGeom>
          <a:solidFill>
            <a:srgbClr val="FFFFFF">
              <a:alpha val="30000"/>
            </a:srgbClr>
          </a:solidFill>
          <a:ln w="5331" cap="flat">
            <a:noFill/>
            <a:prstDash val="solid"/>
            <a:miter/>
          </a:ln>
        </p:spPr>
        <p:txBody>
          <a:bodyPr rtlCol="0" anchor="ctr"/>
          <a:lstStyle/>
          <a:p>
            <a:endParaRPr lang="en-US"/>
          </a:p>
        </p:txBody>
      </p:sp>
      <p:sp>
        <p:nvSpPr>
          <p:cNvPr id="317" name="Freeform 316">
            <a:extLst>
              <a:ext uri="{FF2B5EF4-FFF2-40B4-BE49-F238E27FC236}">
                <a16:creationId xmlns:a16="http://schemas.microsoft.com/office/drawing/2014/main" id="{CC6260DB-7ACD-B1AC-8310-92ADB39A3EE4}"/>
              </a:ext>
            </a:extLst>
          </p:cNvPr>
          <p:cNvSpPr/>
          <p:nvPr userDrawn="1"/>
        </p:nvSpPr>
        <p:spPr>
          <a:xfrm>
            <a:off x="11546436" y="2149047"/>
            <a:ext cx="23785" cy="13191"/>
          </a:xfrm>
          <a:custGeom>
            <a:avLst/>
            <a:gdLst>
              <a:gd name="connsiteX0" fmla="*/ 9928 w 10229"/>
              <a:gd name="connsiteY0" fmla="*/ 1017 h 5673"/>
              <a:gd name="connsiteX1" fmla="*/ 9143 w 10229"/>
              <a:gd name="connsiteY1" fmla="*/ 10 h 5673"/>
              <a:gd name="connsiteX2" fmla="*/ 75 w 10229"/>
              <a:gd name="connsiteY2" fmla="*/ 346 h 5673"/>
              <a:gd name="connsiteX3" fmla="*/ 0 w 10229"/>
              <a:gd name="connsiteY3" fmla="*/ 4748 h 5673"/>
              <a:gd name="connsiteX4" fmla="*/ 9277 w 10229"/>
              <a:gd name="connsiteY4" fmla="*/ 5277 h 5673"/>
              <a:gd name="connsiteX5" fmla="*/ 9810 w 10229"/>
              <a:gd name="connsiteY5" fmla="*/ 1383 h 5673"/>
              <a:gd name="connsiteX6" fmla="*/ 9917 w 10229"/>
              <a:gd name="connsiteY6" fmla="*/ 1017 h 5673"/>
              <a:gd name="connsiteX7" fmla="*/ 9939 w 10229"/>
              <a:gd name="connsiteY7" fmla="*/ 1017 h 5673"/>
              <a:gd name="connsiteX8" fmla="*/ 9928 w 10229"/>
              <a:gd name="connsiteY8" fmla="*/ 1017 h 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3">
                <a:moveTo>
                  <a:pt x="9928" y="1017"/>
                </a:moveTo>
                <a:cubicBezTo>
                  <a:pt x="9928" y="580"/>
                  <a:pt x="9875" y="-91"/>
                  <a:pt x="9143" y="10"/>
                </a:cubicBezTo>
                <a:cubicBezTo>
                  <a:pt x="6133" y="447"/>
                  <a:pt x="3026" y="-356"/>
                  <a:pt x="75" y="346"/>
                </a:cubicBezTo>
                <a:cubicBezTo>
                  <a:pt x="75" y="1810"/>
                  <a:pt x="21" y="3284"/>
                  <a:pt x="0" y="4748"/>
                </a:cubicBezTo>
                <a:cubicBezTo>
                  <a:pt x="2914" y="6101"/>
                  <a:pt x="6416" y="5684"/>
                  <a:pt x="9277" y="5277"/>
                </a:cubicBezTo>
                <a:cubicBezTo>
                  <a:pt x="11188" y="5013"/>
                  <a:pt x="9597" y="2725"/>
                  <a:pt x="9810" y="1383"/>
                </a:cubicBezTo>
                <a:cubicBezTo>
                  <a:pt x="9810" y="1261"/>
                  <a:pt x="9885" y="1139"/>
                  <a:pt x="9917" y="1017"/>
                </a:cubicBezTo>
                <a:lnTo>
                  <a:pt x="9939" y="1017"/>
                </a:lnTo>
                <a:lnTo>
                  <a:pt x="9928" y="1017"/>
                </a:lnTo>
                <a:close/>
              </a:path>
            </a:pathLst>
          </a:custGeom>
          <a:solidFill>
            <a:srgbClr val="FFFFFF">
              <a:alpha val="30000"/>
            </a:srgbClr>
          </a:solidFill>
          <a:ln w="5331" cap="flat">
            <a:noFill/>
            <a:prstDash val="solid"/>
            <a:miter/>
          </a:ln>
        </p:spPr>
        <p:txBody>
          <a:bodyPr rtlCol="0" anchor="ctr"/>
          <a:lstStyle/>
          <a:p>
            <a:endParaRPr lang="en-US"/>
          </a:p>
        </p:txBody>
      </p:sp>
      <p:sp>
        <p:nvSpPr>
          <p:cNvPr id="318" name="Freeform 317">
            <a:extLst>
              <a:ext uri="{FF2B5EF4-FFF2-40B4-BE49-F238E27FC236}">
                <a16:creationId xmlns:a16="http://schemas.microsoft.com/office/drawing/2014/main" id="{D94B717D-4C7D-AE52-D706-5C3565516E44}"/>
              </a:ext>
            </a:extLst>
          </p:cNvPr>
          <p:cNvSpPr/>
          <p:nvPr userDrawn="1"/>
        </p:nvSpPr>
        <p:spPr>
          <a:xfrm>
            <a:off x="11928214" y="2143176"/>
            <a:ext cx="9736" cy="16789"/>
          </a:xfrm>
          <a:custGeom>
            <a:avLst/>
            <a:gdLst>
              <a:gd name="connsiteX0" fmla="*/ 2124 w 4187"/>
              <a:gd name="connsiteY0" fmla="*/ 7199 h 7220"/>
              <a:gd name="connsiteX1" fmla="*/ 4185 w 4187"/>
              <a:gd name="connsiteY1" fmla="*/ 4840 h 7220"/>
              <a:gd name="connsiteX2" fmla="*/ 1788 w 4187"/>
              <a:gd name="connsiteY2" fmla="*/ 0 h 7220"/>
              <a:gd name="connsiteX3" fmla="*/ 0 w 4187"/>
              <a:gd name="connsiteY3" fmla="*/ 2766 h 7220"/>
              <a:gd name="connsiteX4" fmla="*/ 2124 w 4187"/>
              <a:gd name="connsiteY4" fmla="*/ 7199 h 7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0">
                <a:moveTo>
                  <a:pt x="2124" y="7199"/>
                </a:moveTo>
                <a:cubicBezTo>
                  <a:pt x="3080" y="7199"/>
                  <a:pt x="4163" y="7606"/>
                  <a:pt x="4185" y="4840"/>
                </a:cubicBezTo>
                <a:cubicBezTo>
                  <a:pt x="4233" y="1017"/>
                  <a:pt x="3720" y="31"/>
                  <a:pt x="1788" y="0"/>
                </a:cubicBezTo>
                <a:cubicBezTo>
                  <a:pt x="176" y="0"/>
                  <a:pt x="0" y="264"/>
                  <a:pt x="0" y="2766"/>
                </a:cubicBezTo>
                <a:cubicBezTo>
                  <a:pt x="0" y="6761"/>
                  <a:pt x="219" y="7199"/>
                  <a:pt x="2124" y="7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320" name="Freeform 319">
            <a:extLst>
              <a:ext uri="{FF2B5EF4-FFF2-40B4-BE49-F238E27FC236}">
                <a16:creationId xmlns:a16="http://schemas.microsoft.com/office/drawing/2014/main" id="{BCE9304A-CCD9-3B7B-48B0-2BC376B6FE20}"/>
              </a:ext>
            </a:extLst>
          </p:cNvPr>
          <p:cNvSpPr/>
          <p:nvPr userDrawn="1"/>
        </p:nvSpPr>
        <p:spPr>
          <a:xfrm>
            <a:off x="11418662" y="2148150"/>
            <a:ext cx="18821" cy="13803"/>
          </a:xfrm>
          <a:custGeom>
            <a:avLst/>
            <a:gdLst>
              <a:gd name="connsiteX0" fmla="*/ 4397 w 8094"/>
              <a:gd name="connsiteY0" fmla="*/ 3 h 5936"/>
              <a:gd name="connsiteX1" fmla="*/ 15 w 8094"/>
              <a:gd name="connsiteY1" fmla="*/ 2168 h 5936"/>
              <a:gd name="connsiteX2" fmla="*/ 6057 w 8094"/>
              <a:gd name="connsiteY2" fmla="*/ 5920 h 5936"/>
              <a:gd name="connsiteX3" fmla="*/ 8064 w 8094"/>
              <a:gd name="connsiteY3" fmla="*/ 3419 h 5936"/>
              <a:gd name="connsiteX4" fmla="*/ 4397 w 8094"/>
              <a:gd name="connsiteY4" fmla="*/ 3 h 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4" h="5936">
                <a:moveTo>
                  <a:pt x="4397" y="3"/>
                </a:moveTo>
                <a:cubicBezTo>
                  <a:pt x="442" y="74"/>
                  <a:pt x="-108" y="338"/>
                  <a:pt x="15" y="2168"/>
                </a:cubicBezTo>
                <a:cubicBezTo>
                  <a:pt x="245" y="5544"/>
                  <a:pt x="949" y="6042"/>
                  <a:pt x="6057" y="5920"/>
                </a:cubicBezTo>
                <a:cubicBezTo>
                  <a:pt x="8438" y="5849"/>
                  <a:pt x="8086" y="4476"/>
                  <a:pt x="8064" y="3419"/>
                </a:cubicBezTo>
                <a:cubicBezTo>
                  <a:pt x="8011" y="633"/>
                  <a:pt x="7237" y="-49"/>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321" name="Freeform 320">
            <a:extLst>
              <a:ext uri="{FF2B5EF4-FFF2-40B4-BE49-F238E27FC236}">
                <a16:creationId xmlns:a16="http://schemas.microsoft.com/office/drawing/2014/main" id="{AFF9CB83-1977-11C2-7DEA-5316BFEB5C6D}"/>
              </a:ext>
            </a:extLst>
          </p:cNvPr>
          <p:cNvSpPr/>
          <p:nvPr userDrawn="1"/>
        </p:nvSpPr>
        <p:spPr>
          <a:xfrm>
            <a:off x="11733390" y="2145620"/>
            <a:ext cx="22797" cy="11938"/>
          </a:xfrm>
          <a:custGeom>
            <a:avLst/>
            <a:gdLst>
              <a:gd name="connsiteX0" fmla="*/ 21 w 9804"/>
              <a:gd name="connsiteY0" fmla="*/ 3610 h 5134"/>
              <a:gd name="connsiteX1" fmla="*/ 2397 w 9804"/>
              <a:gd name="connsiteY1" fmla="*/ 5125 h 5134"/>
              <a:gd name="connsiteX2" fmla="*/ 4025 w 9804"/>
              <a:gd name="connsiteY2" fmla="*/ 5125 h 5134"/>
              <a:gd name="connsiteX3" fmla="*/ 8385 w 9804"/>
              <a:gd name="connsiteY3" fmla="*/ 0 h 5134"/>
              <a:gd name="connsiteX4" fmla="*/ 8044 w 9804"/>
              <a:gd name="connsiteY4" fmla="*/ 844 h 5134"/>
              <a:gd name="connsiteX5" fmla="*/ 5578 w 9804"/>
              <a:gd name="connsiteY5" fmla="*/ 864 h 5134"/>
              <a:gd name="connsiteX6" fmla="*/ 214 w 9804"/>
              <a:gd name="connsiteY6" fmla="*/ 3488 h 5134"/>
              <a:gd name="connsiteX7" fmla="*/ 0 w 9804"/>
              <a:gd name="connsiteY7" fmla="*/ 3610 h 5134"/>
              <a:gd name="connsiteX8" fmla="*/ 21 w 9804"/>
              <a:gd name="connsiteY8" fmla="*/ 3610 h 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4" h="5134">
                <a:moveTo>
                  <a:pt x="21" y="3610"/>
                </a:moveTo>
                <a:cubicBezTo>
                  <a:pt x="37" y="4667"/>
                  <a:pt x="753" y="5216"/>
                  <a:pt x="2397" y="5125"/>
                </a:cubicBezTo>
                <a:cubicBezTo>
                  <a:pt x="2930" y="5104"/>
                  <a:pt x="3502" y="5125"/>
                  <a:pt x="4025" y="5125"/>
                </a:cubicBezTo>
                <a:cubicBezTo>
                  <a:pt x="10019" y="5125"/>
                  <a:pt x="11124" y="3853"/>
                  <a:pt x="8385" y="0"/>
                </a:cubicBezTo>
                <a:cubicBezTo>
                  <a:pt x="9213" y="457"/>
                  <a:pt x="8871" y="773"/>
                  <a:pt x="8044" y="844"/>
                </a:cubicBezTo>
                <a:cubicBezTo>
                  <a:pt x="7238" y="946"/>
                  <a:pt x="6400" y="864"/>
                  <a:pt x="5578" y="864"/>
                </a:cubicBezTo>
                <a:cubicBezTo>
                  <a:pt x="2653" y="864"/>
                  <a:pt x="875" y="1739"/>
                  <a:pt x="214" y="3488"/>
                </a:cubicBezTo>
                <a:cubicBezTo>
                  <a:pt x="214" y="3488"/>
                  <a:pt x="69" y="3558"/>
                  <a:pt x="0" y="3610"/>
                </a:cubicBezTo>
                <a:lnTo>
                  <a:pt x="21" y="3610"/>
                </a:lnTo>
                <a:close/>
              </a:path>
            </a:pathLst>
          </a:custGeom>
          <a:solidFill>
            <a:srgbClr val="FFFFFF">
              <a:alpha val="30000"/>
            </a:srgbClr>
          </a:solidFill>
          <a:ln w="5331" cap="flat">
            <a:noFill/>
            <a:prstDash val="solid"/>
            <a:miter/>
          </a:ln>
        </p:spPr>
        <p:txBody>
          <a:bodyPr rtlCol="0" anchor="ctr"/>
          <a:lstStyle/>
          <a:p>
            <a:endParaRPr lang="en-US"/>
          </a:p>
        </p:txBody>
      </p:sp>
      <p:sp>
        <p:nvSpPr>
          <p:cNvPr id="322" name="Freeform 321">
            <a:extLst>
              <a:ext uri="{FF2B5EF4-FFF2-40B4-BE49-F238E27FC236}">
                <a16:creationId xmlns:a16="http://schemas.microsoft.com/office/drawing/2014/main" id="{B76215BA-220B-5556-5AEB-AB04F9CBAB5A}"/>
              </a:ext>
            </a:extLst>
          </p:cNvPr>
          <p:cNvSpPr/>
          <p:nvPr userDrawn="1"/>
        </p:nvSpPr>
        <p:spPr>
          <a:xfrm>
            <a:off x="11514473" y="2148029"/>
            <a:ext cx="19028" cy="12131"/>
          </a:xfrm>
          <a:custGeom>
            <a:avLst/>
            <a:gdLst>
              <a:gd name="connsiteX0" fmla="*/ 663 w 8183"/>
              <a:gd name="connsiteY0" fmla="*/ 51 h 5217"/>
              <a:gd name="connsiteX1" fmla="*/ 466 w 8183"/>
              <a:gd name="connsiteY1" fmla="*/ 3325 h 5217"/>
              <a:gd name="connsiteX2" fmla="*/ 4698 w 8183"/>
              <a:gd name="connsiteY2" fmla="*/ 4413 h 5217"/>
              <a:gd name="connsiteX3" fmla="*/ 8130 w 8183"/>
              <a:gd name="connsiteY3" fmla="*/ 4047 h 5217"/>
              <a:gd name="connsiteX4" fmla="*/ 6983 w 8183"/>
              <a:gd name="connsiteY4" fmla="*/ 0 h 5217"/>
              <a:gd name="connsiteX5" fmla="*/ 652 w 8183"/>
              <a:gd name="connsiteY5" fmla="*/ 51 h 5217"/>
              <a:gd name="connsiteX6" fmla="*/ 674 w 8183"/>
              <a:gd name="connsiteY6" fmla="*/ 51 h 5217"/>
              <a:gd name="connsiteX7" fmla="*/ 663 w 8183"/>
              <a:gd name="connsiteY7" fmla="*/ 51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51"/>
                </a:moveTo>
                <a:cubicBezTo>
                  <a:pt x="247" y="1139"/>
                  <a:pt x="-485" y="2197"/>
                  <a:pt x="466" y="3325"/>
                </a:cubicBezTo>
                <a:cubicBezTo>
                  <a:pt x="1693" y="4138"/>
                  <a:pt x="4133" y="3823"/>
                  <a:pt x="4698" y="4413"/>
                </a:cubicBezTo>
                <a:cubicBezTo>
                  <a:pt x="6609" y="6365"/>
                  <a:pt x="7052" y="4169"/>
                  <a:pt x="8130" y="4047"/>
                </a:cubicBezTo>
                <a:cubicBezTo>
                  <a:pt x="8275" y="2624"/>
                  <a:pt x="8200" y="1230"/>
                  <a:pt x="6983" y="0"/>
                </a:cubicBezTo>
                <a:cubicBezTo>
                  <a:pt x="4874" y="0"/>
                  <a:pt x="2745" y="20"/>
                  <a:pt x="652" y="51"/>
                </a:cubicBezTo>
                <a:lnTo>
                  <a:pt x="674" y="51"/>
                </a:lnTo>
                <a:lnTo>
                  <a:pt x="663" y="51"/>
                </a:lnTo>
                <a:close/>
              </a:path>
            </a:pathLst>
          </a:custGeom>
          <a:solidFill>
            <a:srgbClr val="FFFFFF">
              <a:alpha val="30000"/>
            </a:srgbClr>
          </a:solidFill>
          <a:ln w="5331" cap="flat">
            <a:noFill/>
            <a:prstDash val="solid"/>
            <a:miter/>
          </a:ln>
        </p:spPr>
        <p:txBody>
          <a:bodyPr rtlCol="0" anchor="ctr"/>
          <a:lstStyle/>
          <a:p>
            <a:endParaRPr lang="en-US"/>
          </a:p>
        </p:txBody>
      </p:sp>
      <p:sp>
        <p:nvSpPr>
          <p:cNvPr id="323" name="Freeform 322">
            <a:extLst>
              <a:ext uri="{FF2B5EF4-FFF2-40B4-BE49-F238E27FC236}">
                <a16:creationId xmlns:a16="http://schemas.microsoft.com/office/drawing/2014/main" id="{E0BBB59A-E4F2-A52A-57DF-CE1747CAC795}"/>
              </a:ext>
            </a:extLst>
          </p:cNvPr>
          <p:cNvSpPr/>
          <p:nvPr userDrawn="1"/>
        </p:nvSpPr>
        <p:spPr>
          <a:xfrm>
            <a:off x="11370319" y="2147220"/>
            <a:ext cx="10399" cy="14468"/>
          </a:xfrm>
          <a:custGeom>
            <a:avLst/>
            <a:gdLst>
              <a:gd name="connsiteX0" fmla="*/ 4462 w 4472"/>
              <a:gd name="connsiteY0" fmla="*/ 3667 h 6222"/>
              <a:gd name="connsiteX1" fmla="*/ 1723 w 4472"/>
              <a:gd name="connsiteY1" fmla="*/ 292 h 6222"/>
              <a:gd name="connsiteX2" fmla="*/ 992 w 4472"/>
              <a:gd name="connsiteY2" fmla="*/ 240 h 6222"/>
              <a:gd name="connsiteX3" fmla="*/ 1094 w 4472"/>
              <a:gd name="connsiteY3" fmla="*/ 5731 h 6222"/>
              <a:gd name="connsiteX4" fmla="*/ 3271 w 4472"/>
              <a:gd name="connsiteY4" fmla="*/ 5833 h 6222"/>
              <a:gd name="connsiteX5" fmla="*/ 4472 w 4472"/>
              <a:gd name="connsiteY5" fmla="*/ 3667 h 6222"/>
              <a:gd name="connsiteX6" fmla="*/ 4462 w 4472"/>
              <a:gd name="connsiteY6" fmla="*/ 3667 h 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2" h="6222">
                <a:moveTo>
                  <a:pt x="4462" y="3667"/>
                </a:moveTo>
                <a:cubicBezTo>
                  <a:pt x="2850" y="2803"/>
                  <a:pt x="5123" y="586"/>
                  <a:pt x="1723" y="292"/>
                </a:cubicBezTo>
                <a:cubicBezTo>
                  <a:pt x="1526" y="292"/>
                  <a:pt x="1622" y="-329"/>
                  <a:pt x="992" y="240"/>
                </a:cubicBezTo>
                <a:cubicBezTo>
                  <a:pt x="-1159" y="2142"/>
                  <a:pt x="816" y="3921"/>
                  <a:pt x="1094" y="5731"/>
                </a:cubicBezTo>
                <a:cubicBezTo>
                  <a:pt x="1195" y="6331"/>
                  <a:pt x="2663" y="6402"/>
                  <a:pt x="3271" y="5833"/>
                </a:cubicBezTo>
                <a:cubicBezTo>
                  <a:pt x="3864" y="5253"/>
                  <a:pt x="4056" y="4481"/>
                  <a:pt x="4472" y="3667"/>
                </a:cubicBezTo>
                <a:lnTo>
                  <a:pt x="4462" y="3667"/>
                </a:lnTo>
                <a:close/>
              </a:path>
            </a:pathLst>
          </a:custGeom>
          <a:solidFill>
            <a:srgbClr val="FFFFFF">
              <a:alpha val="30000"/>
            </a:srgbClr>
          </a:solidFill>
          <a:ln w="5331" cap="flat">
            <a:noFill/>
            <a:prstDash val="solid"/>
            <a:miter/>
          </a:ln>
        </p:spPr>
        <p:txBody>
          <a:bodyPr rtlCol="0" anchor="ctr"/>
          <a:lstStyle/>
          <a:p>
            <a:endParaRPr lang="en-US"/>
          </a:p>
        </p:txBody>
      </p:sp>
      <p:sp>
        <p:nvSpPr>
          <p:cNvPr id="324" name="Freeform 323">
            <a:extLst>
              <a:ext uri="{FF2B5EF4-FFF2-40B4-BE49-F238E27FC236}">
                <a16:creationId xmlns:a16="http://schemas.microsoft.com/office/drawing/2014/main" id="{D0EC756F-5928-C8EF-113F-D561FF6EB0C4}"/>
              </a:ext>
            </a:extLst>
          </p:cNvPr>
          <p:cNvSpPr/>
          <p:nvPr userDrawn="1"/>
        </p:nvSpPr>
        <p:spPr>
          <a:xfrm>
            <a:off x="11292708" y="2148817"/>
            <a:ext cx="9834" cy="13673"/>
          </a:xfrm>
          <a:custGeom>
            <a:avLst/>
            <a:gdLst>
              <a:gd name="connsiteX0" fmla="*/ 0 w 4229"/>
              <a:gd name="connsiteY0" fmla="*/ 2362 h 5880"/>
              <a:gd name="connsiteX1" fmla="*/ 518 w 4229"/>
              <a:gd name="connsiteY1" fmla="*/ 4386 h 5880"/>
              <a:gd name="connsiteX2" fmla="*/ 1863 w 4229"/>
              <a:gd name="connsiteY2" fmla="*/ 5880 h 5880"/>
              <a:gd name="connsiteX3" fmla="*/ 4110 w 4229"/>
              <a:gd name="connsiteY3" fmla="*/ 4314 h 5880"/>
              <a:gd name="connsiteX4" fmla="*/ 3037 w 4229"/>
              <a:gd name="connsiteY4" fmla="*/ 532 h 5880"/>
              <a:gd name="connsiteX5" fmla="*/ 694 w 4229"/>
              <a:gd name="connsiteY5" fmla="*/ 583 h 5880"/>
              <a:gd name="connsiteX6" fmla="*/ 11 w 4229"/>
              <a:gd name="connsiteY6" fmla="*/ 2362 h 5880"/>
              <a:gd name="connsiteX7" fmla="*/ 0 w 4229"/>
              <a:gd name="connsiteY7" fmla="*/ 2362 h 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9" h="5880">
                <a:moveTo>
                  <a:pt x="0" y="2362"/>
                </a:moveTo>
                <a:cubicBezTo>
                  <a:pt x="176" y="3033"/>
                  <a:pt x="374" y="3715"/>
                  <a:pt x="518" y="4386"/>
                </a:cubicBezTo>
                <a:cubicBezTo>
                  <a:pt x="662" y="5016"/>
                  <a:pt x="299" y="5880"/>
                  <a:pt x="1863" y="5880"/>
                </a:cubicBezTo>
                <a:cubicBezTo>
                  <a:pt x="3325" y="5880"/>
                  <a:pt x="3843" y="5087"/>
                  <a:pt x="4110" y="4314"/>
                </a:cubicBezTo>
                <a:cubicBezTo>
                  <a:pt x="4580" y="2962"/>
                  <a:pt x="3544" y="1762"/>
                  <a:pt x="3037" y="532"/>
                </a:cubicBezTo>
                <a:cubicBezTo>
                  <a:pt x="2717" y="-210"/>
                  <a:pt x="1324" y="-159"/>
                  <a:pt x="694" y="583"/>
                </a:cubicBezTo>
                <a:cubicBezTo>
                  <a:pt x="251" y="1091"/>
                  <a:pt x="230" y="1762"/>
                  <a:pt x="11" y="2362"/>
                </a:cubicBezTo>
                <a:lnTo>
                  <a:pt x="0" y="2362"/>
                </a:lnTo>
                <a:close/>
              </a:path>
            </a:pathLst>
          </a:custGeom>
          <a:solidFill>
            <a:srgbClr val="FFFFFF">
              <a:alpha val="30000"/>
            </a:srgbClr>
          </a:solidFill>
          <a:ln w="5331" cap="flat">
            <a:noFill/>
            <a:prstDash val="solid"/>
            <a:miter/>
          </a:ln>
        </p:spPr>
        <p:txBody>
          <a:bodyPr rtlCol="0" anchor="ctr"/>
          <a:lstStyle/>
          <a:p>
            <a:endParaRPr lang="en-US"/>
          </a:p>
        </p:txBody>
      </p:sp>
      <p:sp>
        <p:nvSpPr>
          <p:cNvPr id="325" name="Freeform 324">
            <a:extLst>
              <a:ext uri="{FF2B5EF4-FFF2-40B4-BE49-F238E27FC236}">
                <a16:creationId xmlns:a16="http://schemas.microsoft.com/office/drawing/2014/main" id="{48D75A25-CF8F-785F-D055-4D5F2D901EDC}"/>
              </a:ext>
            </a:extLst>
          </p:cNvPr>
          <p:cNvSpPr/>
          <p:nvPr userDrawn="1"/>
        </p:nvSpPr>
        <p:spPr>
          <a:xfrm>
            <a:off x="11491094" y="2145706"/>
            <a:ext cx="8413" cy="15093"/>
          </a:xfrm>
          <a:custGeom>
            <a:avLst/>
            <a:gdLst>
              <a:gd name="connsiteX0" fmla="*/ 37 w 3618"/>
              <a:gd name="connsiteY0" fmla="*/ 3290 h 6491"/>
              <a:gd name="connsiteX1" fmla="*/ 448 w 3618"/>
              <a:gd name="connsiteY1" fmla="*/ 5314 h 6491"/>
              <a:gd name="connsiteX2" fmla="*/ 2091 w 3618"/>
              <a:gd name="connsiteY2" fmla="*/ 6422 h 6491"/>
              <a:gd name="connsiteX3" fmla="*/ 3218 w 3618"/>
              <a:gd name="connsiteY3" fmla="*/ 5863 h 6491"/>
              <a:gd name="connsiteX4" fmla="*/ 2433 w 3618"/>
              <a:gd name="connsiteY4" fmla="*/ 230 h 6491"/>
              <a:gd name="connsiteX5" fmla="*/ 400 w 3618"/>
              <a:gd name="connsiteY5" fmla="*/ 758 h 6491"/>
              <a:gd name="connsiteX6" fmla="*/ 4 w 3618"/>
              <a:gd name="connsiteY6" fmla="*/ 3310 h 6491"/>
              <a:gd name="connsiteX7" fmla="*/ 26 w 3618"/>
              <a:gd name="connsiteY7" fmla="*/ 3290 h 6491"/>
              <a:gd name="connsiteX8" fmla="*/ 37 w 3618"/>
              <a:gd name="connsiteY8" fmla="*/ 3290 h 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1">
                <a:moveTo>
                  <a:pt x="37" y="3290"/>
                </a:moveTo>
                <a:cubicBezTo>
                  <a:pt x="138" y="3727"/>
                  <a:pt x="378" y="4520"/>
                  <a:pt x="448" y="5314"/>
                </a:cubicBezTo>
                <a:cubicBezTo>
                  <a:pt x="522" y="6035"/>
                  <a:pt x="1552" y="6086"/>
                  <a:pt x="2091" y="6422"/>
                </a:cubicBezTo>
                <a:cubicBezTo>
                  <a:pt x="2556" y="6686"/>
                  <a:pt x="2972" y="6127"/>
                  <a:pt x="3218" y="5863"/>
                </a:cubicBezTo>
                <a:cubicBezTo>
                  <a:pt x="4024" y="5049"/>
                  <a:pt x="3538" y="829"/>
                  <a:pt x="2433" y="230"/>
                </a:cubicBezTo>
                <a:cubicBezTo>
                  <a:pt x="1627" y="-208"/>
                  <a:pt x="789" y="-15"/>
                  <a:pt x="400" y="758"/>
                </a:cubicBezTo>
                <a:cubicBezTo>
                  <a:pt x="26" y="1480"/>
                  <a:pt x="-17" y="2202"/>
                  <a:pt x="4" y="3310"/>
                </a:cubicBezTo>
                <a:lnTo>
                  <a:pt x="26" y="3290"/>
                </a:lnTo>
                <a:lnTo>
                  <a:pt x="37" y="3290"/>
                </a:lnTo>
                <a:close/>
              </a:path>
            </a:pathLst>
          </a:custGeom>
          <a:solidFill>
            <a:srgbClr val="FFFFFF">
              <a:alpha val="30000"/>
            </a:srgbClr>
          </a:solidFill>
          <a:ln w="5331" cap="flat">
            <a:noFill/>
            <a:prstDash val="solid"/>
            <a:miter/>
          </a:ln>
        </p:spPr>
        <p:txBody>
          <a:bodyPr rtlCol="0" anchor="ctr"/>
          <a:lstStyle/>
          <a:p>
            <a:endParaRPr lang="en-US"/>
          </a:p>
        </p:txBody>
      </p:sp>
      <p:sp>
        <p:nvSpPr>
          <p:cNvPr id="326" name="Freeform 325">
            <a:extLst>
              <a:ext uri="{FF2B5EF4-FFF2-40B4-BE49-F238E27FC236}">
                <a16:creationId xmlns:a16="http://schemas.microsoft.com/office/drawing/2014/main" id="{0760F2AD-54D7-A0D4-A2D5-9595474FC581}"/>
              </a:ext>
            </a:extLst>
          </p:cNvPr>
          <p:cNvSpPr/>
          <p:nvPr userDrawn="1"/>
        </p:nvSpPr>
        <p:spPr>
          <a:xfrm>
            <a:off x="11731418" y="2143743"/>
            <a:ext cx="22586" cy="10308"/>
          </a:xfrm>
          <a:custGeom>
            <a:avLst/>
            <a:gdLst>
              <a:gd name="connsiteX0" fmla="*/ 848 w 9713"/>
              <a:gd name="connsiteY0" fmla="*/ 4423 h 4433"/>
              <a:gd name="connsiteX1" fmla="*/ 1061 w 9713"/>
              <a:gd name="connsiteY1" fmla="*/ 4301 h 4433"/>
              <a:gd name="connsiteX2" fmla="*/ 6426 w 9713"/>
              <a:gd name="connsiteY2" fmla="*/ 1678 h 4433"/>
              <a:gd name="connsiteX3" fmla="*/ 8892 w 9713"/>
              <a:gd name="connsiteY3" fmla="*/ 1658 h 4433"/>
              <a:gd name="connsiteX4" fmla="*/ 9233 w 9713"/>
              <a:gd name="connsiteY4" fmla="*/ 813 h 4433"/>
              <a:gd name="connsiteX5" fmla="*/ 7819 w 9713"/>
              <a:gd name="connsiteY5" fmla="*/ 0 h 4433"/>
              <a:gd name="connsiteX6" fmla="*/ 4563 w 9713"/>
              <a:gd name="connsiteY6" fmla="*/ 0 h 4433"/>
              <a:gd name="connsiteX7" fmla="*/ 896 w 9713"/>
              <a:gd name="connsiteY7" fmla="*/ 4433 h 4433"/>
              <a:gd name="connsiteX8" fmla="*/ 848 w 9713"/>
              <a:gd name="connsiteY8" fmla="*/ 4433 h 4433"/>
              <a:gd name="connsiteX9" fmla="*/ 848 w 9713"/>
              <a:gd name="connsiteY9" fmla="*/ 4423 h 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3">
                <a:moveTo>
                  <a:pt x="848" y="4423"/>
                </a:moveTo>
                <a:cubicBezTo>
                  <a:pt x="848" y="4423"/>
                  <a:pt x="1045" y="4352"/>
                  <a:pt x="1061" y="4301"/>
                </a:cubicBezTo>
                <a:cubicBezTo>
                  <a:pt x="1712" y="2552"/>
                  <a:pt x="3501" y="1678"/>
                  <a:pt x="6426" y="1678"/>
                </a:cubicBezTo>
                <a:cubicBezTo>
                  <a:pt x="7253" y="1678"/>
                  <a:pt x="8086" y="1729"/>
                  <a:pt x="8892" y="1658"/>
                </a:cubicBezTo>
                <a:cubicBezTo>
                  <a:pt x="9719" y="1556"/>
                  <a:pt x="10071" y="1271"/>
                  <a:pt x="9233" y="813"/>
                </a:cubicBezTo>
                <a:cubicBezTo>
                  <a:pt x="9180" y="183"/>
                  <a:pt x="8678" y="0"/>
                  <a:pt x="7819" y="0"/>
                </a:cubicBezTo>
                <a:lnTo>
                  <a:pt x="4563" y="0"/>
                </a:lnTo>
                <a:cubicBezTo>
                  <a:pt x="132" y="0"/>
                  <a:pt x="-1031" y="1444"/>
                  <a:pt x="896" y="4433"/>
                </a:cubicBezTo>
                <a:lnTo>
                  <a:pt x="848" y="4433"/>
                </a:lnTo>
                <a:lnTo>
                  <a:pt x="848" y="4423"/>
                </a:lnTo>
                <a:close/>
              </a:path>
            </a:pathLst>
          </a:custGeom>
          <a:solidFill>
            <a:srgbClr val="FFFFFF">
              <a:alpha val="30000"/>
            </a:srgbClr>
          </a:solidFill>
          <a:ln w="5331" cap="flat">
            <a:noFill/>
            <a:prstDash val="solid"/>
            <a:miter/>
          </a:ln>
        </p:spPr>
        <p:txBody>
          <a:bodyPr rtlCol="0" anchor="ctr"/>
          <a:lstStyle/>
          <a:p>
            <a:endParaRPr lang="en-US"/>
          </a:p>
        </p:txBody>
      </p:sp>
      <p:sp>
        <p:nvSpPr>
          <p:cNvPr id="327" name="Freeform 326">
            <a:extLst>
              <a:ext uri="{FF2B5EF4-FFF2-40B4-BE49-F238E27FC236}">
                <a16:creationId xmlns:a16="http://schemas.microsoft.com/office/drawing/2014/main" id="{84DD7B16-9170-3751-4D05-25EBA28EAE8B}"/>
              </a:ext>
            </a:extLst>
          </p:cNvPr>
          <p:cNvSpPr/>
          <p:nvPr userDrawn="1"/>
        </p:nvSpPr>
        <p:spPr>
          <a:xfrm>
            <a:off x="11546350" y="2151382"/>
            <a:ext cx="27315" cy="12208"/>
          </a:xfrm>
          <a:custGeom>
            <a:avLst/>
            <a:gdLst>
              <a:gd name="connsiteX0" fmla="*/ 9975 w 11747"/>
              <a:gd name="connsiteY0" fmla="*/ 10 h 5250"/>
              <a:gd name="connsiteX1" fmla="*/ 9874 w 11747"/>
              <a:gd name="connsiteY1" fmla="*/ 366 h 5250"/>
              <a:gd name="connsiteX2" fmla="*/ 9335 w 11747"/>
              <a:gd name="connsiteY2" fmla="*/ 4261 h 5250"/>
              <a:gd name="connsiteX3" fmla="*/ 74 w 11747"/>
              <a:gd name="connsiteY3" fmla="*/ 3732 h 5250"/>
              <a:gd name="connsiteX4" fmla="*/ 1952 w 11747"/>
              <a:gd name="connsiteY4" fmla="*/ 5196 h 5250"/>
              <a:gd name="connsiteX5" fmla="*/ 9046 w 11747"/>
              <a:gd name="connsiteY5" fmla="*/ 5247 h 5250"/>
              <a:gd name="connsiteX6" fmla="*/ 11496 w 11747"/>
              <a:gd name="connsiteY6" fmla="*/ 4118 h 5250"/>
              <a:gd name="connsiteX7" fmla="*/ 9954 w 11747"/>
              <a:gd name="connsiteY7" fmla="*/ 0 h 5250"/>
              <a:gd name="connsiteX8" fmla="*/ 9975 w 11747"/>
              <a:gd name="connsiteY8" fmla="*/ 0 h 5250"/>
              <a:gd name="connsiteX9" fmla="*/ 9975 w 11747"/>
              <a:gd name="connsiteY9" fmla="*/ 10 h 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7" h="5250">
                <a:moveTo>
                  <a:pt x="9975" y="10"/>
                </a:moveTo>
                <a:cubicBezTo>
                  <a:pt x="9954" y="132"/>
                  <a:pt x="9906" y="254"/>
                  <a:pt x="9874" y="366"/>
                </a:cubicBezTo>
                <a:cubicBezTo>
                  <a:pt x="9623" y="1739"/>
                  <a:pt x="11245" y="4006"/>
                  <a:pt x="9335" y="4261"/>
                </a:cubicBezTo>
                <a:cubicBezTo>
                  <a:pt x="6473" y="4677"/>
                  <a:pt x="3004" y="5054"/>
                  <a:pt x="74" y="3732"/>
                </a:cubicBezTo>
                <a:cubicBezTo>
                  <a:pt x="-231" y="4769"/>
                  <a:pt x="410" y="5196"/>
                  <a:pt x="1952" y="5196"/>
                </a:cubicBezTo>
                <a:cubicBezTo>
                  <a:pt x="4328" y="5196"/>
                  <a:pt x="6692" y="5267"/>
                  <a:pt x="9046" y="5247"/>
                </a:cubicBezTo>
                <a:cubicBezTo>
                  <a:pt x="10172" y="5247"/>
                  <a:pt x="11421" y="4982"/>
                  <a:pt x="11496" y="4118"/>
                </a:cubicBezTo>
                <a:cubicBezTo>
                  <a:pt x="11619" y="2674"/>
                  <a:pt x="12516" y="1007"/>
                  <a:pt x="9954" y="0"/>
                </a:cubicBezTo>
                <a:lnTo>
                  <a:pt x="9975" y="0"/>
                </a:lnTo>
                <a:lnTo>
                  <a:pt x="9975" y="10"/>
                </a:lnTo>
                <a:close/>
              </a:path>
            </a:pathLst>
          </a:custGeom>
          <a:solidFill>
            <a:srgbClr val="FFFFFF">
              <a:alpha val="30000"/>
            </a:srgbClr>
          </a:solidFill>
          <a:ln w="5331" cap="flat">
            <a:noFill/>
            <a:prstDash val="solid"/>
            <a:miter/>
          </a:ln>
        </p:spPr>
        <p:txBody>
          <a:bodyPr rtlCol="0" anchor="ctr"/>
          <a:lstStyle/>
          <a:p>
            <a:endParaRPr lang="en-US"/>
          </a:p>
        </p:txBody>
      </p:sp>
      <p:sp>
        <p:nvSpPr>
          <p:cNvPr id="328" name="Freeform 327">
            <a:extLst>
              <a:ext uri="{FF2B5EF4-FFF2-40B4-BE49-F238E27FC236}">
                <a16:creationId xmlns:a16="http://schemas.microsoft.com/office/drawing/2014/main" id="{AF847B1D-5E3D-653C-788B-D2D21472049C}"/>
              </a:ext>
            </a:extLst>
          </p:cNvPr>
          <p:cNvSpPr/>
          <p:nvPr userDrawn="1"/>
        </p:nvSpPr>
        <p:spPr>
          <a:xfrm>
            <a:off x="11467460" y="2148078"/>
            <a:ext cx="7243" cy="13398"/>
          </a:xfrm>
          <a:custGeom>
            <a:avLst/>
            <a:gdLst>
              <a:gd name="connsiteX0" fmla="*/ 21 w 3115"/>
              <a:gd name="connsiteY0" fmla="*/ 2102 h 5762"/>
              <a:gd name="connsiteX1" fmla="*/ 342 w 3115"/>
              <a:gd name="connsiteY1" fmla="*/ 4969 h 5762"/>
              <a:gd name="connsiteX2" fmla="*/ 1169 w 3115"/>
              <a:gd name="connsiteY2" fmla="*/ 5762 h 5762"/>
              <a:gd name="connsiteX3" fmla="*/ 2418 w 3115"/>
              <a:gd name="connsiteY3" fmla="*/ 5183 h 5762"/>
              <a:gd name="connsiteX4" fmla="*/ 2151 w 3115"/>
              <a:gd name="connsiteY4" fmla="*/ 536 h 5762"/>
              <a:gd name="connsiteX5" fmla="*/ 1126 w 3115"/>
              <a:gd name="connsiteY5" fmla="*/ 7 h 5762"/>
              <a:gd name="connsiteX6" fmla="*/ 197 w 3115"/>
              <a:gd name="connsiteY6" fmla="*/ 730 h 5762"/>
              <a:gd name="connsiteX7" fmla="*/ 0 w 3115"/>
              <a:gd name="connsiteY7" fmla="*/ 2102 h 5762"/>
              <a:gd name="connsiteX8" fmla="*/ 21 w 3115"/>
              <a:gd name="connsiteY8" fmla="*/ 2102 h 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 h="5762">
                <a:moveTo>
                  <a:pt x="21" y="2102"/>
                </a:moveTo>
                <a:cubicBezTo>
                  <a:pt x="144" y="3261"/>
                  <a:pt x="219" y="4126"/>
                  <a:pt x="342" y="4969"/>
                </a:cubicBezTo>
                <a:cubicBezTo>
                  <a:pt x="395" y="5305"/>
                  <a:pt x="395" y="5762"/>
                  <a:pt x="1169" y="5762"/>
                </a:cubicBezTo>
                <a:cubicBezTo>
                  <a:pt x="1777" y="5762"/>
                  <a:pt x="2076" y="5518"/>
                  <a:pt x="2418" y="5183"/>
                </a:cubicBezTo>
                <a:cubicBezTo>
                  <a:pt x="4009" y="3566"/>
                  <a:pt x="2418" y="2072"/>
                  <a:pt x="2151" y="536"/>
                </a:cubicBezTo>
                <a:cubicBezTo>
                  <a:pt x="2098" y="201"/>
                  <a:pt x="1612" y="59"/>
                  <a:pt x="1126" y="7"/>
                </a:cubicBezTo>
                <a:cubicBezTo>
                  <a:pt x="320" y="-64"/>
                  <a:pt x="267" y="394"/>
                  <a:pt x="197" y="730"/>
                </a:cubicBezTo>
                <a:cubicBezTo>
                  <a:pt x="75" y="1289"/>
                  <a:pt x="21" y="1838"/>
                  <a:pt x="0" y="2102"/>
                </a:cubicBezTo>
                <a:lnTo>
                  <a:pt x="21" y="2102"/>
                </a:lnTo>
                <a:close/>
              </a:path>
            </a:pathLst>
          </a:custGeom>
          <a:solidFill>
            <a:srgbClr val="FFFFFF">
              <a:alpha val="30000"/>
            </a:srgbClr>
          </a:solidFill>
          <a:ln w="5331" cap="flat">
            <a:noFill/>
            <a:prstDash val="solid"/>
            <a:miter/>
          </a:ln>
        </p:spPr>
        <p:txBody>
          <a:bodyPr rtlCol="0" anchor="ctr"/>
          <a:lstStyle/>
          <a:p>
            <a:endParaRPr lang="en-US"/>
          </a:p>
        </p:txBody>
      </p:sp>
      <p:sp>
        <p:nvSpPr>
          <p:cNvPr id="329" name="Freeform 328">
            <a:extLst>
              <a:ext uri="{FF2B5EF4-FFF2-40B4-BE49-F238E27FC236}">
                <a16:creationId xmlns:a16="http://schemas.microsoft.com/office/drawing/2014/main" id="{D15B781A-72CE-AF75-651B-7BD903FF8AB8}"/>
              </a:ext>
            </a:extLst>
          </p:cNvPr>
          <p:cNvSpPr/>
          <p:nvPr userDrawn="1"/>
        </p:nvSpPr>
        <p:spPr>
          <a:xfrm>
            <a:off x="11515338" y="2155751"/>
            <a:ext cx="18463" cy="6399"/>
          </a:xfrm>
          <a:custGeom>
            <a:avLst/>
            <a:gdLst>
              <a:gd name="connsiteX0" fmla="*/ 7796 w 7940"/>
              <a:gd name="connsiteY0" fmla="*/ 722 h 2752"/>
              <a:gd name="connsiteX1" fmla="*/ 4369 w 7940"/>
              <a:gd name="connsiteY1" fmla="*/ 1088 h 2752"/>
              <a:gd name="connsiteX2" fmla="*/ 131 w 7940"/>
              <a:gd name="connsiteY2" fmla="*/ 0 h 2752"/>
              <a:gd name="connsiteX3" fmla="*/ 1065 w 7940"/>
              <a:gd name="connsiteY3" fmla="*/ 2410 h 2752"/>
              <a:gd name="connsiteX4" fmla="*/ 7198 w 7940"/>
              <a:gd name="connsiteY4" fmla="*/ 2410 h 2752"/>
              <a:gd name="connsiteX5" fmla="*/ 7785 w 7940"/>
              <a:gd name="connsiteY5" fmla="*/ 752 h 2752"/>
              <a:gd name="connsiteX6" fmla="*/ 7785 w 7940"/>
              <a:gd name="connsiteY6" fmla="*/ 732 h 2752"/>
              <a:gd name="connsiteX7" fmla="*/ 7796 w 7940"/>
              <a:gd name="connsiteY7" fmla="*/ 722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0" h="2752">
                <a:moveTo>
                  <a:pt x="7796" y="722"/>
                </a:moveTo>
                <a:cubicBezTo>
                  <a:pt x="6723" y="844"/>
                  <a:pt x="6280" y="3009"/>
                  <a:pt x="4369" y="1088"/>
                </a:cubicBezTo>
                <a:cubicBezTo>
                  <a:pt x="3809" y="509"/>
                  <a:pt x="1364" y="793"/>
                  <a:pt x="131" y="0"/>
                </a:cubicBezTo>
                <a:cubicBezTo>
                  <a:pt x="185" y="864"/>
                  <a:pt x="-579" y="2145"/>
                  <a:pt x="1065" y="2410"/>
                </a:cubicBezTo>
                <a:cubicBezTo>
                  <a:pt x="3014" y="2725"/>
                  <a:pt x="5223" y="2989"/>
                  <a:pt x="7198" y="2410"/>
                </a:cubicBezTo>
                <a:cubicBezTo>
                  <a:pt x="8127" y="2145"/>
                  <a:pt x="8004" y="1373"/>
                  <a:pt x="7785" y="752"/>
                </a:cubicBezTo>
                <a:lnTo>
                  <a:pt x="7785" y="732"/>
                </a:lnTo>
                <a:lnTo>
                  <a:pt x="7796" y="722"/>
                </a:lnTo>
                <a:close/>
              </a:path>
            </a:pathLst>
          </a:custGeom>
          <a:solidFill>
            <a:srgbClr val="FFFFFF">
              <a:alpha val="30000"/>
            </a:srgbClr>
          </a:solidFill>
          <a:ln w="5331" cap="flat">
            <a:noFill/>
            <a:prstDash val="solid"/>
            <a:miter/>
          </a:ln>
        </p:spPr>
        <p:txBody>
          <a:bodyPr rtlCol="0" anchor="ctr"/>
          <a:lstStyle/>
          <a:p>
            <a:endParaRPr lang="en-US"/>
          </a:p>
        </p:txBody>
      </p:sp>
      <p:sp>
        <p:nvSpPr>
          <p:cNvPr id="330" name="Freeform 329">
            <a:extLst>
              <a:ext uri="{FF2B5EF4-FFF2-40B4-BE49-F238E27FC236}">
                <a16:creationId xmlns:a16="http://schemas.microsoft.com/office/drawing/2014/main" id="{8380DE69-F702-0E0E-65C8-1B6FBCD24EF6}"/>
              </a:ext>
            </a:extLst>
          </p:cNvPr>
          <p:cNvSpPr/>
          <p:nvPr userDrawn="1"/>
        </p:nvSpPr>
        <p:spPr>
          <a:xfrm>
            <a:off x="11516066" y="2145511"/>
            <a:ext cx="14745" cy="2630"/>
          </a:xfrm>
          <a:custGeom>
            <a:avLst/>
            <a:gdLst>
              <a:gd name="connsiteX0" fmla="*/ 0 w 6341"/>
              <a:gd name="connsiteY0" fmla="*/ 1131 h 1131"/>
              <a:gd name="connsiteX1" fmla="*/ 6341 w 6341"/>
              <a:gd name="connsiteY1" fmla="*/ 1081 h 1131"/>
              <a:gd name="connsiteX2" fmla="*/ 6149 w 6341"/>
              <a:gd name="connsiteY2" fmla="*/ 217 h 1131"/>
              <a:gd name="connsiteX3" fmla="*/ 208 w 6341"/>
              <a:gd name="connsiteY3" fmla="*/ 440 h 1131"/>
              <a:gd name="connsiteX4" fmla="*/ 11 w 6341"/>
              <a:gd name="connsiteY4" fmla="*/ 1131 h 1131"/>
              <a:gd name="connsiteX5" fmla="*/ 0 w 6341"/>
              <a:gd name="connsiteY5" fmla="*/ 1131 h 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1">
                <a:moveTo>
                  <a:pt x="0" y="1131"/>
                </a:moveTo>
                <a:cubicBezTo>
                  <a:pt x="2108" y="1131"/>
                  <a:pt x="4238" y="1111"/>
                  <a:pt x="6341" y="1081"/>
                </a:cubicBezTo>
                <a:cubicBezTo>
                  <a:pt x="6272" y="766"/>
                  <a:pt x="6272" y="217"/>
                  <a:pt x="6149" y="217"/>
                </a:cubicBezTo>
                <a:cubicBezTo>
                  <a:pt x="4142" y="23"/>
                  <a:pt x="2108" y="-241"/>
                  <a:pt x="208" y="440"/>
                </a:cubicBezTo>
                <a:cubicBezTo>
                  <a:pt x="11" y="511"/>
                  <a:pt x="64" y="898"/>
                  <a:pt x="11" y="1131"/>
                </a:cubicBezTo>
                <a:lnTo>
                  <a:pt x="0" y="1131"/>
                </a:lnTo>
                <a:close/>
              </a:path>
            </a:pathLst>
          </a:custGeom>
          <a:solidFill>
            <a:srgbClr val="FFFFFF">
              <a:alpha val="30000"/>
            </a:srgbClr>
          </a:solidFill>
          <a:ln w="5331" cap="flat">
            <a:noFill/>
            <a:prstDash val="solid"/>
            <a:miter/>
          </a:ln>
        </p:spPr>
        <p:txBody>
          <a:bodyPr rtlCol="0" anchor="ctr"/>
          <a:lstStyle/>
          <a:p>
            <a:endParaRPr lang="en-US"/>
          </a:p>
        </p:txBody>
      </p:sp>
      <p:sp>
        <p:nvSpPr>
          <p:cNvPr id="331" name="Freeform 330">
            <a:extLst>
              <a:ext uri="{FF2B5EF4-FFF2-40B4-BE49-F238E27FC236}">
                <a16:creationId xmlns:a16="http://schemas.microsoft.com/office/drawing/2014/main" id="{C446AFFC-71B5-B9D0-1337-651CF605E6B0}"/>
              </a:ext>
            </a:extLst>
          </p:cNvPr>
          <p:cNvSpPr/>
          <p:nvPr userDrawn="1"/>
        </p:nvSpPr>
        <p:spPr>
          <a:xfrm>
            <a:off x="11542351" y="2149833"/>
            <a:ext cx="4220" cy="10236"/>
          </a:xfrm>
          <a:custGeom>
            <a:avLst/>
            <a:gdLst>
              <a:gd name="connsiteX0" fmla="*/ 1740 w 1815"/>
              <a:gd name="connsiteY0" fmla="*/ 4403 h 4402"/>
              <a:gd name="connsiteX1" fmla="*/ 1815 w 1815"/>
              <a:gd name="connsiteY1" fmla="*/ 0 h 4402"/>
              <a:gd name="connsiteX2" fmla="*/ 1740 w 1815"/>
              <a:gd name="connsiteY2" fmla="*/ 4403 h 4402"/>
            </a:gdLst>
            <a:ahLst/>
            <a:cxnLst>
              <a:cxn ang="0">
                <a:pos x="connsiteX0" y="connsiteY0"/>
              </a:cxn>
              <a:cxn ang="0">
                <a:pos x="connsiteX1" y="connsiteY1"/>
              </a:cxn>
              <a:cxn ang="0">
                <a:pos x="connsiteX2" y="connsiteY2"/>
              </a:cxn>
            </a:cxnLst>
            <a:rect l="l" t="t" r="r" b="b"/>
            <a:pathLst>
              <a:path w="1815" h="4402">
                <a:moveTo>
                  <a:pt x="1740" y="4403"/>
                </a:moveTo>
                <a:cubicBezTo>
                  <a:pt x="1740" y="2939"/>
                  <a:pt x="1794" y="1464"/>
                  <a:pt x="1815" y="0"/>
                </a:cubicBezTo>
                <a:cubicBezTo>
                  <a:pt x="-565" y="722"/>
                  <a:pt x="-619" y="3111"/>
                  <a:pt x="1740"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332" name="Freeform 331">
            <a:extLst>
              <a:ext uri="{FF2B5EF4-FFF2-40B4-BE49-F238E27FC236}">
                <a16:creationId xmlns:a16="http://schemas.microsoft.com/office/drawing/2014/main" id="{A47ED844-C7FE-6407-69E7-99DCB1DA051D}"/>
              </a:ext>
            </a:extLst>
          </p:cNvPr>
          <p:cNvSpPr/>
          <p:nvPr userDrawn="1"/>
        </p:nvSpPr>
        <p:spPr>
          <a:xfrm>
            <a:off x="11584132" y="2148973"/>
            <a:ext cx="123333" cy="8957"/>
          </a:xfrm>
          <a:custGeom>
            <a:avLst/>
            <a:gdLst>
              <a:gd name="connsiteX0" fmla="*/ 26623 w 53040"/>
              <a:gd name="connsiteY0" fmla="*/ 3831 h 3852"/>
              <a:gd name="connsiteX1" fmla="*/ 50829 w 53040"/>
              <a:gd name="connsiteY1" fmla="*/ 3831 h 3852"/>
              <a:gd name="connsiteX2" fmla="*/ 52990 w 53040"/>
              <a:gd name="connsiteY2" fmla="*/ 3323 h 3852"/>
              <a:gd name="connsiteX3" fmla="*/ 52360 w 53040"/>
              <a:gd name="connsiteY3" fmla="*/ 1950 h 3852"/>
              <a:gd name="connsiteX4" fmla="*/ 47124 w 53040"/>
              <a:gd name="connsiteY4" fmla="*/ 171 h 3852"/>
              <a:gd name="connsiteX5" fmla="*/ 2833 w 53040"/>
              <a:gd name="connsiteY5" fmla="*/ 242 h 3852"/>
              <a:gd name="connsiteX6" fmla="*/ 4 w 53040"/>
              <a:gd name="connsiteY6" fmla="*/ 1757 h 3852"/>
              <a:gd name="connsiteX7" fmla="*/ 2988 w 53040"/>
              <a:gd name="connsiteY7" fmla="*/ 3852 h 3852"/>
              <a:gd name="connsiteX8" fmla="*/ 26660 w 53040"/>
              <a:gd name="connsiteY8" fmla="*/ 3801 h 3852"/>
              <a:gd name="connsiteX9" fmla="*/ 26639 w 53040"/>
              <a:gd name="connsiteY9" fmla="*/ 3821 h 3852"/>
              <a:gd name="connsiteX10" fmla="*/ 26623 w 53040"/>
              <a:gd name="connsiteY10" fmla="*/ 3831 h 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2">
                <a:moveTo>
                  <a:pt x="26623" y="3831"/>
                </a:moveTo>
                <a:lnTo>
                  <a:pt x="50829" y="3831"/>
                </a:lnTo>
                <a:cubicBezTo>
                  <a:pt x="51597" y="3831"/>
                  <a:pt x="52617" y="4004"/>
                  <a:pt x="52990" y="3323"/>
                </a:cubicBezTo>
                <a:cubicBezTo>
                  <a:pt x="53257" y="2824"/>
                  <a:pt x="52382" y="2235"/>
                  <a:pt x="52360" y="1950"/>
                </a:cubicBezTo>
                <a:cubicBezTo>
                  <a:pt x="52110" y="-816"/>
                  <a:pt x="49158" y="171"/>
                  <a:pt x="47124" y="171"/>
                </a:cubicBezTo>
                <a:cubicBezTo>
                  <a:pt x="32355" y="171"/>
                  <a:pt x="17602" y="222"/>
                  <a:pt x="2833" y="242"/>
                </a:cubicBezTo>
                <a:cubicBezTo>
                  <a:pt x="1242" y="242"/>
                  <a:pt x="-81" y="242"/>
                  <a:pt x="4" y="1757"/>
                </a:cubicBezTo>
                <a:cubicBezTo>
                  <a:pt x="73" y="3160"/>
                  <a:pt x="538" y="3882"/>
                  <a:pt x="2988" y="3852"/>
                </a:cubicBezTo>
                <a:cubicBezTo>
                  <a:pt x="10861" y="3750"/>
                  <a:pt x="18760" y="3801"/>
                  <a:pt x="26660" y="3801"/>
                </a:cubicBezTo>
                <a:lnTo>
                  <a:pt x="26639" y="3821"/>
                </a:lnTo>
                <a:lnTo>
                  <a:pt x="26623" y="3831"/>
                </a:lnTo>
                <a:close/>
              </a:path>
            </a:pathLst>
          </a:custGeom>
          <a:solidFill>
            <a:srgbClr val="FFFFFF">
              <a:alpha val="30000"/>
            </a:srgbClr>
          </a:solidFill>
          <a:ln w="5331" cap="flat">
            <a:noFill/>
            <a:prstDash val="solid"/>
            <a:miter/>
          </a:ln>
        </p:spPr>
        <p:txBody>
          <a:bodyPr rtlCol="0" anchor="ctr"/>
          <a:lstStyle/>
          <a:p>
            <a:endParaRPr lang="en-US"/>
          </a:p>
        </p:txBody>
      </p:sp>
      <p:sp>
        <p:nvSpPr>
          <p:cNvPr id="333" name="Freeform 332">
            <a:extLst>
              <a:ext uri="{FF2B5EF4-FFF2-40B4-BE49-F238E27FC236}">
                <a16:creationId xmlns:a16="http://schemas.microsoft.com/office/drawing/2014/main" id="{91DADB37-D8F5-70FA-3EBD-A407A549389E}"/>
              </a:ext>
            </a:extLst>
          </p:cNvPr>
          <p:cNvSpPr/>
          <p:nvPr userDrawn="1"/>
        </p:nvSpPr>
        <p:spPr>
          <a:xfrm>
            <a:off x="10877501" y="2153852"/>
            <a:ext cx="67087" cy="7901"/>
          </a:xfrm>
          <a:custGeom>
            <a:avLst/>
            <a:gdLst>
              <a:gd name="connsiteX0" fmla="*/ 14568 w 28851"/>
              <a:gd name="connsiteY0" fmla="*/ 3386 h 3398"/>
              <a:gd name="connsiteX1" fmla="*/ 27207 w 28851"/>
              <a:gd name="connsiteY1" fmla="*/ 3386 h 3398"/>
              <a:gd name="connsiteX2" fmla="*/ 28851 w 28851"/>
              <a:gd name="connsiteY2" fmla="*/ 2328 h 3398"/>
              <a:gd name="connsiteX3" fmla="*/ 28830 w 28851"/>
              <a:gd name="connsiteY3" fmla="*/ 1464 h 3398"/>
              <a:gd name="connsiteX4" fmla="*/ 26401 w 28851"/>
              <a:gd name="connsiteY4" fmla="*/ 0 h 3398"/>
              <a:gd name="connsiteX5" fmla="*/ 2297 w 28851"/>
              <a:gd name="connsiteY5" fmla="*/ 0 h 3398"/>
              <a:gd name="connsiteX6" fmla="*/ 242 w 28851"/>
              <a:gd name="connsiteY6" fmla="*/ 1952 h 3398"/>
              <a:gd name="connsiteX7" fmla="*/ 727 w 28851"/>
              <a:gd name="connsiteY7" fmla="*/ 3254 h 3398"/>
              <a:gd name="connsiteX8" fmla="*/ 3391 w 28851"/>
              <a:gd name="connsiteY8" fmla="*/ 3376 h 3398"/>
              <a:gd name="connsiteX9" fmla="*/ 14616 w 28851"/>
              <a:gd name="connsiteY9" fmla="*/ 3376 h 3398"/>
              <a:gd name="connsiteX10" fmla="*/ 14568 w 28851"/>
              <a:gd name="connsiteY10" fmla="*/ 3396 h 3398"/>
              <a:gd name="connsiteX11" fmla="*/ 14568 w 28851"/>
              <a:gd name="connsiteY11" fmla="*/ 3386 h 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1" h="3398">
                <a:moveTo>
                  <a:pt x="14568" y="3386"/>
                </a:moveTo>
                <a:cubicBezTo>
                  <a:pt x="18769" y="3386"/>
                  <a:pt x="23007" y="3366"/>
                  <a:pt x="27207" y="3386"/>
                </a:cubicBezTo>
                <a:cubicBezTo>
                  <a:pt x="28408" y="3386"/>
                  <a:pt x="28851" y="3070"/>
                  <a:pt x="28851" y="2328"/>
                </a:cubicBezTo>
                <a:cubicBezTo>
                  <a:pt x="28851" y="2044"/>
                  <a:pt x="28851" y="1749"/>
                  <a:pt x="28830" y="1464"/>
                </a:cubicBezTo>
                <a:cubicBezTo>
                  <a:pt x="28632" y="142"/>
                  <a:pt x="28366" y="0"/>
                  <a:pt x="26401" y="0"/>
                </a:cubicBezTo>
                <a:lnTo>
                  <a:pt x="2297" y="0"/>
                </a:lnTo>
                <a:cubicBezTo>
                  <a:pt x="418" y="0"/>
                  <a:pt x="-463" y="772"/>
                  <a:pt x="242" y="1952"/>
                </a:cubicBezTo>
                <a:cubicBezTo>
                  <a:pt x="509" y="2409"/>
                  <a:pt x="98" y="3080"/>
                  <a:pt x="727" y="3254"/>
                </a:cubicBezTo>
                <a:cubicBezTo>
                  <a:pt x="1512" y="3477"/>
                  <a:pt x="2494" y="3376"/>
                  <a:pt x="3391" y="3376"/>
                </a:cubicBezTo>
                <a:lnTo>
                  <a:pt x="14616" y="3376"/>
                </a:lnTo>
                <a:lnTo>
                  <a:pt x="14568" y="3396"/>
                </a:lnTo>
                <a:lnTo>
                  <a:pt x="14568" y="3386"/>
                </a:lnTo>
                <a:close/>
              </a:path>
            </a:pathLst>
          </a:custGeom>
          <a:solidFill>
            <a:srgbClr val="FFFFFF">
              <a:alpha val="30000"/>
            </a:srgbClr>
          </a:solidFill>
          <a:ln w="5331" cap="flat">
            <a:noFill/>
            <a:prstDash val="solid"/>
            <a:miter/>
          </a:ln>
        </p:spPr>
        <p:txBody>
          <a:bodyPr rtlCol="0" anchor="ctr"/>
          <a:lstStyle/>
          <a:p>
            <a:endParaRPr lang="en-US"/>
          </a:p>
        </p:txBody>
      </p:sp>
      <p:sp>
        <p:nvSpPr>
          <p:cNvPr id="334" name="Freeform 333">
            <a:extLst>
              <a:ext uri="{FF2B5EF4-FFF2-40B4-BE49-F238E27FC236}">
                <a16:creationId xmlns:a16="http://schemas.microsoft.com/office/drawing/2014/main" id="{E77D3E29-102F-7112-F800-AE32372D6B9B}"/>
              </a:ext>
            </a:extLst>
          </p:cNvPr>
          <p:cNvSpPr/>
          <p:nvPr userDrawn="1"/>
        </p:nvSpPr>
        <p:spPr>
          <a:xfrm>
            <a:off x="10977231" y="2153284"/>
            <a:ext cx="205253" cy="7043"/>
          </a:xfrm>
          <a:custGeom>
            <a:avLst/>
            <a:gdLst>
              <a:gd name="connsiteX0" fmla="*/ 87478 w 88270"/>
              <a:gd name="connsiteY0" fmla="*/ 3030 h 3029"/>
              <a:gd name="connsiteX1" fmla="*/ 87404 w 88270"/>
              <a:gd name="connsiteY1" fmla="*/ 620 h 3029"/>
              <a:gd name="connsiteX2" fmla="*/ 80806 w 88270"/>
              <a:gd name="connsiteY2" fmla="*/ 0 h 3029"/>
              <a:gd name="connsiteX3" fmla="*/ 8049 w 88270"/>
              <a:gd name="connsiteY3" fmla="*/ 0 h 3029"/>
              <a:gd name="connsiteX4" fmla="*/ 0 w 88270"/>
              <a:gd name="connsiteY4" fmla="*/ 2308 h 3029"/>
              <a:gd name="connsiteX5" fmla="*/ 1292 w 88270"/>
              <a:gd name="connsiteY5" fmla="*/ 3030 h 3029"/>
              <a:gd name="connsiteX6" fmla="*/ 87478 w 88270"/>
              <a:gd name="connsiteY6" fmla="*/ 3030 h 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70" h="3029">
                <a:moveTo>
                  <a:pt x="87478" y="3030"/>
                </a:moveTo>
                <a:cubicBezTo>
                  <a:pt x="89138" y="2572"/>
                  <a:pt x="87724" y="1078"/>
                  <a:pt x="87404" y="620"/>
                </a:cubicBezTo>
                <a:cubicBezTo>
                  <a:pt x="86961" y="0"/>
                  <a:pt x="83614" y="0"/>
                  <a:pt x="80806" y="0"/>
                </a:cubicBezTo>
                <a:lnTo>
                  <a:pt x="8049" y="0"/>
                </a:lnTo>
                <a:cubicBezTo>
                  <a:pt x="7297" y="0"/>
                  <a:pt x="-48" y="356"/>
                  <a:pt x="0" y="2308"/>
                </a:cubicBezTo>
                <a:cubicBezTo>
                  <a:pt x="593" y="2552"/>
                  <a:pt x="859" y="2786"/>
                  <a:pt x="1292" y="3030"/>
                </a:cubicBezTo>
                <a:lnTo>
                  <a:pt x="87478" y="3030"/>
                </a:lnTo>
                <a:close/>
              </a:path>
            </a:pathLst>
          </a:custGeom>
          <a:solidFill>
            <a:srgbClr val="FFFFFF">
              <a:alpha val="30000"/>
            </a:srgbClr>
          </a:solidFill>
          <a:ln w="5331" cap="flat">
            <a:noFill/>
            <a:prstDash val="solid"/>
            <a:miter/>
          </a:ln>
        </p:spPr>
        <p:txBody>
          <a:bodyPr rtlCol="0" anchor="ctr"/>
          <a:lstStyle/>
          <a:p>
            <a:endParaRPr lang="en-US"/>
          </a:p>
        </p:txBody>
      </p:sp>
      <p:sp>
        <p:nvSpPr>
          <p:cNvPr id="335" name="Freeform 334">
            <a:extLst>
              <a:ext uri="{FF2B5EF4-FFF2-40B4-BE49-F238E27FC236}">
                <a16:creationId xmlns:a16="http://schemas.microsoft.com/office/drawing/2014/main" id="{B749EB2C-F3CF-5225-77A3-8E548C6B5C14}"/>
              </a:ext>
            </a:extLst>
          </p:cNvPr>
          <p:cNvSpPr/>
          <p:nvPr userDrawn="1"/>
        </p:nvSpPr>
        <p:spPr>
          <a:xfrm>
            <a:off x="10780885" y="2154058"/>
            <a:ext cx="66424" cy="8622"/>
          </a:xfrm>
          <a:custGeom>
            <a:avLst/>
            <a:gdLst>
              <a:gd name="connsiteX0" fmla="*/ 14287 w 28566"/>
              <a:gd name="connsiteY0" fmla="*/ 3685 h 3708"/>
              <a:gd name="connsiteX1" fmla="*/ 2918 w 28566"/>
              <a:gd name="connsiteY1" fmla="*/ 3685 h 3708"/>
              <a:gd name="connsiteX2" fmla="*/ 36 w 28566"/>
              <a:gd name="connsiteY2" fmla="*/ 1763 h 3708"/>
              <a:gd name="connsiteX3" fmla="*/ 1872 w 28566"/>
              <a:gd name="connsiteY3" fmla="*/ 553 h 3708"/>
              <a:gd name="connsiteX4" fmla="*/ 21221 w 28566"/>
              <a:gd name="connsiteY4" fmla="*/ 553 h 3708"/>
              <a:gd name="connsiteX5" fmla="*/ 22326 w 28566"/>
              <a:gd name="connsiteY5" fmla="*/ 502 h 3708"/>
              <a:gd name="connsiteX6" fmla="*/ 26879 w 28566"/>
              <a:gd name="connsiteY6" fmla="*/ 65 h 3708"/>
              <a:gd name="connsiteX7" fmla="*/ 27786 w 28566"/>
              <a:gd name="connsiteY7" fmla="*/ 471 h 3708"/>
              <a:gd name="connsiteX8" fmla="*/ 28347 w 28566"/>
              <a:gd name="connsiteY8" fmla="*/ 1631 h 3708"/>
              <a:gd name="connsiteX9" fmla="*/ 26954 w 28566"/>
              <a:gd name="connsiteY9" fmla="*/ 3674 h 3708"/>
              <a:gd name="connsiteX10" fmla="*/ 14309 w 28566"/>
              <a:gd name="connsiteY10" fmla="*/ 3674 h 3708"/>
              <a:gd name="connsiteX11" fmla="*/ 14287 w 28566"/>
              <a:gd name="connsiteY11" fmla="*/ 3685 h 3708"/>
              <a:gd name="connsiteX12" fmla="*/ 26788 w 28566"/>
              <a:gd name="connsiteY12" fmla="*/ 2821 h 3708"/>
              <a:gd name="connsiteX13" fmla="*/ 27893 w 28566"/>
              <a:gd name="connsiteY13" fmla="*/ 2556 h 3708"/>
              <a:gd name="connsiteX14" fmla="*/ 27573 w 28566"/>
              <a:gd name="connsiteY14" fmla="*/ 1854 h 3708"/>
              <a:gd name="connsiteX15" fmla="*/ 24888 w 28566"/>
              <a:gd name="connsiteY15" fmla="*/ 939 h 3708"/>
              <a:gd name="connsiteX16" fmla="*/ 2048 w 28566"/>
              <a:gd name="connsiteY16" fmla="*/ 990 h 3708"/>
              <a:gd name="connsiteX17" fmla="*/ 580 w 28566"/>
              <a:gd name="connsiteY17" fmla="*/ 1763 h 3708"/>
              <a:gd name="connsiteX18" fmla="*/ 2123 w 28566"/>
              <a:gd name="connsiteY18" fmla="*/ 2851 h 3708"/>
              <a:gd name="connsiteX19" fmla="*/ 14330 w 28566"/>
              <a:gd name="connsiteY19" fmla="*/ 2851 h 3708"/>
              <a:gd name="connsiteX20" fmla="*/ 26825 w 28566"/>
              <a:gd name="connsiteY20" fmla="*/ 2851 h 3708"/>
              <a:gd name="connsiteX21" fmla="*/ 26804 w 28566"/>
              <a:gd name="connsiteY21" fmla="*/ 2831 h 3708"/>
              <a:gd name="connsiteX22" fmla="*/ 26788 w 28566"/>
              <a:gd name="connsiteY22" fmla="*/ 2821 h 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6" h="3708">
                <a:moveTo>
                  <a:pt x="14287" y="3685"/>
                </a:moveTo>
                <a:lnTo>
                  <a:pt x="2918" y="3685"/>
                </a:lnTo>
                <a:cubicBezTo>
                  <a:pt x="-140" y="3685"/>
                  <a:pt x="250" y="4071"/>
                  <a:pt x="36" y="1763"/>
                </a:cubicBezTo>
                <a:cubicBezTo>
                  <a:pt x="-92" y="583"/>
                  <a:pt x="36" y="553"/>
                  <a:pt x="1872" y="553"/>
                </a:cubicBezTo>
                <a:lnTo>
                  <a:pt x="21221" y="553"/>
                </a:lnTo>
                <a:cubicBezTo>
                  <a:pt x="21589" y="553"/>
                  <a:pt x="22128" y="655"/>
                  <a:pt x="22326" y="502"/>
                </a:cubicBezTo>
                <a:cubicBezTo>
                  <a:pt x="23698" y="-413"/>
                  <a:pt x="25379" y="237"/>
                  <a:pt x="26879" y="65"/>
                </a:cubicBezTo>
                <a:cubicBezTo>
                  <a:pt x="27199" y="45"/>
                  <a:pt x="27861" y="65"/>
                  <a:pt x="27786" y="471"/>
                </a:cubicBezTo>
                <a:cubicBezTo>
                  <a:pt x="27717" y="929"/>
                  <a:pt x="28128" y="1244"/>
                  <a:pt x="28347" y="1631"/>
                </a:cubicBezTo>
                <a:cubicBezTo>
                  <a:pt x="28955" y="2637"/>
                  <a:pt x="28240" y="3674"/>
                  <a:pt x="26954" y="3674"/>
                </a:cubicBezTo>
                <a:lnTo>
                  <a:pt x="14309" y="3674"/>
                </a:lnTo>
                <a:lnTo>
                  <a:pt x="14287" y="3685"/>
                </a:lnTo>
                <a:close/>
                <a:moveTo>
                  <a:pt x="26788" y="2821"/>
                </a:moveTo>
                <a:cubicBezTo>
                  <a:pt x="27178" y="2821"/>
                  <a:pt x="27717" y="2922"/>
                  <a:pt x="27893" y="2556"/>
                </a:cubicBezTo>
                <a:cubicBezTo>
                  <a:pt x="28037" y="2292"/>
                  <a:pt x="27573" y="1996"/>
                  <a:pt x="27573" y="1854"/>
                </a:cubicBezTo>
                <a:cubicBezTo>
                  <a:pt x="27445" y="431"/>
                  <a:pt x="25907" y="939"/>
                  <a:pt x="24888" y="939"/>
                </a:cubicBezTo>
                <a:cubicBezTo>
                  <a:pt x="17282" y="939"/>
                  <a:pt x="9649" y="960"/>
                  <a:pt x="2048" y="990"/>
                </a:cubicBezTo>
                <a:cubicBezTo>
                  <a:pt x="1210" y="990"/>
                  <a:pt x="548" y="990"/>
                  <a:pt x="580" y="1763"/>
                </a:cubicBezTo>
                <a:cubicBezTo>
                  <a:pt x="602" y="2485"/>
                  <a:pt x="853" y="2851"/>
                  <a:pt x="2123" y="2851"/>
                </a:cubicBezTo>
                <a:cubicBezTo>
                  <a:pt x="6180" y="2800"/>
                  <a:pt x="10268" y="2851"/>
                  <a:pt x="14330" y="2851"/>
                </a:cubicBezTo>
                <a:lnTo>
                  <a:pt x="26825" y="2851"/>
                </a:lnTo>
                <a:lnTo>
                  <a:pt x="26804" y="2831"/>
                </a:lnTo>
                <a:lnTo>
                  <a:pt x="26788" y="2821"/>
                </a:lnTo>
                <a:close/>
              </a:path>
            </a:pathLst>
          </a:custGeom>
          <a:solidFill>
            <a:srgbClr val="FFFFFF">
              <a:alpha val="30000"/>
            </a:srgbClr>
          </a:solidFill>
          <a:ln w="5331" cap="flat">
            <a:noFill/>
            <a:prstDash val="solid"/>
            <a:miter/>
          </a:ln>
        </p:spPr>
        <p:txBody>
          <a:bodyPr rtlCol="0" anchor="ctr"/>
          <a:lstStyle/>
          <a:p>
            <a:endParaRPr lang="en-US"/>
          </a:p>
        </p:txBody>
      </p:sp>
      <p:sp>
        <p:nvSpPr>
          <p:cNvPr id="336" name="Freeform 335">
            <a:extLst>
              <a:ext uri="{FF2B5EF4-FFF2-40B4-BE49-F238E27FC236}">
                <a16:creationId xmlns:a16="http://schemas.microsoft.com/office/drawing/2014/main" id="{C2F1F994-B2E2-C680-BA55-AE61937F9EA0}"/>
              </a:ext>
            </a:extLst>
          </p:cNvPr>
          <p:cNvSpPr/>
          <p:nvPr userDrawn="1"/>
        </p:nvSpPr>
        <p:spPr>
          <a:xfrm>
            <a:off x="10762674" y="2156019"/>
            <a:ext cx="12243" cy="6781"/>
          </a:xfrm>
          <a:custGeom>
            <a:avLst/>
            <a:gdLst>
              <a:gd name="connsiteX0" fmla="*/ 5081 w 5265"/>
              <a:gd name="connsiteY0" fmla="*/ 534 h 2916"/>
              <a:gd name="connsiteX1" fmla="*/ 4692 w 5265"/>
              <a:gd name="connsiteY1" fmla="*/ 5 h 2916"/>
              <a:gd name="connsiteX2" fmla="*/ 21 w 5265"/>
              <a:gd name="connsiteY2" fmla="*/ 178 h 2916"/>
              <a:gd name="connsiteX3" fmla="*/ 0 w 5265"/>
              <a:gd name="connsiteY3" fmla="*/ 2445 h 2916"/>
              <a:gd name="connsiteX4" fmla="*/ 4772 w 5265"/>
              <a:gd name="connsiteY4" fmla="*/ 2710 h 2916"/>
              <a:gd name="connsiteX5" fmla="*/ 5060 w 5265"/>
              <a:gd name="connsiteY5" fmla="*/ 686 h 2916"/>
              <a:gd name="connsiteX6" fmla="*/ 5113 w 5265"/>
              <a:gd name="connsiteY6" fmla="*/ 493 h 2916"/>
              <a:gd name="connsiteX7" fmla="*/ 5092 w 5265"/>
              <a:gd name="connsiteY7" fmla="*/ 544 h 2916"/>
              <a:gd name="connsiteX8" fmla="*/ 5081 w 5265"/>
              <a:gd name="connsiteY8" fmla="*/ 534 h 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6">
                <a:moveTo>
                  <a:pt x="5081" y="534"/>
                </a:moveTo>
                <a:cubicBezTo>
                  <a:pt x="5081" y="310"/>
                  <a:pt x="5081" y="-46"/>
                  <a:pt x="4692" y="5"/>
                </a:cubicBezTo>
                <a:cubicBezTo>
                  <a:pt x="3122" y="218"/>
                  <a:pt x="1532" y="-189"/>
                  <a:pt x="21" y="178"/>
                </a:cubicBezTo>
                <a:cubicBezTo>
                  <a:pt x="21" y="920"/>
                  <a:pt x="21" y="1693"/>
                  <a:pt x="0" y="2445"/>
                </a:cubicBezTo>
                <a:cubicBezTo>
                  <a:pt x="1521" y="3137"/>
                  <a:pt x="3304" y="2923"/>
                  <a:pt x="4772" y="2710"/>
                </a:cubicBezTo>
                <a:cubicBezTo>
                  <a:pt x="5754" y="2567"/>
                  <a:pt x="4948" y="1408"/>
                  <a:pt x="5060" y="686"/>
                </a:cubicBezTo>
                <a:cubicBezTo>
                  <a:pt x="5060" y="615"/>
                  <a:pt x="5081" y="564"/>
                  <a:pt x="5113" y="493"/>
                </a:cubicBezTo>
                <a:lnTo>
                  <a:pt x="5092" y="544"/>
                </a:lnTo>
                <a:lnTo>
                  <a:pt x="5081" y="534"/>
                </a:lnTo>
                <a:close/>
              </a:path>
            </a:pathLst>
          </a:custGeom>
          <a:solidFill>
            <a:srgbClr val="FFFFFF">
              <a:alpha val="30000"/>
            </a:srgbClr>
          </a:solidFill>
          <a:ln w="5331" cap="flat">
            <a:noFill/>
            <a:prstDash val="solid"/>
            <a:miter/>
          </a:ln>
        </p:spPr>
        <p:txBody>
          <a:bodyPr rtlCol="0" anchor="ctr"/>
          <a:lstStyle/>
          <a:p>
            <a:endParaRPr lang="en-US"/>
          </a:p>
        </p:txBody>
      </p:sp>
      <p:sp>
        <p:nvSpPr>
          <p:cNvPr id="337" name="Freeform 336">
            <a:extLst>
              <a:ext uri="{FF2B5EF4-FFF2-40B4-BE49-F238E27FC236}">
                <a16:creationId xmlns:a16="http://schemas.microsoft.com/office/drawing/2014/main" id="{53A0D774-48E6-1D41-DF44-4787FCEFB09F}"/>
              </a:ext>
            </a:extLst>
          </p:cNvPr>
          <p:cNvSpPr/>
          <p:nvPr userDrawn="1"/>
        </p:nvSpPr>
        <p:spPr>
          <a:xfrm>
            <a:off x="10959521" y="2153089"/>
            <a:ext cx="5076" cy="8629"/>
          </a:xfrm>
          <a:custGeom>
            <a:avLst/>
            <a:gdLst>
              <a:gd name="connsiteX0" fmla="*/ 1126 w 2183"/>
              <a:gd name="connsiteY0" fmla="*/ 3691 h 3711"/>
              <a:gd name="connsiteX1" fmla="*/ 2183 w 2183"/>
              <a:gd name="connsiteY1" fmla="*/ 2481 h 3711"/>
              <a:gd name="connsiteX2" fmla="*/ 929 w 2183"/>
              <a:gd name="connsiteY2" fmla="*/ 0 h 3711"/>
              <a:gd name="connsiteX3" fmla="*/ 0 w 2183"/>
              <a:gd name="connsiteY3" fmla="*/ 1424 h 3711"/>
              <a:gd name="connsiteX4" fmla="*/ 1105 w 2183"/>
              <a:gd name="connsiteY4" fmla="*/ 3711 h 3711"/>
              <a:gd name="connsiteX5" fmla="*/ 1126 w 2183"/>
              <a:gd name="connsiteY5" fmla="*/ 3691 h 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11">
                <a:moveTo>
                  <a:pt x="1126" y="3691"/>
                </a:moveTo>
                <a:cubicBezTo>
                  <a:pt x="1612" y="3691"/>
                  <a:pt x="2183" y="3904"/>
                  <a:pt x="2183" y="2481"/>
                </a:cubicBezTo>
                <a:cubicBezTo>
                  <a:pt x="2183" y="509"/>
                  <a:pt x="1932" y="0"/>
                  <a:pt x="929" y="0"/>
                </a:cubicBezTo>
                <a:cubicBezTo>
                  <a:pt x="101" y="0"/>
                  <a:pt x="0" y="142"/>
                  <a:pt x="0" y="1424"/>
                </a:cubicBezTo>
                <a:cubicBezTo>
                  <a:pt x="0" y="3498"/>
                  <a:pt x="123" y="3711"/>
                  <a:pt x="1105" y="3711"/>
                </a:cubicBezTo>
                <a:lnTo>
                  <a:pt x="1126" y="3691"/>
                </a:lnTo>
                <a:close/>
              </a:path>
            </a:pathLst>
          </a:custGeom>
          <a:solidFill>
            <a:srgbClr val="FFFFFF">
              <a:alpha val="30000"/>
            </a:srgbClr>
          </a:solidFill>
          <a:ln w="5331" cap="flat">
            <a:noFill/>
            <a:prstDash val="solid"/>
            <a:miter/>
          </a:ln>
        </p:spPr>
        <p:txBody>
          <a:bodyPr rtlCol="0" anchor="ctr"/>
          <a:lstStyle/>
          <a:p>
            <a:endParaRPr lang="en-US"/>
          </a:p>
        </p:txBody>
      </p:sp>
      <p:sp>
        <p:nvSpPr>
          <p:cNvPr id="338" name="Freeform 337">
            <a:extLst>
              <a:ext uri="{FF2B5EF4-FFF2-40B4-BE49-F238E27FC236}">
                <a16:creationId xmlns:a16="http://schemas.microsoft.com/office/drawing/2014/main" id="{1D8272CC-C566-123B-0FDC-16C4F2E26DFE}"/>
              </a:ext>
            </a:extLst>
          </p:cNvPr>
          <p:cNvSpPr/>
          <p:nvPr userDrawn="1"/>
        </p:nvSpPr>
        <p:spPr>
          <a:xfrm>
            <a:off x="10980088" y="2160339"/>
            <a:ext cx="200598" cy="1393"/>
          </a:xfrm>
          <a:custGeom>
            <a:avLst/>
            <a:gdLst>
              <a:gd name="connsiteX0" fmla="*/ 86239 w 86268"/>
              <a:gd name="connsiteY0" fmla="*/ 0 h 599"/>
              <a:gd name="connsiteX1" fmla="*/ 58 w 86268"/>
              <a:gd name="connsiteY1" fmla="*/ 0 h 599"/>
              <a:gd name="connsiteX2" fmla="*/ 3479 w 86268"/>
              <a:gd name="connsiteY2" fmla="*/ 600 h 599"/>
              <a:gd name="connsiteX3" fmla="*/ 82107 w 86268"/>
              <a:gd name="connsiteY3" fmla="*/ 600 h 599"/>
              <a:gd name="connsiteX4" fmla="*/ 86239 w 86268"/>
              <a:gd name="connsiteY4" fmla="*/ 0 h 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9">
                <a:moveTo>
                  <a:pt x="86239" y="0"/>
                </a:moveTo>
                <a:lnTo>
                  <a:pt x="58" y="0"/>
                </a:lnTo>
                <a:cubicBezTo>
                  <a:pt x="-316" y="478"/>
                  <a:pt x="1163" y="600"/>
                  <a:pt x="3479" y="600"/>
                </a:cubicBezTo>
                <a:lnTo>
                  <a:pt x="82107" y="600"/>
                </a:lnTo>
                <a:cubicBezTo>
                  <a:pt x="84216" y="600"/>
                  <a:pt x="86559" y="600"/>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39" name="Freeform 338">
            <a:extLst>
              <a:ext uri="{FF2B5EF4-FFF2-40B4-BE49-F238E27FC236}">
                <a16:creationId xmlns:a16="http://schemas.microsoft.com/office/drawing/2014/main" id="{84CAE12C-E832-4611-9E51-8322D6C6A298}"/>
              </a:ext>
            </a:extLst>
          </p:cNvPr>
          <p:cNvSpPr/>
          <p:nvPr userDrawn="1"/>
        </p:nvSpPr>
        <p:spPr>
          <a:xfrm>
            <a:off x="10696796" y="2155558"/>
            <a:ext cx="9685" cy="7099"/>
          </a:xfrm>
          <a:custGeom>
            <a:avLst/>
            <a:gdLst>
              <a:gd name="connsiteX0" fmla="*/ 2257 w 4165"/>
              <a:gd name="connsiteY0" fmla="*/ 11 h 3053"/>
              <a:gd name="connsiteX1" fmla="*/ 10 w 4165"/>
              <a:gd name="connsiteY1" fmla="*/ 1119 h 3053"/>
              <a:gd name="connsiteX2" fmla="*/ 3117 w 4165"/>
              <a:gd name="connsiteY2" fmla="*/ 3041 h 3053"/>
              <a:gd name="connsiteX3" fmla="*/ 4142 w 4165"/>
              <a:gd name="connsiteY3" fmla="*/ 1760 h 3053"/>
              <a:gd name="connsiteX4" fmla="*/ 2257 w 4165"/>
              <a:gd name="connsiteY4" fmla="*/ 1 h 3053"/>
              <a:gd name="connsiteX5" fmla="*/ 2257 w 4165"/>
              <a:gd name="connsiteY5" fmla="*/ 11 h 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5" h="3053">
                <a:moveTo>
                  <a:pt x="2257" y="11"/>
                </a:moveTo>
                <a:cubicBezTo>
                  <a:pt x="224" y="62"/>
                  <a:pt x="-64" y="184"/>
                  <a:pt x="10" y="1119"/>
                </a:cubicBezTo>
                <a:cubicBezTo>
                  <a:pt x="133" y="2848"/>
                  <a:pt x="491" y="3122"/>
                  <a:pt x="3117" y="3041"/>
                </a:cubicBezTo>
                <a:cubicBezTo>
                  <a:pt x="4345" y="3021"/>
                  <a:pt x="4168" y="2299"/>
                  <a:pt x="4142" y="1760"/>
                </a:cubicBezTo>
                <a:cubicBezTo>
                  <a:pt x="4120" y="316"/>
                  <a:pt x="3693" y="-19"/>
                  <a:pt x="2257" y="1"/>
                </a:cubicBezTo>
                <a:lnTo>
                  <a:pt x="2257" y="11"/>
                </a:lnTo>
                <a:close/>
              </a:path>
            </a:pathLst>
          </a:custGeom>
          <a:solidFill>
            <a:srgbClr val="FFFFFF">
              <a:alpha val="30000"/>
            </a:srgbClr>
          </a:solidFill>
          <a:ln w="5331" cap="flat">
            <a:noFill/>
            <a:prstDash val="solid"/>
            <a:miter/>
          </a:ln>
        </p:spPr>
        <p:txBody>
          <a:bodyPr rtlCol="0" anchor="ctr"/>
          <a:lstStyle/>
          <a:p>
            <a:endParaRPr lang="en-US"/>
          </a:p>
        </p:txBody>
      </p:sp>
      <p:sp>
        <p:nvSpPr>
          <p:cNvPr id="340" name="Freeform 339">
            <a:extLst>
              <a:ext uri="{FF2B5EF4-FFF2-40B4-BE49-F238E27FC236}">
                <a16:creationId xmlns:a16="http://schemas.microsoft.com/office/drawing/2014/main" id="{53C8D23F-9BB3-0297-A90D-9E2B5A363492}"/>
              </a:ext>
            </a:extLst>
          </p:cNvPr>
          <p:cNvSpPr/>
          <p:nvPr userDrawn="1"/>
        </p:nvSpPr>
        <p:spPr>
          <a:xfrm>
            <a:off x="10859013" y="2154251"/>
            <a:ext cx="11789" cy="6171"/>
          </a:xfrm>
          <a:custGeom>
            <a:avLst/>
            <a:gdLst>
              <a:gd name="connsiteX0" fmla="*/ 0 w 5070"/>
              <a:gd name="connsiteY0" fmla="*/ 1871 h 2654"/>
              <a:gd name="connsiteX1" fmla="*/ 1228 w 5070"/>
              <a:gd name="connsiteY1" fmla="*/ 2643 h 2654"/>
              <a:gd name="connsiteX2" fmla="*/ 2082 w 5070"/>
              <a:gd name="connsiteY2" fmla="*/ 2643 h 2654"/>
              <a:gd name="connsiteX3" fmla="*/ 4334 w 5070"/>
              <a:gd name="connsiteY3" fmla="*/ 0 h 2654"/>
              <a:gd name="connsiteX4" fmla="*/ 4158 w 5070"/>
              <a:gd name="connsiteY4" fmla="*/ 437 h 2654"/>
              <a:gd name="connsiteX5" fmla="*/ 2888 w 5070"/>
              <a:gd name="connsiteY5" fmla="*/ 437 h 2654"/>
              <a:gd name="connsiteX6" fmla="*/ 134 w 5070"/>
              <a:gd name="connsiteY6" fmla="*/ 1789 h 2654"/>
              <a:gd name="connsiteX7" fmla="*/ 5 w 5070"/>
              <a:gd name="connsiteY7" fmla="*/ 1840 h 2654"/>
              <a:gd name="connsiteX8" fmla="*/ 5 w 5070"/>
              <a:gd name="connsiteY8" fmla="*/ 1891 h 2654"/>
              <a:gd name="connsiteX9" fmla="*/ 0 w 5070"/>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0" h="2654">
                <a:moveTo>
                  <a:pt x="0" y="1871"/>
                </a:moveTo>
                <a:cubicBezTo>
                  <a:pt x="0" y="2430"/>
                  <a:pt x="368" y="2715"/>
                  <a:pt x="1228" y="2643"/>
                </a:cubicBezTo>
                <a:lnTo>
                  <a:pt x="2082" y="2643"/>
                </a:lnTo>
                <a:cubicBezTo>
                  <a:pt x="5194" y="2643"/>
                  <a:pt x="5749" y="1972"/>
                  <a:pt x="4334" y="0"/>
                </a:cubicBezTo>
                <a:cubicBezTo>
                  <a:pt x="4777" y="244"/>
                  <a:pt x="4585" y="386"/>
                  <a:pt x="4158" y="437"/>
                </a:cubicBezTo>
                <a:cubicBezTo>
                  <a:pt x="3747" y="488"/>
                  <a:pt x="3304" y="437"/>
                  <a:pt x="2888" y="437"/>
                </a:cubicBezTo>
                <a:cubicBezTo>
                  <a:pt x="1393" y="437"/>
                  <a:pt x="475" y="884"/>
                  <a:pt x="134" y="1789"/>
                </a:cubicBezTo>
                <a:cubicBezTo>
                  <a:pt x="134" y="1789"/>
                  <a:pt x="59" y="1840"/>
                  <a:pt x="5" y="1840"/>
                </a:cubicBezTo>
                <a:lnTo>
                  <a:pt x="5" y="1891"/>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41" name="Freeform 340">
            <a:extLst>
              <a:ext uri="{FF2B5EF4-FFF2-40B4-BE49-F238E27FC236}">
                <a16:creationId xmlns:a16="http://schemas.microsoft.com/office/drawing/2014/main" id="{6E419E86-397A-AE73-9A9D-D928A7C68403}"/>
              </a:ext>
            </a:extLst>
          </p:cNvPr>
          <p:cNvSpPr/>
          <p:nvPr userDrawn="1"/>
        </p:nvSpPr>
        <p:spPr>
          <a:xfrm>
            <a:off x="10746257" y="2155461"/>
            <a:ext cx="9766" cy="6285"/>
          </a:xfrm>
          <a:custGeom>
            <a:avLst/>
            <a:gdLst>
              <a:gd name="connsiteX0" fmla="*/ 341 w 4200"/>
              <a:gd name="connsiteY0" fmla="*/ 51 h 2703"/>
              <a:gd name="connsiteX1" fmla="*/ 239 w 4200"/>
              <a:gd name="connsiteY1" fmla="*/ 1729 h 2703"/>
              <a:gd name="connsiteX2" fmla="*/ 2417 w 4200"/>
              <a:gd name="connsiteY2" fmla="*/ 2288 h 2703"/>
              <a:gd name="connsiteX3" fmla="*/ 4173 w 4200"/>
              <a:gd name="connsiteY3" fmla="*/ 2095 h 2703"/>
              <a:gd name="connsiteX4" fmla="*/ 3586 w 4200"/>
              <a:gd name="connsiteY4" fmla="*/ 0 h 2703"/>
              <a:gd name="connsiteX5" fmla="*/ 298 w 4200"/>
              <a:gd name="connsiteY5" fmla="*/ 21 h 2703"/>
              <a:gd name="connsiteX6" fmla="*/ 319 w 4200"/>
              <a:gd name="connsiteY6" fmla="*/ 41 h 2703"/>
              <a:gd name="connsiteX7" fmla="*/ 341 w 4200"/>
              <a:gd name="connsiteY7" fmla="*/ 51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 h="2703">
                <a:moveTo>
                  <a:pt x="341" y="51"/>
                </a:moveTo>
                <a:cubicBezTo>
                  <a:pt x="122" y="600"/>
                  <a:pt x="-246" y="1159"/>
                  <a:pt x="239" y="1729"/>
                </a:cubicBezTo>
                <a:cubicBezTo>
                  <a:pt x="880" y="2135"/>
                  <a:pt x="2118" y="1993"/>
                  <a:pt x="2417" y="2288"/>
                </a:cubicBezTo>
                <a:cubicBezTo>
                  <a:pt x="3399" y="3295"/>
                  <a:pt x="3613" y="2166"/>
                  <a:pt x="4173" y="2095"/>
                </a:cubicBezTo>
                <a:cubicBezTo>
                  <a:pt x="4243" y="1373"/>
                  <a:pt x="4221" y="651"/>
                  <a:pt x="3586" y="0"/>
                </a:cubicBezTo>
                <a:cubicBezTo>
                  <a:pt x="2476" y="0"/>
                  <a:pt x="1403" y="0"/>
                  <a:pt x="298" y="21"/>
                </a:cubicBezTo>
                <a:lnTo>
                  <a:pt x="319" y="41"/>
                </a:lnTo>
                <a:lnTo>
                  <a:pt x="341" y="51"/>
                </a:lnTo>
                <a:close/>
              </a:path>
            </a:pathLst>
          </a:custGeom>
          <a:solidFill>
            <a:srgbClr val="FFFFFF">
              <a:alpha val="30000"/>
            </a:srgbClr>
          </a:solidFill>
          <a:ln w="5331" cap="flat">
            <a:noFill/>
            <a:prstDash val="solid"/>
            <a:miter/>
          </a:ln>
        </p:spPr>
        <p:txBody>
          <a:bodyPr rtlCol="0" anchor="ctr"/>
          <a:lstStyle/>
          <a:p>
            <a:endParaRPr lang="en-US"/>
          </a:p>
        </p:txBody>
      </p:sp>
      <p:sp>
        <p:nvSpPr>
          <p:cNvPr id="342" name="Freeform 341">
            <a:extLst>
              <a:ext uri="{FF2B5EF4-FFF2-40B4-BE49-F238E27FC236}">
                <a16:creationId xmlns:a16="http://schemas.microsoft.com/office/drawing/2014/main" id="{377A0206-BBE3-FDC7-615B-CD894B62E4A3}"/>
              </a:ext>
            </a:extLst>
          </p:cNvPr>
          <p:cNvSpPr/>
          <p:nvPr userDrawn="1"/>
        </p:nvSpPr>
        <p:spPr>
          <a:xfrm>
            <a:off x="10671727" y="2155123"/>
            <a:ext cx="5432" cy="7522"/>
          </a:xfrm>
          <a:custGeom>
            <a:avLst/>
            <a:gdLst>
              <a:gd name="connsiteX0" fmla="*/ 2337 w 2336"/>
              <a:gd name="connsiteY0" fmla="*/ 1884 h 3235"/>
              <a:gd name="connsiteX1" fmla="*/ 917 w 2336"/>
              <a:gd name="connsiteY1" fmla="*/ 155 h 3235"/>
              <a:gd name="connsiteX2" fmla="*/ 522 w 2336"/>
              <a:gd name="connsiteY2" fmla="*/ 135 h 3235"/>
              <a:gd name="connsiteX3" fmla="*/ 575 w 2336"/>
              <a:gd name="connsiteY3" fmla="*/ 2972 h 3235"/>
              <a:gd name="connsiteX4" fmla="*/ 1701 w 2336"/>
              <a:gd name="connsiteY4" fmla="*/ 3023 h 3235"/>
              <a:gd name="connsiteX5" fmla="*/ 2315 w 2336"/>
              <a:gd name="connsiteY5" fmla="*/ 1914 h 3235"/>
              <a:gd name="connsiteX6" fmla="*/ 2337 w 2336"/>
              <a:gd name="connsiteY6" fmla="*/ 1894 h 3235"/>
              <a:gd name="connsiteX7" fmla="*/ 2337 w 2336"/>
              <a:gd name="connsiteY7" fmla="*/ 1884 h 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 h="3235">
                <a:moveTo>
                  <a:pt x="2337" y="1884"/>
                </a:moveTo>
                <a:cubicBezTo>
                  <a:pt x="1509" y="1447"/>
                  <a:pt x="2678" y="298"/>
                  <a:pt x="917" y="155"/>
                </a:cubicBezTo>
                <a:cubicBezTo>
                  <a:pt x="815" y="155"/>
                  <a:pt x="863" y="-180"/>
                  <a:pt x="522" y="135"/>
                </a:cubicBezTo>
                <a:cubicBezTo>
                  <a:pt x="-605" y="1122"/>
                  <a:pt x="420" y="2036"/>
                  <a:pt x="575" y="2972"/>
                </a:cubicBezTo>
                <a:cubicBezTo>
                  <a:pt x="628" y="3287"/>
                  <a:pt x="1381" y="3338"/>
                  <a:pt x="1701" y="3023"/>
                </a:cubicBezTo>
                <a:cubicBezTo>
                  <a:pt x="1995" y="2707"/>
                  <a:pt x="2096" y="2321"/>
                  <a:pt x="2315" y="1914"/>
                </a:cubicBezTo>
                <a:lnTo>
                  <a:pt x="2337" y="1894"/>
                </a:lnTo>
                <a:lnTo>
                  <a:pt x="2337" y="1884"/>
                </a:lnTo>
                <a:close/>
              </a:path>
            </a:pathLst>
          </a:custGeom>
          <a:solidFill>
            <a:srgbClr val="FFFFFF">
              <a:alpha val="30000"/>
            </a:srgbClr>
          </a:solidFill>
          <a:ln w="5331" cap="flat">
            <a:noFill/>
            <a:prstDash val="solid"/>
            <a:miter/>
          </a:ln>
        </p:spPr>
        <p:txBody>
          <a:bodyPr rtlCol="0" anchor="ctr"/>
          <a:lstStyle/>
          <a:p>
            <a:endParaRPr lang="en-US"/>
          </a:p>
        </p:txBody>
      </p:sp>
      <p:sp>
        <p:nvSpPr>
          <p:cNvPr id="343" name="Freeform 342">
            <a:extLst>
              <a:ext uri="{FF2B5EF4-FFF2-40B4-BE49-F238E27FC236}">
                <a16:creationId xmlns:a16="http://schemas.microsoft.com/office/drawing/2014/main" id="{5A87D529-3C04-DDB6-6606-4B615D793603}"/>
              </a:ext>
            </a:extLst>
          </p:cNvPr>
          <p:cNvSpPr/>
          <p:nvPr userDrawn="1"/>
        </p:nvSpPr>
        <p:spPr>
          <a:xfrm>
            <a:off x="10631757" y="2155898"/>
            <a:ext cx="5034" cy="7081"/>
          </a:xfrm>
          <a:custGeom>
            <a:avLst/>
            <a:gdLst>
              <a:gd name="connsiteX0" fmla="*/ 0 w 2165"/>
              <a:gd name="connsiteY0" fmla="*/ 1236 h 3045"/>
              <a:gd name="connsiteX1" fmla="*/ 272 w 2165"/>
              <a:gd name="connsiteY1" fmla="*/ 2273 h 3045"/>
              <a:gd name="connsiteX2" fmla="*/ 956 w 2165"/>
              <a:gd name="connsiteY2" fmla="*/ 3045 h 3045"/>
              <a:gd name="connsiteX3" fmla="*/ 2103 w 2165"/>
              <a:gd name="connsiteY3" fmla="*/ 2232 h 3045"/>
              <a:gd name="connsiteX4" fmla="*/ 1543 w 2165"/>
              <a:gd name="connsiteY4" fmla="*/ 280 h 3045"/>
              <a:gd name="connsiteX5" fmla="*/ 342 w 2165"/>
              <a:gd name="connsiteY5" fmla="*/ 300 h 3045"/>
              <a:gd name="connsiteX6" fmla="*/ 0 w 2165"/>
              <a:gd name="connsiteY6" fmla="*/ 1215 h 3045"/>
              <a:gd name="connsiteX7" fmla="*/ 0 w 2165"/>
              <a:gd name="connsiteY7" fmla="*/ 1236 h 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 h="3045">
                <a:moveTo>
                  <a:pt x="0" y="1236"/>
                </a:moveTo>
                <a:cubicBezTo>
                  <a:pt x="107" y="1602"/>
                  <a:pt x="198" y="1937"/>
                  <a:pt x="272" y="2273"/>
                </a:cubicBezTo>
                <a:cubicBezTo>
                  <a:pt x="342" y="2608"/>
                  <a:pt x="144" y="3045"/>
                  <a:pt x="956" y="3045"/>
                </a:cubicBezTo>
                <a:cubicBezTo>
                  <a:pt x="1708" y="3045"/>
                  <a:pt x="1980" y="2639"/>
                  <a:pt x="2103" y="2232"/>
                </a:cubicBezTo>
                <a:cubicBezTo>
                  <a:pt x="2349" y="1530"/>
                  <a:pt x="1815" y="900"/>
                  <a:pt x="1543" y="280"/>
                </a:cubicBezTo>
                <a:cubicBezTo>
                  <a:pt x="1366" y="-107"/>
                  <a:pt x="662" y="-86"/>
                  <a:pt x="342" y="300"/>
                </a:cubicBezTo>
                <a:cubicBezTo>
                  <a:pt x="128" y="565"/>
                  <a:pt x="96" y="900"/>
                  <a:pt x="0" y="1215"/>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44" name="Freeform 343">
            <a:extLst>
              <a:ext uri="{FF2B5EF4-FFF2-40B4-BE49-F238E27FC236}">
                <a16:creationId xmlns:a16="http://schemas.microsoft.com/office/drawing/2014/main" id="{ABE40978-03E0-BAC2-150A-305BEA086A91}"/>
              </a:ext>
            </a:extLst>
          </p:cNvPr>
          <p:cNvSpPr/>
          <p:nvPr userDrawn="1"/>
        </p:nvSpPr>
        <p:spPr>
          <a:xfrm>
            <a:off x="10734191" y="2154396"/>
            <a:ext cx="4360" cy="7727"/>
          </a:xfrm>
          <a:custGeom>
            <a:avLst/>
            <a:gdLst>
              <a:gd name="connsiteX0" fmla="*/ 0 w 1875"/>
              <a:gd name="connsiteY0" fmla="*/ 1668 h 3323"/>
              <a:gd name="connsiteX1" fmla="*/ 219 w 1875"/>
              <a:gd name="connsiteY1" fmla="*/ 2705 h 3323"/>
              <a:gd name="connsiteX2" fmla="*/ 1078 w 1875"/>
              <a:gd name="connsiteY2" fmla="*/ 3285 h 3323"/>
              <a:gd name="connsiteX3" fmla="*/ 1665 w 1875"/>
              <a:gd name="connsiteY3" fmla="*/ 3000 h 3323"/>
              <a:gd name="connsiteX4" fmla="*/ 1276 w 1875"/>
              <a:gd name="connsiteY4" fmla="*/ 112 h 3323"/>
              <a:gd name="connsiteX5" fmla="*/ 219 w 1875"/>
              <a:gd name="connsiteY5" fmla="*/ 377 h 3323"/>
              <a:gd name="connsiteX6" fmla="*/ 21 w 1875"/>
              <a:gd name="connsiteY6" fmla="*/ 1699 h 3323"/>
              <a:gd name="connsiteX7" fmla="*/ 0 w 1875"/>
              <a:gd name="connsiteY7" fmla="*/ 1678 h 3323"/>
              <a:gd name="connsiteX8" fmla="*/ 0 w 1875"/>
              <a:gd name="connsiteY8" fmla="*/ 1668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8"/>
                </a:moveTo>
                <a:cubicBezTo>
                  <a:pt x="53" y="1882"/>
                  <a:pt x="176" y="2288"/>
                  <a:pt x="219" y="2705"/>
                </a:cubicBezTo>
                <a:cubicBezTo>
                  <a:pt x="272" y="3071"/>
                  <a:pt x="790" y="3092"/>
                  <a:pt x="1078" y="3285"/>
                </a:cubicBezTo>
                <a:cubicBezTo>
                  <a:pt x="1324" y="3427"/>
                  <a:pt x="1521" y="3143"/>
                  <a:pt x="1665" y="3000"/>
                </a:cubicBezTo>
                <a:cubicBezTo>
                  <a:pt x="2082" y="2594"/>
                  <a:pt x="1841" y="397"/>
                  <a:pt x="1276" y="112"/>
                </a:cubicBezTo>
                <a:cubicBezTo>
                  <a:pt x="859" y="-101"/>
                  <a:pt x="416" y="-10"/>
                  <a:pt x="219" y="377"/>
                </a:cubicBezTo>
                <a:cubicBezTo>
                  <a:pt x="21" y="743"/>
                  <a:pt x="0" y="1119"/>
                  <a:pt x="21" y="1699"/>
                </a:cubicBezTo>
                <a:lnTo>
                  <a:pt x="0" y="1678"/>
                </a:lnTo>
                <a:lnTo>
                  <a:pt x="0" y="1668"/>
                </a:lnTo>
                <a:close/>
              </a:path>
            </a:pathLst>
          </a:custGeom>
          <a:solidFill>
            <a:srgbClr val="FFFFFF">
              <a:alpha val="30000"/>
            </a:srgbClr>
          </a:solidFill>
          <a:ln w="5331" cap="flat">
            <a:noFill/>
            <a:prstDash val="solid"/>
            <a:miter/>
          </a:ln>
        </p:spPr>
        <p:txBody>
          <a:bodyPr rtlCol="0" anchor="ctr"/>
          <a:lstStyle/>
          <a:p>
            <a:endParaRPr lang="en-US"/>
          </a:p>
        </p:txBody>
      </p:sp>
      <p:sp>
        <p:nvSpPr>
          <p:cNvPr id="345" name="Freeform 344">
            <a:extLst>
              <a:ext uri="{FF2B5EF4-FFF2-40B4-BE49-F238E27FC236}">
                <a16:creationId xmlns:a16="http://schemas.microsoft.com/office/drawing/2014/main" id="{96662546-83F6-8819-183C-B819AA787805}"/>
              </a:ext>
            </a:extLst>
          </p:cNvPr>
          <p:cNvSpPr/>
          <p:nvPr userDrawn="1"/>
        </p:nvSpPr>
        <p:spPr>
          <a:xfrm>
            <a:off x="10858039" y="2153368"/>
            <a:ext cx="11673" cy="5323"/>
          </a:xfrm>
          <a:custGeom>
            <a:avLst/>
            <a:gdLst>
              <a:gd name="connsiteX0" fmla="*/ 446 w 5020"/>
              <a:gd name="connsiteY0" fmla="*/ 2249 h 2289"/>
              <a:gd name="connsiteX1" fmla="*/ 568 w 5020"/>
              <a:gd name="connsiteY1" fmla="*/ 2198 h 2289"/>
              <a:gd name="connsiteX2" fmla="*/ 3328 w 5020"/>
              <a:gd name="connsiteY2" fmla="*/ 846 h 2289"/>
              <a:gd name="connsiteX3" fmla="*/ 4598 w 5020"/>
              <a:gd name="connsiteY3" fmla="*/ 846 h 2289"/>
              <a:gd name="connsiteX4" fmla="*/ 4774 w 5020"/>
              <a:gd name="connsiteY4" fmla="*/ 419 h 2289"/>
              <a:gd name="connsiteX5" fmla="*/ 4043 w 5020"/>
              <a:gd name="connsiteY5" fmla="*/ 2 h 2289"/>
              <a:gd name="connsiteX6" fmla="*/ 2356 w 5020"/>
              <a:gd name="connsiteY6" fmla="*/ 2 h 2289"/>
              <a:gd name="connsiteX7" fmla="*/ 446 w 5020"/>
              <a:gd name="connsiteY7" fmla="*/ 2290 h 2289"/>
              <a:gd name="connsiteX8" fmla="*/ 446 w 5020"/>
              <a:gd name="connsiteY8" fmla="*/ 2239 h 2289"/>
              <a:gd name="connsiteX9" fmla="*/ 446 w 5020"/>
              <a:gd name="connsiteY9" fmla="*/ 2249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9"/>
                </a:moveTo>
                <a:cubicBezTo>
                  <a:pt x="446" y="2249"/>
                  <a:pt x="542" y="2229"/>
                  <a:pt x="568" y="2198"/>
                </a:cubicBezTo>
                <a:cubicBezTo>
                  <a:pt x="910" y="1304"/>
                  <a:pt x="1828" y="846"/>
                  <a:pt x="3328" y="846"/>
                </a:cubicBezTo>
                <a:cubicBezTo>
                  <a:pt x="3750" y="846"/>
                  <a:pt x="4187" y="866"/>
                  <a:pt x="4598" y="846"/>
                </a:cubicBezTo>
                <a:cubicBezTo>
                  <a:pt x="5020" y="795"/>
                  <a:pt x="5207" y="653"/>
                  <a:pt x="4774" y="419"/>
                </a:cubicBezTo>
                <a:cubicBezTo>
                  <a:pt x="4774" y="104"/>
                  <a:pt x="4486" y="-18"/>
                  <a:pt x="4043" y="2"/>
                </a:cubicBezTo>
                <a:lnTo>
                  <a:pt x="2356" y="2"/>
                </a:lnTo>
                <a:cubicBezTo>
                  <a:pt x="83" y="2"/>
                  <a:pt x="-526" y="755"/>
                  <a:pt x="446" y="2290"/>
                </a:cubicBezTo>
                <a:lnTo>
                  <a:pt x="446" y="2239"/>
                </a:lnTo>
                <a:lnTo>
                  <a:pt x="446" y="2249"/>
                </a:lnTo>
                <a:close/>
              </a:path>
            </a:pathLst>
          </a:custGeom>
          <a:solidFill>
            <a:srgbClr val="FFFFFF">
              <a:alpha val="30000"/>
            </a:srgbClr>
          </a:solidFill>
          <a:ln w="5331" cap="flat">
            <a:noFill/>
            <a:prstDash val="solid"/>
            <a:miter/>
          </a:ln>
        </p:spPr>
        <p:txBody>
          <a:bodyPr rtlCol="0" anchor="ctr"/>
          <a:lstStyle/>
          <a:p>
            <a:endParaRPr lang="en-US"/>
          </a:p>
        </p:txBody>
      </p:sp>
      <p:sp>
        <p:nvSpPr>
          <p:cNvPr id="346" name="Freeform 345">
            <a:extLst>
              <a:ext uri="{FF2B5EF4-FFF2-40B4-BE49-F238E27FC236}">
                <a16:creationId xmlns:a16="http://schemas.microsoft.com/office/drawing/2014/main" id="{7552F6EA-1D84-8EB5-8EEC-9105DE0AC4CC}"/>
              </a:ext>
            </a:extLst>
          </p:cNvPr>
          <p:cNvSpPr/>
          <p:nvPr userDrawn="1"/>
        </p:nvSpPr>
        <p:spPr>
          <a:xfrm>
            <a:off x="10762634" y="2157242"/>
            <a:ext cx="14166" cy="6357"/>
          </a:xfrm>
          <a:custGeom>
            <a:avLst/>
            <a:gdLst>
              <a:gd name="connsiteX0" fmla="*/ 5147 w 6092"/>
              <a:gd name="connsiteY0" fmla="*/ 10 h 2734"/>
              <a:gd name="connsiteX1" fmla="*/ 5099 w 6092"/>
              <a:gd name="connsiteY1" fmla="*/ 203 h 2734"/>
              <a:gd name="connsiteX2" fmla="*/ 4805 w 6092"/>
              <a:gd name="connsiteY2" fmla="*/ 2226 h 2734"/>
              <a:gd name="connsiteX3" fmla="*/ 33 w 6092"/>
              <a:gd name="connsiteY3" fmla="*/ 1962 h 2734"/>
              <a:gd name="connsiteX4" fmla="*/ 1016 w 6092"/>
              <a:gd name="connsiteY4" fmla="*/ 2705 h 2734"/>
              <a:gd name="connsiteX5" fmla="*/ 4682 w 6092"/>
              <a:gd name="connsiteY5" fmla="*/ 2725 h 2734"/>
              <a:gd name="connsiteX6" fmla="*/ 5953 w 6092"/>
              <a:gd name="connsiteY6" fmla="*/ 2145 h 2734"/>
              <a:gd name="connsiteX7" fmla="*/ 5168 w 6092"/>
              <a:gd name="connsiteY7" fmla="*/ 20 h 2734"/>
              <a:gd name="connsiteX8" fmla="*/ 5147 w 6092"/>
              <a:gd name="connsiteY8" fmla="*/ 0 h 2734"/>
              <a:gd name="connsiteX9" fmla="*/ 5147 w 6092"/>
              <a:gd name="connsiteY9" fmla="*/ 1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4">
                <a:moveTo>
                  <a:pt x="5147" y="10"/>
                </a:moveTo>
                <a:cubicBezTo>
                  <a:pt x="5147" y="10"/>
                  <a:pt x="5099" y="132"/>
                  <a:pt x="5099" y="203"/>
                </a:cubicBezTo>
                <a:cubicBezTo>
                  <a:pt x="4971" y="905"/>
                  <a:pt x="5809" y="2084"/>
                  <a:pt x="4805" y="2226"/>
                </a:cubicBezTo>
                <a:cubicBezTo>
                  <a:pt x="3343" y="2450"/>
                  <a:pt x="1523" y="2633"/>
                  <a:pt x="33" y="1962"/>
                </a:cubicBezTo>
                <a:cubicBezTo>
                  <a:pt x="-111" y="2491"/>
                  <a:pt x="210" y="2735"/>
                  <a:pt x="1016" y="2705"/>
                </a:cubicBezTo>
                <a:cubicBezTo>
                  <a:pt x="2249" y="2705"/>
                  <a:pt x="3466" y="2755"/>
                  <a:pt x="4682" y="2725"/>
                </a:cubicBezTo>
                <a:cubicBezTo>
                  <a:pt x="5270" y="2725"/>
                  <a:pt x="5910" y="2583"/>
                  <a:pt x="5953" y="2145"/>
                </a:cubicBezTo>
                <a:cubicBezTo>
                  <a:pt x="6028" y="1403"/>
                  <a:pt x="6492" y="529"/>
                  <a:pt x="5168" y="20"/>
                </a:cubicBezTo>
                <a:lnTo>
                  <a:pt x="5147" y="0"/>
                </a:lnTo>
                <a:lnTo>
                  <a:pt x="5147" y="10"/>
                </a:lnTo>
                <a:close/>
              </a:path>
            </a:pathLst>
          </a:custGeom>
          <a:solidFill>
            <a:srgbClr val="FFFFFF">
              <a:alpha val="30000"/>
            </a:srgbClr>
          </a:solidFill>
          <a:ln w="5331" cap="flat">
            <a:noFill/>
            <a:prstDash val="solid"/>
            <a:miter/>
          </a:ln>
        </p:spPr>
        <p:txBody>
          <a:bodyPr rtlCol="0" anchor="ctr"/>
          <a:lstStyle/>
          <a:p>
            <a:endParaRPr lang="en-US"/>
          </a:p>
        </p:txBody>
      </p:sp>
      <p:sp>
        <p:nvSpPr>
          <p:cNvPr id="347" name="Freeform 346">
            <a:extLst>
              <a:ext uri="{FF2B5EF4-FFF2-40B4-BE49-F238E27FC236}">
                <a16:creationId xmlns:a16="http://schemas.microsoft.com/office/drawing/2014/main" id="{82A749A8-3D5B-0DD3-4064-5E4B68BB790B}"/>
              </a:ext>
            </a:extLst>
          </p:cNvPr>
          <p:cNvSpPr/>
          <p:nvPr userDrawn="1"/>
        </p:nvSpPr>
        <p:spPr>
          <a:xfrm>
            <a:off x="10721939" y="2155584"/>
            <a:ext cx="3760" cy="6953"/>
          </a:xfrm>
          <a:custGeom>
            <a:avLst/>
            <a:gdLst>
              <a:gd name="connsiteX0" fmla="*/ 0 w 1617"/>
              <a:gd name="connsiteY0" fmla="*/ 1089 h 2990"/>
              <a:gd name="connsiteX1" fmla="*/ 176 w 1617"/>
              <a:gd name="connsiteY1" fmla="*/ 2584 h 2990"/>
              <a:gd name="connsiteX2" fmla="*/ 619 w 1617"/>
              <a:gd name="connsiteY2" fmla="*/ 2991 h 2990"/>
              <a:gd name="connsiteX3" fmla="*/ 1254 w 1617"/>
              <a:gd name="connsiteY3" fmla="*/ 2675 h 2990"/>
              <a:gd name="connsiteX4" fmla="*/ 1126 w 1617"/>
              <a:gd name="connsiteY4" fmla="*/ 266 h 2990"/>
              <a:gd name="connsiteX5" fmla="*/ 619 w 1617"/>
              <a:gd name="connsiteY5" fmla="*/ 1 h 2990"/>
              <a:gd name="connsiteX6" fmla="*/ 123 w 1617"/>
              <a:gd name="connsiteY6" fmla="*/ 367 h 2990"/>
              <a:gd name="connsiteX7" fmla="*/ 21 w 1617"/>
              <a:gd name="connsiteY7" fmla="*/ 1058 h 2990"/>
              <a:gd name="connsiteX8" fmla="*/ 0 w 1617"/>
              <a:gd name="connsiteY8" fmla="*/ 1079 h 2990"/>
              <a:gd name="connsiteX9" fmla="*/ 0 w 1617"/>
              <a:gd name="connsiteY9" fmla="*/ 1089 h 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 h="2990">
                <a:moveTo>
                  <a:pt x="0" y="1089"/>
                </a:moveTo>
                <a:cubicBezTo>
                  <a:pt x="75" y="1689"/>
                  <a:pt x="107" y="2126"/>
                  <a:pt x="176" y="2584"/>
                </a:cubicBezTo>
                <a:cubicBezTo>
                  <a:pt x="197" y="2757"/>
                  <a:pt x="197" y="2991"/>
                  <a:pt x="619" y="2991"/>
                </a:cubicBezTo>
                <a:cubicBezTo>
                  <a:pt x="945" y="2991"/>
                  <a:pt x="1089" y="2869"/>
                  <a:pt x="1254" y="2675"/>
                </a:cubicBezTo>
                <a:cubicBezTo>
                  <a:pt x="2082" y="1862"/>
                  <a:pt x="1254" y="1058"/>
                  <a:pt x="1126" y="266"/>
                </a:cubicBezTo>
                <a:cubicBezTo>
                  <a:pt x="1110" y="93"/>
                  <a:pt x="838" y="22"/>
                  <a:pt x="619" y="1"/>
                </a:cubicBezTo>
                <a:cubicBezTo>
                  <a:pt x="197" y="-19"/>
                  <a:pt x="176" y="194"/>
                  <a:pt x="123" y="367"/>
                </a:cubicBezTo>
                <a:cubicBezTo>
                  <a:pt x="53" y="652"/>
                  <a:pt x="53" y="947"/>
                  <a:pt x="21" y="1058"/>
                </a:cubicBezTo>
                <a:lnTo>
                  <a:pt x="0" y="1079"/>
                </a:lnTo>
                <a:lnTo>
                  <a:pt x="0" y="1089"/>
                </a:lnTo>
                <a:close/>
              </a:path>
            </a:pathLst>
          </a:custGeom>
          <a:solidFill>
            <a:srgbClr val="FFFFFF">
              <a:alpha val="30000"/>
            </a:srgbClr>
          </a:solidFill>
          <a:ln w="5331" cap="flat">
            <a:noFill/>
            <a:prstDash val="solid"/>
            <a:miter/>
          </a:ln>
        </p:spPr>
        <p:txBody>
          <a:bodyPr rtlCol="0" anchor="ctr"/>
          <a:lstStyle/>
          <a:p>
            <a:endParaRPr lang="en-US"/>
          </a:p>
        </p:txBody>
      </p:sp>
      <p:sp>
        <p:nvSpPr>
          <p:cNvPr id="348" name="Freeform 347">
            <a:extLst>
              <a:ext uri="{FF2B5EF4-FFF2-40B4-BE49-F238E27FC236}">
                <a16:creationId xmlns:a16="http://schemas.microsoft.com/office/drawing/2014/main" id="{044DF02A-BA8A-3DB5-FCE1-6C45EC9F9B16}"/>
              </a:ext>
            </a:extLst>
          </p:cNvPr>
          <p:cNvSpPr/>
          <p:nvPr userDrawn="1"/>
        </p:nvSpPr>
        <p:spPr>
          <a:xfrm>
            <a:off x="10746741" y="2159553"/>
            <a:ext cx="9524" cy="3323"/>
          </a:xfrm>
          <a:custGeom>
            <a:avLst/>
            <a:gdLst>
              <a:gd name="connsiteX0" fmla="*/ 4002 w 4096"/>
              <a:gd name="connsiteY0" fmla="*/ 356 h 1429"/>
              <a:gd name="connsiteX1" fmla="*/ 2246 w 4096"/>
              <a:gd name="connsiteY1" fmla="*/ 549 h 1429"/>
              <a:gd name="connsiteX2" fmla="*/ 69 w 4096"/>
              <a:gd name="connsiteY2" fmla="*/ 0 h 1429"/>
              <a:gd name="connsiteX3" fmla="*/ 554 w 4096"/>
              <a:gd name="connsiteY3" fmla="*/ 1250 h 1429"/>
              <a:gd name="connsiteX4" fmla="*/ 3714 w 4096"/>
              <a:gd name="connsiteY4" fmla="*/ 1250 h 1429"/>
              <a:gd name="connsiteX5" fmla="*/ 4013 w 4096"/>
              <a:gd name="connsiteY5" fmla="*/ 386 h 1429"/>
              <a:gd name="connsiteX6" fmla="*/ 4013 w 4096"/>
              <a:gd name="connsiteY6" fmla="*/ 366 h 1429"/>
              <a:gd name="connsiteX7" fmla="*/ 4002 w 4096"/>
              <a:gd name="connsiteY7" fmla="*/ 356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6" h="1429">
                <a:moveTo>
                  <a:pt x="4002" y="356"/>
                </a:moveTo>
                <a:cubicBezTo>
                  <a:pt x="3437" y="427"/>
                  <a:pt x="3218" y="1536"/>
                  <a:pt x="2246" y="549"/>
                </a:cubicBezTo>
                <a:cubicBezTo>
                  <a:pt x="1947" y="254"/>
                  <a:pt x="677" y="407"/>
                  <a:pt x="69" y="0"/>
                </a:cubicBezTo>
                <a:cubicBezTo>
                  <a:pt x="90" y="458"/>
                  <a:pt x="-294" y="1108"/>
                  <a:pt x="554" y="1250"/>
                </a:cubicBezTo>
                <a:cubicBezTo>
                  <a:pt x="1558" y="1424"/>
                  <a:pt x="2711" y="1546"/>
                  <a:pt x="3714" y="1250"/>
                </a:cubicBezTo>
                <a:cubicBezTo>
                  <a:pt x="4200" y="1108"/>
                  <a:pt x="4125" y="722"/>
                  <a:pt x="4013" y="386"/>
                </a:cubicBezTo>
                <a:lnTo>
                  <a:pt x="4013" y="366"/>
                </a:lnTo>
                <a:lnTo>
                  <a:pt x="4002" y="356"/>
                </a:lnTo>
                <a:close/>
              </a:path>
            </a:pathLst>
          </a:custGeom>
          <a:solidFill>
            <a:srgbClr val="FFFFFF">
              <a:alpha val="30000"/>
            </a:srgbClr>
          </a:solidFill>
          <a:ln w="5331" cap="flat">
            <a:noFill/>
            <a:prstDash val="solid"/>
            <a:miter/>
          </a:ln>
        </p:spPr>
        <p:txBody>
          <a:bodyPr rtlCol="0" anchor="ctr"/>
          <a:lstStyle/>
          <a:p>
            <a:endParaRPr lang="en-US"/>
          </a:p>
        </p:txBody>
      </p:sp>
      <p:sp>
        <p:nvSpPr>
          <p:cNvPr id="349" name="Freeform 348">
            <a:extLst>
              <a:ext uri="{FF2B5EF4-FFF2-40B4-BE49-F238E27FC236}">
                <a16:creationId xmlns:a16="http://schemas.microsoft.com/office/drawing/2014/main" id="{DC94C81F-9888-FBEE-2347-06FE14BB0793}"/>
              </a:ext>
            </a:extLst>
          </p:cNvPr>
          <p:cNvSpPr/>
          <p:nvPr userDrawn="1"/>
        </p:nvSpPr>
        <p:spPr>
          <a:xfrm>
            <a:off x="10747010" y="2154203"/>
            <a:ext cx="7643" cy="1400"/>
          </a:xfrm>
          <a:custGeom>
            <a:avLst/>
            <a:gdLst>
              <a:gd name="connsiteX0" fmla="*/ 11 w 3287"/>
              <a:gd name="connsiteY0" fmla="*/ 592 h 602"/>
              <a:gd name="connsiteX1" fmla="*/ 3288 w 3287"/>
              <a:gd name="connsiteY1" fmla="*/ 572 h 602"/>
              <a:gd name="connsiteX2" fmla="*/ 3186 w 3287"/>
              <a:gd name="connsiteY2" fmla="*/ 115 h 602"/>
              <a:gd name="connsiteX3" fmla="*/ 128 w 3287"/>
              <a:gd name="connsiteY3" fmla="*/ 236 h 602"/>
              <a:gd name="connsiteX4" fmla="*/ 21 w 3287"/>
              <a:gd name="connsiteY4" fmla="*/ 602 h 602"/>
              <a:gd name="connsiteX5" fmla="*/ 0 w 3287"/>
              <a:gd name="connsiteY5" fmla="*/ 602 h 602"/>
              <a:gd name="connsiteX6" fmla="*/ 11 w 3287"/>
              <a:gd name="connsiteY6" fmla="*/ 592 h 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 h="602">
                <a:moveTo>
                  <a:pt x="11" y="592"/>
                </a:moveTo>
                <a:cubicBezTo>
                  <a:pt x="1115" y="592"/>
                  <a:pt x="2194" y="592"/>
                  <a:pt x="3288" y="572"/>
                </a:cubicBezTo>
                <a:cubicBezTo>
                  <a:pt x="3267" y="430"/>
                  <a:pt x="3235" y="145"/>
                  <a:pt x="3186" y="115"/>
                </a:cubicBezTo>
                <a:cubicBezTo>
                  <a:pt x="2162" y="13"/>
                  <a:pt x="1110" y="-130"/>
                  <a:pt x="128" y="236"/>
                </a:cubicBezTo>
                <a:cubicBezTo>
                  <a:pt x="21" y="257"/>
                  <a:pt x="53" y="480"/>
                  <a:pt x="21" y="602"/>
                </a:cubicBezTo>
                <a:lnTo>
                  <a:pt x="0" y="602"/>
                </a:lnTo>
                <a:lnTo>
                  <a:pt x="11" y="592"/>
                </a:lnTo>
                <a:close/>
              </a:path>
            </a:pathLst>
          </a:custGeom>
          <a:solidFill>
            <a:srgbClr val="FFFFFF">
              <a:alpha val="30000"/>
            </a:srgbClr>
          </a:solidFill>
          <a:ln w="5331" cap="flat">
            <a:noFill/>
            <a:prstDash val="solid"/>
            <a:miter/>
          </a:ln>
        </p:spPr>
        <p:txBody>
          <a:bodyPr rtlCol="0" anchor="ctr"/>
          <a:lstStyle/>
          <a:p>
            <a:endParaRPr lang="en-US"/>
          </a:p>
        </p:txBody>
      </p:sp>
      <p:sp>
        <p:nvSpPr>
          <p:cNvPr id="350" name="Freeform 349">
            <a:extLst>
              <a:ext uri="{FF2B5EF4-FFF2-40B4-BE49-F238E27FC236}">
                <a16:creationId xmlns:a16="http://schemas.microsoft.com/office/drawing/2014/main" id="{8B9C8AA1-3F3A-EF53-6429-B59931E53CA0}"/>
              </a:ext>
            </a:extLst>
          </p:cNvPr>
          <p:cNvSpPr/>
          <p:nvPr userDrawn="1"/>
        </p:nvSpPr>
        <p:spPr>
          <a:xfrm>
            <a:off x="10760576" y="2156454"/>
            <a:ext cx="2146" cy="5262"/>
          </a:xfrm>
          <a:custGeom>
            <a:avLst/>
            <a:gdLst>
              <a:gd name="connsiteX0" fmla="*/ 902 w 923"/>
              <a:gd name="connsiteY0" fmla="*/ 2263 h 2263"/>
              <a:gd name="connsiteX1" fmla="*/ 923 w 923"/>
              <a:gd name="connsiteY1" fmla="*/ 0 h 2263"/>
              <a:gd name="connsiteX2" fmla="*/ 902 w 923"/>
              <a:gd name="connsiteY2" fmla="*/ 2263 h 2263"/>
            </a:gdLst>
            <a:ahLst/>
            <a:cxnLst>
              <a:cxn ang="0">
                <a:pos x="connsiteX0" y="connsiteY0"/>
              </a:cxn>
              <a:cxn ang="0">
                <a:pos x="connsiteX1" y="connsiteY1"/>
              </a:cxn>
              <a:cxn ang="0">
                <a:pos x="connsiteX2" y="connsiteY2"/>
              </a:cxn>
            </a:cxnLst>
            <a:rect l="l" t="t" r="r" b="b"/>
            <a:pathLst>
              <a:path w="923" h="2263">
                <a:moveTo>
                  <a:pt x="902" y="2263"/>
                </a:moveTo>
                <a:cubicBezTo>
                  <a:pt x="902" y="1522"/>
                  <a:pt x="902" y="751"/>
                  <a:pt x="923" y="0"/>
                </a:cubicBezTo>
                <a:cubicBezTo>
                  <a:pt x="-288" y="386"/>
                  <a:pt x="-320" y="1583"/>
                  <a:pt x="902" y="2263"/>
                </a:cubicBezTo>
                <a:close/>
              </a:path>
            </a:pathLst>
          </a:custGeom>
          <a:solidFill>
            <a:srgbClr val="FFFFFF">
              <a:alpha val="30000"/>
            </a:srgbClr>
          </a:solidFill>
          <a:ln w="5331" cap="flat">
            <a:noFill/>
            <a:prstDash val="solid"/>
            <a:miter/>
          </a:ln>
        </p:spPr>
        <p:txBody>
          <a:bodyPr rtlCol="0" anchor="ctr"/>
          <a:lstStyle/>
          <a:p>
            <a:endParaRPr lang="en-US"/>
          </a:p>
        </p:txBody>
      </p:sp>
      <p:sp>
        <p:nvSpPr>
          <p:cNvPr id="351" name="Freeform 350">
            <a:extLst>
              <a:ext uri="{FF2B5EF4-FFF2-40B4-BE49-F238E27FC236}">
                <a16:creationId xmlns:a16="http://schemas.microsoft.com/office/drawing/2014/main" id="{3CE00377-F208-68E6-3EBF-7DC0A1B9E44F}"/>
              </a:ext>
            </a:extLst>
          </p:cNvPr>
          <p:cNvSpPr/>
          <p:nvPr userDrawn="1"/>
        </p:nvSpPr>
        <p:spPr>
          <a:xfrm>
            <a:off x="10782171" y="2156042"/>
            <a:ext cx="63587" cy="4648"/>
          </a:xfrm>
          <a:custGeom>
            <a:avLst/>
            <a:gdLst>
              <a:gd name="connsiteX0" fmla="*/ 13713 w 27346"/>
              <a:gd name="connsiteY0" fmla="*/ 1969 h 1999"/>
              <a:gd name="connsiteX1" fmla="*/ 26213 w 27346"/>
              <a:gd name="connsiteY1" fmla="*/ 1969 h 1999"/>
              <a:gd name="connsiteX2" fmla="*/ 27318 w 27346"/>
              <a:gd name="connsiteY2" fmla="*/ 1705 h 1999"/>
              <a:gd name="connsiteX3" fmla="*/ 26998 w 27346"/>
              <a:gd name="connsiteY3" fmla="*/ 1003 h 1999"/>
              <a:gd name="connsiteX4" fmla="*/ 24303 w 27346"/>
              <a:gd name="connsiteY4" fmla="*/ 88 h 1999"/>
              <a:gd name="connsiteX5" fmla="*/ 1463 w 27346"/>
              <a:gd name="connsiteY5" fmla="*/ 139 h 1999"/>
              <a:gd name="connsiteX6" fmla="*/ 1 w 27346"/>
              <a:gd name="connsiteY6" fmla="*/ 912 h 1999"/>
              <a:gd name="connsiteX7" fmla="*/ 1538 w 27346"/>
              <a:gd name="connsiteY7" fmla="*/ 2000 h 1999"/>
              <a:gd name="connsiteX8" fmla="*/ 13745 w 27346"/>
              <a:gd name="connsiteY8" fmla="*/ 2000 h 1999"/>
              <a:gd name="connsiteX9" fmla="*/ 13723 w 27346"/>
              <a:gd name="connsiteY9" fmla="*/ 1980 h 1999"/>
              <a:gd name="connsiteX10" fmla="*/ 13713 w 27346"/>
              <a:gd name="connsiteY10" fmla="*/ 1969 h 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6" h="1999">
                <a:moveTo>
                  <a:pt x="13713" y="1969"/>
                </a:moveTo>
                <a:lnTo>
                  <a:pt x="26213" y="1969"/>
                </a:lnTo>
                <a:cubicBezTo>
                  <a:pt x="26603" y="1969"/>
                  <a:pt x="27142" y="2071"/>
                  <a:pt x="27318" y="1705"/>
                </a:cubicBezTo>
                <a:cubicBezTo>
                  <a:pt x="27462" y="1441"/>
                  <a:pt x="26998" y="1156"/>
                  <a:pt x="26998" y="1003"/>
                </a:cubicBezTo>
                <a:cubicBezTo>
                  <a:pt x="26875" y="-420"/>
                  <a:pt x="25333" y="88"/>
                  <a:pt x="24303" y="88"/>
                </a:cubicBezTo>
                <a:cubicBezTo>
                  <a:pt x="16702" y="88"/>
                  <a:pt x="9069" y="109"/>
                  <a:pt x="1463" y="139"/>
                </a:cubicBezTo>
                <a:cubicBezTo>
                  <a:pt x="641" y="139"/>
                  <a:pt x="-21" y="139"/>
                  <a:pt x="1" y="912"/>
                </a:cubicBezTo>
                <a:cubicBezTo>
                  <a:pt x="16" y="1634"/>
                  <a:pt x="267" y="2000"/>
                  <a:pt x="1538" y="2000"/>
                </a:cubicBezTo>
                <a:cubicBezTo>
                  <a:pt x="5594" y="1949"/>
                  <a:pt x="9688" y="2000"/>
                  <a:pt x="13745" y="2000"/>
                </a:cubicBezTo>
                <a:lnTo>
                  <a:pt x="13723" y="1980"/>
                </a:lnTo>
                <a:lnTo>
                  <a:pt x="13713" y="1969"/>
                </a:lnTo>
                <a:close/>
              </a:path>
            </a:pathLst>
          </a:custGeom>
          <a:solidFill>
            <a:srgbClr val="FFFFFF">
              <a:alpha val="30000"/>
            </a:srgbClr>
          </a:solidFill>
          <a:ln w="5331" cap="flat">
            <a:noFill/>
            <a:prstDash val="solid"/>
            <a:miter/>
          </a:ln>
        </p:spPr>
        <p:txBody>
          <a:bodyPr rtlCol="0" anchor="ctr"/>
          <a:lstStyle/>
          <a:p>
            <a:endParaRPr lang="en-US"/>
          </a:p>
        </p:txBody>
      </p:sp>
      <p:sp>
        <p:nvSpPr>
          <p:cNvPr id="352" name="Freeform 351">
            <a:extLst>
              <a:ext uri="{FF2B5EF4-FFF2-40B4-BE49-F238E27FC236}">
                <a16:creationId xmlns:a16="http://schemas.microsoft.com/office/drawing/2014/main" id="{E15C622D-2D42-DB40-BD3A-086DA0CF57A7}"/>
              </a:ext>
            </a:extLst>
          </p:cNvPr>
          <p:cNvSpPr/>
          <p:nvPr userDrawn="1"/>
        </p:nvSpPr>
        <p:spPr>
          <a:xfrm>
            <a:off x="10885638"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353" name="Freeform 352">
            <a:extLst>
              <a:ext uri="{FF2B5EF4-FFF2-40B4-BE49-F238E27FC236}">
                <a16:creationId xmlns:a16="http://schemas.microsoft.com/office/drawing/2014/main" id="{28B4065D-60ED-4901-0086-652E6E50FFED}"/>
              </a:ext>
            </a:extLst>
          </p:cNvPr>
          <p:cNvSpPr/>
          <p:nvPr userDrawn="1"/>
        </p:nvSpPr>
        <p:spPr>
          <a:xfrm>
            <a:off x="9996195" y="2624188"/>
            <a:ext cx="767139" cy="26999"/>
          </a:xfrm>
          <a:custGeom>
            <a:avLst/>
            <a:gdLst>
              <a:gd name="connsiteX0" fmla="*/ 2982 w 329911"/>
              <a:gd name="connsiteY0" fmla="*/ 0 h 11611"/>
              <a:gd name="connsiteX1" fmla="*/ 3196 w 329911"/>
              <a:gd name="connsiteY1" fmla="*/ 8988 h 11611"/>
              <a:gd name="connsiteX2" fmla="*/ 27935 w 329911"/>
              <a:gd name="connsiteY2" fmla="*/ 11347 h 11611"/>
              <a:gd name="connsiteX3" fmla="*/ 232841 w 329911"/>
              <a:gd name="connsiteY3" fmla="*/ 11551 h 11611"/>
              <a:gd name="connsiteX4" fmla="*/ 299812 w 329911"/>
              <a:gd name="connsiteY4" fmla="*/ 11611 h 11611"/>
              <a:gd name="connsiteX5" fmla="*/ 329911 w 329911"/>
              <a:gd name="connsiteY5" fmla="*/ 3020 h 11611"/>
              <a:gd name="connsiteX6" fmla="*/ 325096 w 329911"/>
              <a:gd name="connsiteY6" fmla="*/ 316 h 11611"/>
              <a:gd name="connsiteX7" fmla="*/ 2971 w 329911"/>
              <a:gd name="connsiteY7" fmla="*/ 30 h 11611"/>
              <a:gd name="connsiteX8" fmla="*/ 2971 w 329911"/>
              <a:gd name="connsiteY8" fmla="*/ 0 h 11611"/>
              <a:gd name="connsiteX9" fmla="*/ 2982 w 329911"/>
              <a:gd name="connsiteY9" fmla="*/ 0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911" h="11611">
                <a:moveTo>
                  <a:pt x="2982" y="0"/>
                </a:moveTo>
                <a:cubicBezTo>
                  <a:pt x="-3247" y="1698"/>
                  <a:pt x="2032" y="7331"/>
                  <a:pt x="3196" y="8988"/>
                </a:cubicBezTo>
                <a:cubicBezTo>
                  <a:pt x="4872" y="11377"/>
                  <a:pt x="17410" y="11317"/>
                  <a:pt x="27935" y="11347"/>
                </a:cubicBezTo>
                <a:cubicBezTo>
                  <a:pt x="96220" y="11408"/>
                  <a:pt x="164514" y="11489"/>
                  <a:pt x="232841" y="11551"/>
                </a:cubicBezTo>
                <a:cubicBezTo>
                  <a:pt x="255136" y="11551"/>
                  <a:pt x="277479" y="11581"/>
                  <a:pt x="299812" y="11611"/>
                </a:cubicBezTo>
                <a:cubicBezTo>
                  <a:pt x="302620" y="11611"/>
                  <a:pt x="330092" y="10290"/>
                  <a:pt x="329911" y="3020"/>
                </a:cubicBezTo>
                <a:cubicBezTo>
                  <a:pt x="327717" y="2135"/>
                  <a:pt x="326665" y="1240"/>
                  <a:pt x="325096" y="316"/>
                </a:cubicBezTo>
                <a:cubicBezTo>
                  <a:pt x="217709" y="234"/>
                  <a:pt x="110359" y="112"/>
                  <a:pt x="2971" y="30"/>
                </a:cubicBezTo>
                <a:lnTo>
                  <a:pt x="2971" y="0"/>
                </a:lnTo>
                <a:lnTo>
                  <a:pt x="2982" y="0"/>
                </a:lnTo>
                <a:close/>
              </a:path>
            </a:pathLst>
          </a:custGeom>
          <a:solidFill>
            <a:srgbClr val="FFFFFF">
              <a:alpha val="30000"/>
            </a:srgbClr>
          </a:solidFill>
          <a:ln w="5331" cap="flat">
            <a:noFill/>
            <a:prstDash val="solid"/>
            <a:miter/>
          </a:ln>
        </p:spPr>
        <p:txBody>
          <a:bodyPr rtlCol="0" anchor="ctr"/>
          <a:lstStyle/>
          <a:p>
            <a:endParaRPr lang="en-US"/>
          </a:p>
        </p:txBody>
      </p:sp>
      <p:sp>
        <p:nvSpPr>
          <p:cNvPr id="354" name="Freeform 353">
            <a:extLst>
              <a:ext uri="{FF2B5EF4-FFF2-40B4-BE49-F238E27FC236}">
                <a16:creationId xmlns:a16="http://schemas.microsoft.com/office/drawing/2014/main" id="{0D91D2B8-CCEC-8F3D-27A2-CF8CDCEBAE71}"/>
              </a:ext>
            </a:extLst>
          </p:cNvPr>
          <p:cNvSpPr/>
          <p:nvPr userDrawn="1"/>
        </p:nvSpPr>
        <p:spPr>
          <a:xfrm>
            <a:off x="10810452"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355" name="Freeform 354">
            <a:extLst>
              <a:ext uri="{FF2B5EF4-FFF2-40B4-BE49-F238E27FC236}">
                <a16:creationId xmlns:a16="http://schemas.microsoft.com/office/drawing/2014/main" id="{AD080615-F0A7-CD6A-B6A9-DD6E066E65CC}"/>
              </a:ext>
            </a:extLst>
          </p:cNvPr>
          <p:cNvSpPr/>
          <p:nvPr userDrawn="1"/>
        </p:nvSpPr>
        <p:spPr>
          <a:xfrm>
            <a:off x="10002985" y="2619128"/>
            <a:ext cx="749720" cy="5743"/>
          </a:xfrm>
          <a:custGeom>
            <a:avLst/>
            <a:gdLst>
              <a:gd name="connsiteX0" fmla="*/ 105 w 322420"/>
              <a:gd name="connsiteY0" fmla="*/ 2176 h 2470"/>
              <a:gd name="connsiteX1" fmla="*/ 322198 w 322420"/>
              <a:gd name="connsiteY1" fmla="*/ 2471 h 2470"/>
              <a:gd name="connsiteX2" fmla="*/ 309409 w 322420"/>
              <a:gd name="connsiteY2" fmla="*/ 254 h 2470"/>
              <a:gd name="connsiteX3" fmla="*/ 15558 w 322420"/>
              <a:gd name="connsiteY3" fmla="*/ 0 h 2470"/>
              <a:gd name="connsiteX4" fmla="*/ 105 w 322420"/>
              <a:gd name="connsiteY4" fmla="*/ 2186 h 2470"/>
              <a:gd name="connsiteX5" fmla="*/ 105 w 322420"/>
              <a:gd name="connsiteY5" fmla="*/ 2176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420" h="2470">
                <a:moveTo>
                  <a:pt x="105" y="2176"/>
                </a:moveTo>
                <a:cubicBezTo>
                  <a:pt x="107450" y="2257"/>
                  <a:pt x="214811" y="2379"/>
                  <a:pt x="322198" y="2471"/>
                </a:cubicBezTo>
                <a:cubicBezTo>
                  <a:pt x="323623" y="631"/>
                  <a:pt x="318077" y="254"/>
                  <a:pt x="309409" y="254"/>
                </a:cubicBezTo>
                <a:cubicBezTo>
                  <a:pt x="211464" y="173"/>
                  <a:pt x="113513" y="51"/>
                  <a:pt x="15558" y="0"/>
                </a:cubicBezTo>
                <a:cubicBezTo>
                  <a:pt x="7717" y="0"/>
                  <a:pt x="-1064" y="0"/>
                  <a:pt x="105" y="2186"/>
                </a:cubicBezTo>
                <a:lnTo>
                  <a:pt x="105" y="2176"/>
                </a:lnTo>
                <a:close/>
              </a:path>
            </a:pathLst>
          </a:custGeom>
          <a:solidFill>
            <a:srgbClr val="FFFFFF">
              <a:alpha val="30000"/>
            </a:srgbClr>
          </a:solidFill>
          <a:ln w="5331" cap="flat">
            <a:noFill/>
            <a:prstDash val="solid"/>
            <a:miter/>
          </a:ln>
        </p:spPr>
        <p:txBody>
          <a:bodyPr rtlCol="0" anchor="ctr"/>
          <a:lstStyle/>
          <a:p>
            <a:endParaRPr lang="en-US"/>
          </a:p>
        </p:txBody>
      </p:sp>
      <p:sp>
        <p:nvSpPr>
          <p:cNvPr id="356" name="Freeform 355">
            <a:extLst>
              <a:ext uri="{FF2B5EF4-FFF2-40B4-BE49-F238E27FC236}">
                <a16:creationId xmlns:a16="http://schemas.microsoft.com/office/drawing/2014/main" id="{1F7998C1-1533-53A6-EC98-7ED91D714A89}"/>
              </a:ext>
            </a:extLst>
          </p:cNvPr>
          <p:cNvSpPr/>
          <p:nvPr userDrawn="1"/>
        </p:nvSpPr>
        <p:spPr>
          <a:xfrm>
            <a:off x="9877412" y="3681766"/>
            <a:ext cx="46831" cy="5502"/>
          </a:xfrm>
          <a:custGeom>
            <a:avLst/>
            <a:gdLst>
              <a:gd name="connsiteX0" fmla="*/ 9987 w 20140"/>
              <a:gd name="connsiteY0" fmla="*/ 0 h 2366"/>
              <a:gd name="connsiteX1" fmla="*/ 1126 w 20140"/>
              <a:gd name="connsiteY1" fmla="*/ 0 h 2366"/>
              <a:gd name="connsiteX2" fmla="*/ 0 w 20140"/>
              <a:gd name="connsiteY2" fmla="*/ 741 h 2366"/>
              <a:gd name="connsiteX3" fmla="*/ 0 w 20140"/>
              <a:gd name="connsiteY3" fmla="*/ 1338 h 2366"/>
              <a:gd name="connsiteX4" fmla="*/ 1713 w 20140"/>
              <a:gd name="connsiteY4" fmla="*/ 2367 h 2366"/>
              <a:gd name="connsiteX5" fmla="*/ 18553 w 20140"/>
              <a:gd name="connsiteY5" fmla="*/ 2367 h 2366"/>
              <a:gd name="connsiteX6" fmla="*/ 19989 w 20140"/>
              <a:gd name="connsiteY6" fmla="*/ 1023 h 2366"/>
              <a:gd name="connsiteX7" fmla="*/ 19626 w 20140"/>
              <a:gd name="connsiteY7" fmla="*/ 101 h 2366"/>
              <a:gd name="connsiteX8" fmla="*/ 17828 w 20140"/>
              <a:gd name="connsiteY8" fmla="*/ 27 h 2366"/>
              <a:gd name="connsiteX9" fmla="*/ 9997 w 20140"/>
              <a:gd name="connsiteY9" fmla="*/ 27 h 2366"/>
              <a:gd name="connsiteX10" fmla="*/ 9997 w 20140"/>
              <a:gd name="connsiteY10" fmla="*/ 0 h 2366"/>
              <a:gd name="connsiteX11" fmla="*/ 9987 w 20140"/>
              <a:gd name="connsiteY11" fmla="*/ 0 h 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0" h="2366">
                <a:moveTo>
                  <a:pt x="9987" y="0"/>
                </a:moveTo>
                <a:lnTo>
                  <a:pt x="1126" y="0"/>
                </a:lnTo>
                <a:cubicBezTo>
                  <a:pt x="320" y="0"/>
                  <a:pt x="0" y="213"/>
                  <a:pt x="0" y="741"/>
                </a:cubicBezTo>
                <a:lnTo>
                  <a:pt x="0" y="1338"/>
                </a:lnTo>
                <a:cubicBezTo>
                  <a:pt x="133" y="2265"/>
                  <a:pt x="320" y="2367"/>
                  <a:pt x="1713" y="2367"/>
                </a:cubicBezTo>
                <a:lnTo>
                  <a:pt x="18553" y="2367"/>
                </a:lnTo>
                <a:cubicBezTo>
                  <a:pt x="19851" y="2367"/>
                  <a:pt x="20443" y="1839"/>
                  <a:pt x="19989" y="1023"/>
                </a:cubicBezTo>
                <a:cubicBezTo>
                  <a:pt x="19813" y="709"/>
                  <a:pt x="20080" y="240"/>
                  <a:pt x="19626" y="101"/>
                </a:cubicBezTo>
                <a:cubicBezTo>
                  <a:pt x="19087" y="-43"/>
                  <a:pt x="18409" y="27"/>
                  <a:pt x="17828" y="27"/>
                </a:cubicBezTo>
                <a:lnTo>
                  <a:pt x="9997" y="27"/>
                </a:lnTo>
                <a:lnTo>
                  <a:pt x="9997" y="0"/>
                </a:lnTo>
                <a:lnTo>
                  <a:pt x="9987" y="0"/>
                </a:lnTo>
                <a:close/>
              </a:path>
            </a:pathLst>
          </a:custGeom>
          <a:solidFill>
            <a:srgbClr val="FFFFFF">
              <a:alpha val="30000"/>
            </a:srgbClr>
          </a:solidFill>
          <a:ln w="5331" cap="flat">
            <a:noFill/>
            <a:prstDash val="solid"/>
            <a:miter/>
          </a:ln>
        </p:spPr>
        <p:txBody>
          <a:bodyPr rtlCol="0" anchor="ctr"/>
          <a:lstStyle/>
          <a:p>
            <a:endParaRPr lang="en-US"/>
          </a:p>
        </p:txBody>
      </p:sp>
      <p:sp>
        <p:nvSpPr>
          <p:cNvPr id="357" name="Freeform 356">
            <a:extLst>
              <a:ext uri="{FF2B5EF4-FFF2-40B4-BE49-F238E27FC236}">
                <a16:creationId xmlns:a16="http://schemas.microsoft.com/office/drawing/2014/main" id="{85BB600E-F1D3-14D3-3D2C-D3FB3C3C5CE8}"/>
              </a:ext>
            </a:extLst>
          </p:cNvPr>
          <p:cNvSpPr/>
          <p:nvPr userDrawn="1"/>
        </p:nvSpPr>
        <p:spPr>
          <a:xfrm>
            <a:off x="9711330" y="3682768"/>
            <a:ext cx="143294" cy="4871"/>
          </a:xfrm>
          <a:custGeom>
            <a:avLst/>
            <a:gdLst>
              <a:gd name="connsiteX0" fmla="*/ 557 w 61624"/>
              <a:gd name="connsiteY0" fmla="*/ 0 h 2095"/>
              <a:gd name="connsiteX1" fmla="*/ 599 w 61624"/>
              <a:gd name="connsiteY1" fmla="*/ 1663 h 2095"/>
              <a:gd name="connsiteX2" fmla="*/ 5184 w 61624"/>
              <a:gd name="connsiteY2" fmla="*/ 2095 h 2095"/>
              <a:gd name="connsiteX3" fmla="*/ 55993 w 61624"/>
              <a:gd name="connsiteY3" fmla="*/ 2095 h 2095"/>
              <a:gd name="connsiteX4" fmla="*/ 61624 w 61624"/>
              <a:gd name="connsiteY4" fmla="*/ 496 h 2095"/>
              <a:gd name="connsiteX5" fmla="*/ 60722 w 61624"/>
              <a:gd name="connsiteY5" fmla="*/ 0 h 2095"/>
              <a:gd name="connsiteX6" fmla="*/ 546 w 61624"/>
              <a:gd name="connsiteY6" fmla="*/ 0 h 2095"/>
              <a:gd name="connsiteX7" fmla="*/ 557 w 61624"/>
              <a:gd name="connsiteY7" fmla="*/ 0 h 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24" h="2095">
                <a:moveTo>
                  <a:pt x="557" y="0"/>
                </a:moveTo>
                <a:cubicBezTo>
                  <a:pt x="-607" y="315"/>
                  <a:pt x="380" y="1381"/>
                  <a:pt x="599" y="1663"/>
                </a:cubicBezTo>
                <a:cubicBezTo>
                  <a:pt x="919" y="2121"/>
                  <a:pt x="3215" y="2095"/>
                  <a:pt x="5184" y="2095"/>
                </a:cubicBezTo>
                <a:lnTo>
                  <a:pt x="55993" y="2095"/>
                </a:lnTo>
                <a:cubicBezTo>
                  <a:pt x="56532" y="2095"/>
                  <a:pt x="61662" y="1850"/>
                  <a:pt x="61624" y="496"/>
                </a:cubicBezTo>
                <a:cubicBezTo>
                  <a:pt x="61218" y="315"/>
                  <a:pt x="60994" y="171"/>
                  <a:pt x="60722" y="0"/>
                </a:cubicBezTo>
                <a:lnTo>
                  <a:pt x="546" y="0"/>
                </a:lnTo>
                <a:lnTo>
                  <a:pt x="557" y="0"/>
                </a:lnTo>
                <a:close/>
              </a:path>
            </a:pathLst>
          </a:custGeom>
          <a:solidFill>
            <a:srgbClr val="FFFFFF">
              <a:alpha val="30000"/>
            </a:srgbClr>
          </a:solidFill>
          <a:ln w="5331" cap="flat">
            <a:noFill/>
            <a:prstDash val="solid"/>
            <a:miter/>
          </a:ln>
        </p:spPr>
        <p:txBody>
          <a:bodyPr rtlCol="0" anchor="ctr"/>
          <a:lstStyle/>
          <a:p>
            <a:endParaRPr lang="en-US"/>
          </a:p>
        </p:txBody>
      </p:sp>
      <p:sp>
        <p:nvSpPr>
          <p:cNvPr id="358" name="Freeform 357">
            <a:extLst>
              <a:ext uri="{FF2B5EF4-FFF2-40B4-BE49-F238E27FC236}">
                <a16:creationId xmlns:a16="http://schemas.microsoft.com/office/drawing/2014/main" id="{67B7DD2E-B8CE-EB60-5FF7-9FC1E06BCC9C}"/>
              </a:ext>
            </a:extLst>
          </p:cNvPr>
          <p:cNvSpPr/>
          <p:nvPr userDrawn="1"/>
        </p:nvSpPr>
        <p:spPr>
          <a:xfrm>
            <a:off x="9945452" y="3681047"/>
            <a:ext cx="46243" cy="6006"/>
          </a:xfrm>
          <a:custGeom>
            <a:avLst/>
            <a:gdLst>
              <a:gd name="connsiteX0" fmla="*/ 9933 w 19887"/>
              <a:gd name="connsiteY0" fmla="*/ 32 h 2583"/>
              <a:gd name="connsiteX1" fmla="*/ 17854 w 19887"/>
              <a:gd name="connsiteY1" fmla="*/ 32 h 2583"/>
              <a:gd name="connsiteX2" fmla="*/ 19877 w 19887"/>
              <a:gd name="connsiteY2" fmla="*/ 1380 h 2583"/>
              <a:gd name="connsiteX3" fmla="*/ 18618 w 19887"/>
              <a:gd name="connsiteY3" fmla="*/ 2239 h 2583"/>
              <a:gd name="connsiteX4" fmla="*/ 5119 w 19887"/>
              <a:gd name="connsiteY4" fmla="*/ 2239 h 2583"/>
              <a:gd name="connsiteX5" fmla="*/ 4356 w 19887"/>
              <a:gd name="connsiteY5" fmla="*/ 2239 h 2583"/>
              <a:gd name="connsiteX6" fmla="*/ 1206 w 19887"/>
              <a:gd name="connsiteY6" fmla="*/ 2521 h 2583"/>
              <a:gd name="connsiteX7" fmla="*/ 534 w 19887"/>
              <a:gd name="connsiteY7" fmla="*/ 2239 h 2583"/>
              <a:gd name="connsiteX8" fmla="*/ 171 w 19887"/>
              <a:gd name="connsiteY8" fmla="*/ 1423 h 2583"/>
              <a:gd name="connsiteX9" fmla="*/ 1110 w 19887"/>
              <a:gd name="connsiteY9" fmla="*/ 0 h 2583"/>
              <a:gd name="connsiteX10" fmla="*/ 9933 w 19887"/>
              <a:gd name="connsiteY10" fmla="*/ 0 h 2583"/>
              <a:gd name="connsiteX11" fmla="*/ 9933 w 19887"/>
              <a:gd name="connsiteY11" fmla="*/ 32 h 2583"/>
              <a:gd name="connsiteX12" fmla="*/ 1206 w 19887"/>
              <a:gd name="connsiteY12" fmla="*/ 640 h 2583"/>
              <a:gd name="connsiteX13" fmla="*/ 443 w 19887"/>
              <a:gd name="connsiteY13" fmla="*/ 816 h 2583"/>
              <a:gd name="connsiteX14" fmla="*/ 667 w 19887"/>
              <a:gd name="connsiteY14" fmla="*/ 1311 h 2583"/>
              <a:gd name="connsiteX15" fmla="*/ 2514 w 19887"/>
              <a:gd name="connsiteY15" fmla="*/ 1951 h 2583"/>
              <a:gd name="connsiteX16" fmla="*/ 18495 w 19887"/>
              <a:gd name="connsiteY16" fmla="*/ 1951 h 2583"/>
              <a:gd name="connsiteX17" fmla="*/ 19530 w 19887"/>
              <a:gd name="connsiteY17" fmla="*/ 1423 h 2583"/>
              <a:gd name="connsiteX18" fmla="*/ 18441 w 19887"/>
              <a:gd name="connsiteY18" fmla="*/ 682 h 2583"/>
              <a:gd name="connsiteX19" fmla="*/ 1206 w 19887"/>
              <a:gd name="connsiteY19" fmla="*/ 682 h 2583"/>
              <a:gd name="connsiteX20" fmla="*/ 1206 w 19887"/>
              <a:gd name="connsiteY20" fmla="*/ 650 h 2583"/>
              <a:gd name="connsiteX21" fmla="*/ 1206 w 19887"/>
              <a:gd name="connsiteY21" fmla="*/ 640 h 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87" h="2583">
                <a:moveTo>
                  <a:pt x="9933" y="32"/>
                </a:moveTo>
                <a:lnTo>
                  <a:pt x="17854" y="32"/>
                </a:lnTo>
                <a:cubicBezTo>
                  <a:pt x="19973" y="32"/>
                  <a:pt x="19706" y="-213"/>
                  <a:pt x="19877" y="1380"/>
                </a:cubicBezTo>
                <a:cubicBezTo>
                  <a:pt x="19920" y="2196"/>
                  <a:pt x="19877" y="2239"/>
                  <a:pt x="18618" y="2239"/>
                </a:cubicBezTo>
                <a:lnTo>
                  <a:pt x="5119" y="2239"/>
                </a:lnTo>
                <a:cubicBezTo>
                  <a:pt x="4852" y="2239"/>
                  <a:pt x="4489" y="2164"/>
                  <a:pt x="4356" y="2239"/>
                </a:cubicBezTo>
                <a:cubicBezTo>
                  <a:pt x="3405" y="2878"/>
                  <a:pt x="2237" y="2409"/>
                  <a:pt x="1206" y="2521"/>
                </a:cubicBezTo>
                <a:cubicBezTo>
                  <a:pt x="977" y="2521"/>
                  <a:pt x="534" y="2521"/>
                  <a:pt x="534" y="2239"/>
                </a:cubicBezTo>
                <a:cubicBezTo>
                  <a:pt x="577" y="1919"/>
                  <a:pt x="304" y="1706"/>
                  <a:pt x="171" y="1423"/>
                </a:cubicBezTo>
                <a:cubicBezTo>
                  <a:pt x="-283" y="709"/>
                  <a:pt x="214" y="0"/>
                  <a:pt x="1110" y="0"/>
                </a:cubicBezTo>
                <a:lnTo>
                  <a:pt x="9933" y="0"/>
                </a:lnTo>
                <a:lnTo>
                  <a:pt x="9933" y="32"/>
                </a:lnTo>
                <a:close/>
                <a:moveTo>
                  <a:pt x="1206" y="640"/>
                </a:moveTo>
                <a:cubicBezTo>
                  <a:pt x="897" y="640"/>
                  <a:pt x="534" y="570"/>
                  <a:pt x="443" y="816"/>
                </a:cubicBezTo>
                <a:cubicBezTo>
                  <a:pt x="347" y="986"/>
                  <a:pt x="667" y="1199"/>
                  <a:pt x="667" y="1311"/>
                </a:cubicBezTo>
                <a:cubicBezTo>
                  <a:pt x="763" y="2308"/>
                  <a:pt x="1793" y="1951"/>
                  <a:pt x="2514" y="1951"/>
                </a:cubicBezTo>
                <a:lnTo>
                  <a:pt x="18495" y="1951"/>
                </a:lnTo>
                <a:cubicBezTo>
                  <a:pt x="19082" y="1951"/>
                  <a:pt x="19530" y="1951"/>
                  <a:pt x="19530" y="1423"/>
                </a:cubicBezTo>
                <a:cubicBezTo>
                  <a:pt x="19530" y="927"/>
                  <a:pt x="19354" y="640"/>
                  <a:pt x="18441" y="682"/>
                </a:cubicBezTo>
                <a:lnTo>
                  <a:pt x="1206" y="682"/>
                </a:lnTo>
                <a:lnTo>
                  <a:pt x="1206" y="650"/>
                </a:lnTo>
                <a:lnTo>
                  <a:pt x="1206" y="640"/>
                </a:lnTo>
                <a:close/>
              </a:path>
            </a:pathLst>
          </a:custGeom>
          <a:solidFill>
            <a:srgbClr val="FFFFFF">
              <a:alpha val="30000"/>
            </a:srgbClr>
          </a:solidFill>
          <a:ln w="5331" cap="flat">
            <a:noFill/>
            <a:prstDash val="solid"/>
            <a:miter/>
          </a:ln>
        </p:spPr>
        <p:txBody>
          <a:bodyPr rtlCol="0" anchor="ctr"/>
          <a:lstStyle/>
          <a:p>
            <a:endParaRPr lang="en-US"/>
          </a:p>
        </p:txBody>
      </p:sp>
      <p:sp>
        <p:nvSpPr>
          <p:cNvPr id="359" name="Freeform 358">
            <a:extLst>
              <a:ext uri="{FF2B5EF4-FFF2-40B4-BE49-F238E27FC236}">
                <a16:creationId xmlns:a16="http://schemas.microsoft.com/office/drawing/2014/main" id="{781AA02A-9D1B-29BD-DFC5-ACE1DE02703E}"/>
              </a:ext>
            </a:extLst>
          </p:cNvPr>
          <p:cNvSpPr/>
          <p:nvPr userDrawn="1"/>
        </p:nvSpPr>
        <p:spPr>
          <a:xfrm>
            <a:off x="9995716" y="3681024"/>
            <a:ext cx="8613" cy="4720"/>
          </a:xfrm>
          <a:custGeom>
            <a:avLst/>
            <a:gdLst>
              <a:gd name="connsiteX0" fmla="*/ 155 w 3704"/>
              <a:gd name="connsiteY0" fmla="*/ 1672 h 2030"/>
              <a:gd name="connsiteX1" fmla="*/ 422 w 3704"/>
              <a:gd name="connsiteY1" fmla="*/ 2030 h 2030"/>
              <a:gd name="connsiteX2" fmla="*/ 3705 w 3704"/>
              <a:gd name="connsiteY2" fmla="*/ 1923 h 2030"/>
              <a:gd name="connsiteX3" fmla="*/ 3705 w 3704"/>
              <a:gd name="connsiteY3" fmla="*/ 329 h 2030"/>
              <a:gd name="connsiteX4" fmla="*/ 326 w 3704"/>
              <a:gd name="connsiteY4" fmla="*/ 159 h 2030"/>
              <a:gd name="connsiteX5" fmla="*/ 155 w 3704"/>
              <a:gd name="connsiteY5" fmla="*/ 1571 h 2030"/>
              <a:gd name="connsiteX6" fmla="*/ 155 w 3704"/>
              <a:gd name="connsiteY6" fmla="*/ 1672 h 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 h="2030">
                <a:moveTo>
                  <a:pt x="155" y="1672"/>
                </a:moveTo>
                <a:cubicBezTo>
                  <a:pt x="155" y="1672"/>
                  <a:pt x="155" y="2056"/>
                  <a:pt x="422" y="2030"/>
                </a:cubicBezTo>
                <a:cubicBezTo>
                  <a:pt x="1506" y="1886"/>
                  <a:pt x="2632" y="2168"/>
                  <a:pt x="3705" y="1923"/>
                </a:cubicBezTo>
                <a:lnTo>
                  <a:pt x="3705" y="329"/>
                </a:lnTo>
                <a:cubicBezTo>
                  <a:pt x="2675" y="-167"/>
                  <a:pt x="1415" y="4"/>
                  <a:pt x="326" y="159"/>
                </a:cubicBezTo>
                <a:cubicBezTo>
                  <a:pt x="-341" y="260"/>
                  <a:pt x="235" y="1081"/>
                  <a:pt x="155" y="1571"/>
                </a:cubicBezTo>
                <a:lnTo>
                  <a:pt x="155" y="1672"/>
                </a:lnTo>
                <a:close/>
              </a:path>
            </a:pathLst>
          </a:custGeom>
          <a:solidFill>
            <a:srgbClr val="FFFFFF">
              <a:alpha val="30000"/>
            </a:srgbClr>
          </a:solidFill>
          <a:ln w="5331" cap="flat">
            <a:noFill/>
            <a:prstDash val="solid"/>
            <a:miter/>
          </a:ln>
        </p:spPr>
        <p:txBody>
          <a:bodyPr rtlCol="0" anchor="ctr"/>
          <a:lstStyle/>
          <a:p>
            <a:endParaRPr lang="en-US"/>
          </a:p>
        </p:txBody>
      </p:sp>
      <p:sp>
        <p:nvSpPr>
          <p:cNvPr id="360" name="Freeform 359">
            <a:extLst>
              <a:ext uri="{FF2B5EF4-FFF2-40B4-BE49-F238E27FC236}">
                <a16:creationId xmlns:a16="http://schemas.microsoft.com/office/drawing/2014/main" id="{AD238892-F0B6-9B13-80C4-B393397E19DC}"/>
              </a:ext>
            </a:extLst>
          </p:cNvPr>
          <p:cNvSpPr/>
          <p:nvPr userDrawn="1"/>
        </p:nvSpPr>
        <p:spPr>
          <a:xfrm>
            <a:off x="9863411" y="3681761"/>
            <a:ext cx="3560" cy="6039"/>
          </a:xfrm>
          <a:custGeom>
            <a:avLst/>
            <a:gdLst>
              <a:gd name="connsiteX0" fmla="*/ 763 w 1531"/>
              <a:gd name="connsiteY0" fmla="*/ 7 h 2597"/>
              <a:gd name="connsiteX1" fmla="*/ 0 w 1531"/>
              <a:gd name="connsiteY1" fmla="*/ 860 h 2597"/>
              <a:gd name="connsiteX2" fmla="*/ 859 w 1531"/>
              <a:gd name="connsiteY2" fmla="*/ 2598 h 2597"/>
              <a:gd name="connsiteX3" fmla="*/ 1532 w 1531"/>
              <a:gd name="connsiteY3" fmla="*/ 1601 h 2597"/>
              <a:gd name="connsiteX4" fmla="*/ 763 w 1531"/>
              <a:gd name="connsiteY4" fmla="*/ 7 h 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 h="2597">
                <a:moveTo>
                  <a:pt x="763" y="7"/>
                </a:moveTo>
                <a:cubicBezTo>
                  <a:pt x="443" y="7"/>
                  <a:pt x="43" y="-137"/>
                  <a:pt x="0" y="860"/>
                </a:cubicBezTo>
                <a:cubicBezTo>
                  <a:pt x="0" y="2246"/>
                  <a:pt x="176" y="2598"/>
                  <a:pt x="859" y="2598"/>
                </a:cubicBezTo>
                <a:cubicBezTo>
                  <a:pt x="1447" y="2598"/>
                  <a:pt x="1532" y="2496"/>
                  <a:pt x="1532" y="1601"/>
                </a:cubicBezTo>
                <a:cubicBezTo>
                  <a:pt x="1532" y="151"/>
                  <a:pt x="1436" y="7"/>
                  <a:pt x="763" y="7"/>
                </a:cubicBezTo>
                <a:close/>
              </a:path>
            </a:pathLst>
          </a:custGeom>
          <a:solidFill>
            <a:srgbClr val="FFFFFF">
              <a:alpha val="30000"/>
            </a:srgbClr>
          </a:solidFill>
          <a:ln w="5331" cap="flat">
            <a:noFill/>
            <a:prstDash val="solid"/>
            <a:miter/>
          </a:ln>
        </p:spPr>
        <p:txBody>
          <a:bodyPr rtlCol="0" anchor="ctr"/>
          <a:lstStyle/>
          <a:p>
            <a:endParaRPr lang="en-US"/>
          </a:p>
        </p:txBody>
      </p:sp>
      <p:sp>
        <p:nvSpPr>
          <p:cNvPr id="361" name="Freeform 360">
            <a:extLst>
              <a:ext uri="{FF2B5EF4-FFF2-40B4-BE49-F238E27FC236}">
                <a16:creationId xmlns:a16="http://schemas.microsoft.com/office/drawing/2014/main" id="{D31915D8-EB2D-6A69-00FE-BB3B8E5FE0A1}"/>
              </a:ext>
            </a:extLst>
          </p:cNvPr>
          <p:cNvSpPr/>
          <p:nvPr userDrawn="1"/>
        </p:nvSpPr>
        <p:spPr>
          <a:xfrm>
            <a:off x="9712563" y="3681766"/>
            <a:ext cx="140073" cy="991"/>
          </a:xfrm>
          <a:custGeom>
            <a:avLst/>
            <a:gdLst>
              <a:gd name="connsiteX0" fmla="*/ 21 w 60239"/>
              <a:gd name="connsiteY0" fmla="*/ 426 h 426"/>
              <a:gd name="connsiteX1" fmla="*/ 60197 w 60239"/>
              <a:gd name="connsiteY1" fmla="*/ 426 h 426"/>
              <a:gd name="connsiteX2" fmla="*/ 57811 w 60239"/>
              <a:gd name="connsiteY2" fmla="*/ 0 h 426"/>
              <a:gd name="connsiteX3" fmla="*/ 2903 w 60239"/>
              <a:gd name="connsiteY3" fmla="*/ 0 h 426"/>
              <a:gd name="connsiteX4" fmla="*/ 21 w 60239"/>
              <a:gd name="connsiteY4" fmla="*/ 426 h 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9" h="426">
                <a:moveTo>
                  <a:pt x="21" y="426"/>
                </a:moveTo>
                <a:lnTo>
                  <a:pt x="60197" y="426"/>
                </a:lnTo>
                <a:cubicBezTo>
                  <a:pt x="60464" y="69"/>
                  <a:pt x="59434" y="0"/>
                  <a:pt x="57811" y="0"/>
                </a:cubicBezTo>
                <a:lnTo>
                  <a:pt x="2903" y="0"/>
                </a:lnTo>
                <a:cubicBezTo>
                  <a:pt x="1414" y="0"/>
                  <a:pt x="-203" y="0"/>
                  <a:pt x="21" y="426"/>
                </a:cubicBezTo>
                <a:close/>
              </a:path>
            </a:pathLst>
          </a:custGeom>
          <a:solidFill>
            <a:srgbClr val="FFFFFF">
              <a:alpha val="30000"/>
            </a:srgbClr>
          </a:solidFill>
          <a:ln w="5331" cap="flat">
            <a:noFill/>
            <a:prstDash val="solid"/>
            <a:miter/>
          </a:ln>
        </p:spPr>
        <p:txBody>
          <a:bodyPr rtlCol="0" anchor="ctr"/>
          <a:lstStyle/>
          <a:p>
            <a:endParaRPr lang="en-US"/>
          </a:p>
        </p:txBody>
      </p:sp>
      <p:sp>
        <p:nvSpPr>
          <p:cNvPr id="362" name="Freeform 361">
            <a:extLst>
              <a:ext uri="{FF2B5EF4-FFF2-40B4-BE49-F238E27FC236}">
                <a16:creationId xmlns:a16="http://schemas.microsoft.com/office/drawing/2014/main" id="{55D2D2EF-1D3D-EFF7-F5C7-50C6A944868B}"/>
              </a:ext>
            </a:extLst>
          </p:cNvPr>
          <p:cNvSpPr/>
          <p:nvPr userDrawn="1"/>
        </p:nvSpPr>
        <p:spPr>
          <a:xfrm>
            <a:off x="10043796" y="3681089"/>
            <a:ext cx="6829" cy="4974"/>
          </a:xfrm>
          <a:custGeom>
            <a:avLst/>
            <a:gdLst>
              <a:gd name="connsiteX0" fmla="*/ 1315 w 2937"/>
              <a:gd name="connsiteY0" fmla="*/ 2140 h 2139"/>
              <a:gd name="connsiteX1" fmla="*/ 2938 w 2937"/>
              <a:gd name="connsiteY1" fmla="*/ 1356 h 2139"/>
              <a:gd name="connsiteX2" fmla="*/ 728 w 2937"/>
              <a:gd name="connsiteY2" fmla="*/ 2 h 2139"/>
              <a:gd name="connsiteX3" fmla="*/ 8 w 2937"/>
              <a:gd name="connsiteY3" fmla="*/ 887 h 2139"/>
              <a:gd name="connsiteX4" fmla="*/ 1358 w 2937"/>
              <a:gd name="connsiteY4" fmla="*/ 2129 h 2139"/>
              <a:gd name="connsiteX5" fmla="*/ 1315 w 2937"/>
              <a:gd name="connsiteY5" fmla="*/ 2129 h 2139"/>
              <a:gd name="connsiteX6" fmla="*/ 1315 w 2937"/>
              <a:gd name="connsiteY6" fmla="*/ 2140 h 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7" h="2139">
                <a:moveTo>
                  <a:pt x="1315" y="2140"/>
                </a:moveTo>
                <a:cubicBezTo>
                  <a:pt x="2751" y="2140"/>
                  <a:pt x="2938" y="1996"/>
                  <a:pt x="2938" y="1356"/>
                </a:cubicBezTo>
                <a:cubicBezTo>
                  <a:pt x="2847" y="146"/>
                  <a:pt x="2580" y="-24"/>
                  <a:pt x="728" y="2"/>
                </a:cubicBezTo>
                <a:cubicBezTo>
                  <a:pt x="-126" y="2"/>
                  <a:pt x="8" y="535"/>
                  <a:pt x="8" y="887"/>
                </a:cubicBezTo>
                <a:cubicBezTo>
                  <a:pt x="8" y="1884"/>
                  <a:pt x="328" y="2129"/>
                  <a:pt x="1358" y="2129"/>
                </a:cubicBezTo>
                <a:lnTo>
                  <a:pt x="1315" y="2129"/>
                </a:lnTo>
                <a:lnTo>
                  <a:pt x="1315" y="2140"/>
                </a:lnTo>
                <a:close/>
              </a:path>
            </a:pathLst>
          </a:custGeom>
          <a:solidFill>
            <a:srgbClr val="FFFFFF">
              <a:alpha val="30000"/>
            </a:srgbClr>
          </a:solidFill>
          <a:ln w="5331" cap="flat">
            <a:noFill/>
            <a:prstDash val="solid"/>
            <a:miter/>
          </a:ln>
        </p:spPr>
        <p:txBody>
          <a:bodyPr rtlCol="0" anchor="ctr"/>
          <a:lstStyle/>
          <a:p>
            <a:endParaRPr lang="en-US"/>
          </a:p>
        </p:txBody>
      </p:sp>
      <p:sp>
        <p:nvSpPr>
          <p:cNvPr id="363" name="Freeform 362">
            <a:extLst>
              <a:ext uri="{FF2B5EF4-FFF2-40B4-BE49-F238E27FC236}">
                <a16:creationId xmlns:a16="http://schemas.microsoft.com/office/drawing/2014/main" id="{5862D708-5623-34C4-4E83-E9BD765FF8AD}"/>
              </a:ext>
            </a:extLst>
          </p:cNvPr>
          <p:cNvSpPr/>
          <p:nvPr userDrawn="1"/>
        </p:nvSpPr>
        <p:spPr>
          <a:xfrm>
            <a:off x="9928929" y="3682680"/>
            <a:ext cx="8206" cy="4288"/>
          </a:xfrm>
          <a:custGeom>
            <a:avLst/>
            <a:gdLst>
              <a:gd name="connsiteX0" fmla="*/ 3530 w 3529"/>
              <a:gd name="connsiteY0" fmla="*/ 534 h 1844"/>
              <a:gd name="connsiteX1" fmla="*/ 2675 w 3529"/>
              <a:gd name="connsiteY1" fmla="*/ 6 h 1844"/>
              <a:gd name="connsiteX2" fmla="*/ 2083 w 3529"/>
              <a:gd name="connsiteY2" fmla="*/ 6 h 1844"/>
              <a:gd name="connsiteX3" fmla="*/ 514 w 3529"/>
              <a:gd name="connsiteY3" fmla="*/ 1845 h 1844"/>
              <a:gd name="connsiteX4" fmla="*/ 647 w 3529"/>
              <a:gd name="connsiteY4" fmla="*/ 1530 h 1844"/>
              <a:gd name="connsiteX5" fmla="*/ 1549 w 3529"/>
              <a:gd name="connsiteY5" fmla="*/ 1530 h 1844"/>
              <a:gd name="connsiteX6" fmla="*/ 3439 w 3529"/>
              <a:gd name="connsiteY6" fmla="*/ 576 h 1844"/>
              <a:gd name="connsiteX7" fmla="*/ 3530 w 3529"/>
              <a:gd name="connsiteY7" fmla="*/ 544 h 1844"/>
              <a:gd name="connsiteX8" fmla="*/ 3530 w 3529"/>
              <a:gd name="connsiteY8" fmla="*/ 534 h 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9" h="1844">
                <a:moveTo>
                  <a:pt x="3530" y="534"/>
                </a:moveTo>
                <a:cubicBezTo>
                  <a:pt x="3530" y="150"/>
                  <a:pt x="3263" y="-37"/>
                  <a:pt x="2675" y="6"/>
                </a:cubicBezTo>
                <a:lnTo>
                  <a:pt x="2083" y="6"/>
                </a:lnTo>
                <a:cubicBezTo>
                  <a:pt x="-73" y="6"/>
                  <a:pt x="-479" y="464"/>
                  <a:pt x="514" y="1845"/>
                </a:cubicBezTo>
                <a:cubicBezTo>
                  <a:pt x="247" y="1674"/>
                  <a:pt x="338" y="1562"/>
                  <a:pt x="647" y="1530"/>
                </a:cubicBezTo>
                <a:lnTo>
                  <a:pt x="1549" y="1530"/>
                </a:lnTo>
                <a:cubicBezTo>
                  <a:pt x="2580" y="1530"/>
                  <a:pt x="3209" y="1216"/>
                  <a:pt x="3439" y="576"/>
                </a:cubicBezTo>
                <a:cubicBezTo>
                  <a:pt x="3439" y="576"/>
                  <a:pt x="3476" y="576"/>
                  <a:pt x="3530" y="544"/>
                </a:cubicBezTo>
                <a:lnTo>
                  <a:pt x="3530" y="534"/>
                </a:lnTo>
                <a:close/>
              </a:path>
            </a:pathLst>
          </a:custGeom>
          <a:solidFill>
            <a:srgbClr val="FFFFFF">
              <a:alpha val="30000"/>
            </a:srgbClr>
          </a:solidFill>
          <a:ln w="5331" cap="flat">
            <a:noFill/>
            <a:prstDash val="solid"/>
            <a:miter/>
          </a:ln>
        </p:spPr>
        <p:txBody>
          <a:bodyPr rtlCol="0" anchor="ctr"/>
          <a:lstStyle/>
          <a:p>
            <a:endParaRPr lang="en-US"/>
          </a:p>
        </p:txBody>
      </p:sp>
      <p:sp>
        <p:nvSpPr>
          <p:cNvPr id="364" name="Freeform 363">
            <a:extLst>
              <a:ext uri="{FF2B5EF4-FFF2-40B4-BE49-F238E27FC236}">
                <a16:creationId xmlns:a16="http://schemas.microsoft.com/office/drawing/2014/main" id="{28258298-2A06-5B13-7585-00D5E239EC3E}"/>
              </a:ext>
            </a:extLst>
          </p:cNvPr>
          <p:cNvSpPr/>
          <p:nvPr userDrawn="1"/>
        </p:nvSpPr>
        <p:spPr>
          <a:xfrm>
            <a:off x="10009147" y="3681761"/>
            <a:ext cx="6750" cy="4402"/>
          </a:xfrm>
          <a:custGeom>
            <a:avLst/>
            <a:gdLst>
              <a:gd name="connsiteX0" fmla="*/ 2669 w 2903"/>
              <a:gd name="connsiteY0" fmla="*/ 1851 h 1893"/>
              <a:gd name="connsiteX1" fmla="*/ 2760 w 2903"/>
              <a:gd name="connsiteY1" fmla="*/ 684 h 1893"/>
              <a:gd name="connsiteX2" fmla="*/ 1234 w 2903"/>
              <a:gd name="connsiteY2" fmla="*/ 295 h 1893"/>
              <a:gd name="connsiteX3" fmla="*/ 11 w 2903"/>
              <a:gd name="connsiteY3" fmla="*/ 439 h 1893"/>
              <a:gd name="connsiteX4" fmla="*/ 417 w 2903"/>
              <a:gd name="connsiteY4" fmla="*/ 1894 h 1893"/>
              <a:gd name="connsiteX5" fmla="*/ 2669 w 2903"/>
              <a:gd name="connsiteY5" fmla="*/ 1894 h 1893"/>
              <a:gd name="connsiteX6" fmla="*/ 2669 w 2903"/>
              <a:gd name="connsiteY6" fmla="*/ 1862 h 1893"/>
              <a:gd name="connsiteX7" fmla="*/ 2669 w 2903"/>
              <a:gd name="connsiteY7" fmla="*/ 1851 h 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3" h="1893">
                <a:moveTo>
                  <a:pt x="2669" y="1851"/>
                </a:moveTo>
                <a:cubicBezTo>
                  <a:pt x="2803" y="1467"/>
                  <a:pt x="3070" y="1068"/>
                  <a:pt x="2760" y="684"/>
                </a:cubicBezTo>
                <a:cubicBezTo>
                  <a:pt x="2306" y="396"/>
                  <a:pt x="1404" y="508"/>
                  <a:pt x="1234" y="295"/>
                </a:cubicBezTo>
                <a:cubicBezTo>
                  <a:pt x="561" y="-414"/>
                  <a:pt x="428" y="369"/>
                  <a:pt x="11" y="439"/>
                </a:cubicBezTo>
                <a:cubicBezTo>
                  <a:pt x="-26" y="934"/>
                  <a:pt x="11" y="1467"/>
                  <a:pt x="417" y="1894"/>
                </a:cubicBezTo>
                <a:lnTo>
                  <a:pt x="2669" y="1894"/>
                </a:lnTo>
                <a:lnTo>
                  <a:pt x="2669" y="1862"/>
                </a:lnTo>
                <a:lnTo>
                  <a:pt x="2669" y="1851"/>
                </a:lnTo>
                <a:close/>
              </a:path>
            </a:pathLst>
          </a:custGeom>
          <a:solidFill>
            <a:srgbClr val="FFFFFF">
              <a:alpha val="30000"/>
            </a:srgbClr>
          </a:solidFill>
          <a:ln w="5331" cap="flat">
            <a:noFill/>
            <a:prstDash val="solid"/>
            <a:miter/>
          </a:ln>
        </p:spPr>
        <p:txBody>
          <a:bodyPr rtlCol="0" anchor="ctr"/>
          <a:lstStyle/>
          <a:p>
            <a:endParaRPr lang="en-US"/>
          </a:p>
        </p:txBody>
      </p:sp>
      <p:sp>
        <p:nvSpPr>
          <p:cNvPr id="365" name="Freeform 364">
            <a:extLst>
              <a:ext uri="{FF2B5EF4-FFF2-40B4-BE49-F238E27FC236}">
                <a16:creationId xmlns:a16="http://schemas.microsoft.com/office/drawing/2014/main" id="{3FDB48A0-86A4-1714-A157-C7F9E53710F9}"/>
              </a:ext>
            </a:extLst>
          </p:cNvPr>
          <p:cNvSpPr/>
          <p:nvPr userDrawn="1"/>
        </p:nvSpPr>
        <p:spPr>
          <a:xfrm>
            <a:off x="10064156" y="3681129"/>
            <a:ext cx="3816" cy="5244"/>
          </a:xfrm>
          <a:custGeom>
            <a:avLst/>
            <a:gdLst>
              <a:gd name="connsiteX0" fmla="*/ 43 w 1641"/>
              <a:gd name="connsiteY0" fmla="*/ 956 h 2255"/>
              <a:gd name="connsiteX1" fmla="*/ 1035 w 1641"/>
              <a:gd name="connsiteY1" fmla="*/ 2160 h 2255"/>
              <a:gd name="connsiteX2" fmla="*/ 1265 w 1641"/>
              <a:gd name="connsiteY2" fmla="*/ 2160 h 2255"/>
              <a:gd name="connsiteX3" fmla="*/ 1265 w 1641"/>
              <a:gd name="connsiteY3" fmla="*/ 172 h 2255"/>
              <a:gd name="connsiteX4" fmla="*/ 459 w 1641"/>
              <a:gd name="connsiteY4" fmla="*/ 172 h 2255"/>
              <a:gd name="connsiteX5" fmla="*/ 0 w 1641"/>
              <a:gd name="connsiteY5" fmla="*/ 956 h 2255"/>
              <a:gd name="connsiteX6" fmla="*/ 43 w 1641"/>
              <a:gd name="connsiteY6" fmla="*/ 956 h 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 h="2255">
                <a:moveTo>
                  <a:pt x="43" y="956"/>
                </a:moveTo>
                <a:cubicBezTo>
                  <a:pt x="635" y="1270"/>
                  <a:pt x="-181" y="2048"/>
                  <a:pt x="1035" y="2160"/>
                </a:cubicBezTo>
                <a:cubicBezTo>
                  <a:pt x="1078" y="2160"/>
                  <a:pt x="1035" y="2374"/>
                  <a:pt x="1265" y="2160"/>
                </a:cubicBezTo>
                <a:cubicBezTo>
                  <a:pt x="2066" y="1489"/>
                  <a:pt x="1356" y="854"/>
                  <a:pt x="1265" y="172"/>
                </a:cubicBezTo>
                <a:cubicBezTo>
                  <a:pt x="1265" y="-41"/>
                  <a:pt x="673" y="-73"/>
                  <a:pt x="459" y="172"/>
                </a:cubicBezTo>
                <a:cubicBezTo>
                  <a:pt x="230" y="385"/>
                  <a:pt x="187" y="668"/>
                  <a:pt x="0" y="956"/>
                </a:cubicBezTo>
                <a:lnTo>
                  <a:pt x="43" y="956"/>
                </a:lnTo>
                <a:close/>
              </a:path>
            </a:pathLst>
          </a:custGeom>
          <a:solidFill>
            <a:srgbClr val="FFFFFF">
              <a:alpha val="30000"/>
            </a:srgbClr>
          </a:solidFill>
          <a:ln w="5331" cap="flat">
            <a:noFill/>
            <a:prstDash val="solid"/>
            <a:miter/>
          </a:ln>
        </p:spPr>
        <p:txBody>
          <a:bodyPr rtlCol="0" anchor="ctr"/>
          <a:lstStyle/>
          <a:p>
            <a:endParaRPr lang="en-US"/>
          </a:p>
        </p:txBody>
      </p:sp>
      <p:sp>
        <p:nvSpPr>
          <p:cNvPr id="366" name="Freeform 365">
            <a:extLst>
              <a:ext uri="{FF2B5EF4-FFF2-40B4-BE49-F238E27FC236}">
                <a16:creationId xmlns:a16="http://schemas.microsoft.com/office/drawing/2014/main" id="{C9584735-B21A-E47F-2C56-10F18881C06D}"/>
              </a:ext>
            </a:extLst>
          </p:cNvPr>
          <p:cNvSpPr/>
          <p:nvPr userDrawn="1"/>
        </p:nvSpPr>
        <p:spPr>
          <a:xfrm>
            <a:off x="10092415" y="3680936"/>
            <a:ext cx="3525" cy="4885"/>
          </a:xfrm>
          <a:custGeom>
            <a:avLst/>
            <a:gdLst>
              <a:gd name="connsiteX0" fmla="*/ 1474 w 1516"/>
              <a:gd name="connsiteY0" fmla="*/ 1237 h 2101"/>
              <a:gd name="connsiteX1" fmla="*/ 1303 w 1516"/>
              <a:gd name="connsiteY1" fmla="*/ 528 h 2101"/>
              <a:gd name="connsiteX2" fmla="*/ 849 w 1516"/>
              <a:gd name="connsiteY2" fmla="*/ 0 h 2101"/>
              <a:gd name="connsiteX3" fmla="*/ 43 w 1516"/>
              <a:gd name="connsiteY3" fmla="*/ 565 h 2101"/>
              <a:gd name="connsiteX4" fmla="*/ 444 w 1516"/>
              <a:gd name="connsiteY4" fmla="*/ 1903 h 2101"/>
              <a:gd name="connsiteX5" fmla="*/ 1250 w 1516"/>
              <a:gd name="connsiteY5" fmla="*/ 1903 h 2101"/>
              <a:gd name="connsiteX6" fmla="*/ 1517 w 1516"/>
              <a:gd name="connsiteY6" fmla="*/ 1263 h 2101"/>
              <a:gd name="connsiteX7" fmla="*/ 1474 w 1516"/>
              <a:gd name="connsiteY7" fmla="*/ 1237 h 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 h="2101">
                <a:moveTo>
                  <a:pt x="1474" y="1237"/>
                </a:moveTo>
                <a:cubicBezTo>
                  <a:pt x="1383" y="991"/>
                  <a:pt x="1340" y="741"/>
                  <a:pt x="1303" y="528"/>
                </a:cubicBezTo>
                <a:cubicBezTo>
                  <a:pt x="1260" y="314"/>
                  <a:pt x="1394" y="0"/>
                  <a:pt x="849" y="0"/>
                </a:cubicBezTo>
                <a:cubicBezTo>
                  <a:pt x="300" y="0"/>
                  <a:pt x="129" y="282"/>
                  <a:pt x="43" y="565"/>
                </a:cubicBezTo>
                <a:cubicBezTo>
                  <a:pt x="-133" y="1066"/>
                  <a:pt x="273" y="1487"/>
                  <a:pt x="444" y="1903"/>
                </a:cubicBezTo>
                <a:cubicBezTo>
                  <a:pt x="540" y="2185"/>
                  <a:pt x="1031" y="2148"/>
                  <a:pt x="1250" y="1903"/>
                </a:cubicBezTo>
                <a:cubicBezTo>
                  <a:pt x="1383" y="1732"/>
                  <a:pt x="1426" y="1476"/>
                  <a:pt x="1517" y="1263"/>
                </a:cubicBezTo>
                <a:lnTo>
                  <a:pt x="1474" y="1237"/>
                </a:lnTo>
                <a:close/>
              </a:path>
            </a:pathLst>
          </a:custGeom>
          <a:solidFill>
            <a:srgbClr val="FFFFFF">
              <a:alpha val="30000"/>
            </a:srgbClr>
          </a:solidFill>
          <a:ln w="5331" cap="flat">
            <a:noFill/>
            <a:prstDash val="solid"/>
            <a:miter/>
          </a:ln>
        </p:spPr>
        <p:txBody>
          <a:bodyPr rtlCol="0" anchor="ctr"/>
          <a:lstStyle/>
          <a:p>
            <a:endParaRPr lang="en-US"/>
          </a:p>
        </p:txBody>
      </p:sp>
      <p:sp>
        <p:nvSpPr>
          <p:cNvPr id="367" name="Freeform 366">
            <a:extLst>
              <a:ext uri="{FF2B5EF4-FFF2-40B4-BE49-F238E27FC236}">
                <a16:creationId xmlns:a16="http://schemas.microsoft.com/office/drawing/2014/main" id="{9AFDDCFF-0072-EF6D-996A-0198B49BA3F9}"/>
              </a:ext>
            </a:extLst>
          </p:cNvPr>
          <p:cNvSpPr/>
          <p:nvPr userDrawn="1"/>
        </p:nvSpPr>
        <p:spPr>
          <a:xfrm>
            <a:off x="10021336" y="3681540"/>
            <a:ext cx="3028" cy="5427"/>
          </a:xfrm>
          <a:custGeom>
            <a:avLst/>
            <a:gdLst>
              <a:gd name="connsiteX0" fmla="*/ 1249 w 1302"/>
              <a:gd name="connsiteY0" fmla="*/ 1126 h 2334"/>
              <a:gd name="connsiteX1" fmla="*/ 1116 w 1302"/>
              <a:gd name="connsiteY1" fmla="*/ 417 h 2334"/>
              <a:gd name="connsiteX2" fmla="*/ 528 w 1302"/>
              <a:gd name="connsiteY2" fmla="*/ 28 h 2334"/>
              <a:gd name="connsiteX3" fmla="*/ 128 w 1302"/>
              <a:gd name="connsiteY3" fmla="*/ 241 h 2334"/>
              <a:gd name="connsiteX4" fmla="*/ 448 w 1302"/>
              <a:gd name="connsiteY4" fmla="*/ 2261 h 2334"/>
              <a:gd name="connsiteX5" fmla="*/ 1164 w 1302"/>
              <a:gd name="connsiteY5" fmla="*/ 2090 h 2334"/>
              <a:gd name="connsiteX6" fmla="*/ 1302 w 1302"/>
              <a:gd name="connsiteY6" fmla="*/ 1163 h 2334"/>
              <a:gd name="connsiteX7" fmla="*/ 1260 w 1302"/>
              <a:gd name="connsiteY7" fmla="*/ 1136 h 2334"/>
              <a:gd name="connsiteX8" fmla="*/ 1249 w 1302"/>
              <a:gd name="connsiteY8" fmla="*/ 1126 h 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2" h="2334">
                <a:moveTo>
                  <a:pt x="1249" y="1126"/>
                </a:moveTo>
                <a:cubicBezTo>
                  <a:pt x="1249" y="1126"/>
                  <a:pt x="1158" y="699"/>
                  <a:pt x="1116" y="417"/>
                </a:cubicBezTo>
                <a:cubicBezTo>
                  <a:pt x="1116" y="171"/>
                  <a:pt x="715" y="129"/>
                  <a:pt x="528" y="28"/>
                </a:cubicBezTo>
                <a:cubicBezTo>
                  <a:pt x="352" y="-74"/>
                  <a:pt x="219" y="129"/>
                  <a:pt x="128" y="241"/>
                </a:cubicBezTo>
                <a:cubicBezTo>
                  <a:pt x="-139" y="523"/>
                  <a:pt x="32" y="2048"/>
                  <a:pt x="448" y="2261"/>
                </a:cubicBezTo>
                <a:cubicBezTo>
                  <a:pt x="715" y="2405"/>
                  <a:pt x="982" y="2330"/>
                  <a:pt x="1164" y="2090"/>
                </a:cubicBezTo>
                <a:cubicBezTo>
                  <a:pt x="1302" y="1845"/>
                  <a:pt x="1302" y="1563"/>
                  <a:pt x="1302" y="1163"/>
                </a:cubicBezTo>
                <a:lnTo>
                  <a:pt x="1260" y="1136"/>
                </a:lnTo>
                <a:lnTo>
                  <a:pt x="1249" y="1126"/>
                </a:lnTo>
                <a:close/>
              </a:path>
            </a:pathLst>
          </a:custGeom>
          <a:solidFill>
            <a:srgbClr val="FFFFFF">
              <a:alpha val="30000"/>
            </a:srgbClr>
          </a:solidFill>
          <a:ln w="5331" cap="flat">
            <a:noFill/>
            <a:prstDash val="solid"/>
            <a:miter/>
          </a:ln>
        </p:spPr>
        <p:txBody>
          <a:bodyPr rtlCol="0" anchor="ctr"/>
          <a:lstStyle/>
          <a:p>
            <a:endParaRPr lang="en-US"/>
          </a:p>
        </p:txBody>
      </p:sp>
      <p:sp>
        <p:nvSpPr>
          <p:cNvPr id="368" name="Freeform 367">
            <a:extLst>
              <a:ext uri="{FF2B5EF4-FFF2-40B4-BE49-F238E27FC236}">
                <a16:creationId xmlns:a16="http://schemas.microsoft.com/office/drawing/2014/main" id="{A02FF6A7-34F0-8D81-90EB-1EC79D4BF230}"/>
              </a:ext>
            </a:extLst>
          </p:cNvPr>
          <p:cNvSpPr/>
          <p:nvPr userDrawn="1"/>
        </p:nvSpPr>
        <p:spPr>
          <a:xfrm>
            <a:off x="9929771" y="3683896"/>
            <a:ext cx="8150" cy="3718"/>
          </a:xfrm>
          <a:custGeom>
            <a:avLst/>
            <a:gdLst>
              <a:gd name="connsiteX0" fmla="*/ 3141 w 3505"/>
              <a:gd name="connsiteY0" fmla="*/ 11 h 1599"/>
              <a:gd name="connsiteX1" fmla="*/ 3104 w 3505"/>
              <a:gd name="connsiteY1" fmla="*/ 43 h 1599"/>
              <a:gd name="connsiteX2" fmla="*/ 1171 w 3505"/>
              <a:gd name="connsiteY2" fmla="*/ 997 h 1599"/>
              <a:gd name="connsiteX3" fmla="*/ 269 w 3505"/>
              <a:gd name="connsiteY3" fmla="*/ 997 h 1599"/>
              <a:gd name="connsiteX4" fmla="*/ 179 w 3505"/>
              <a:gd name="connsiteY4" fmla="*/ 1317 h 1599"/>
              <a:gd name="connsiteX5" fmla="*/ 675 w 3505"/>
              <a:gd name="connsiteY5" fmla="*/ 1599 h 1599"/>
              <a:gd name="connsiteX6" fmla="*/ 1844 w 3505"/>
              <a:gd name="connsiteY6" fmla="*/ 1599 h 1599"/>
              <a:gd name="connsiteX7" fmla="*/ 3194 w 3505"/>
              <a:gd name="connsiteY7" fmla="*/ 0 h 1599"/>
              <a:gd name="connsiteX8" fmla="*/ 3152 w 3505"/>
              <a:gd name="connsiteY8" fmla="*/ 0 h 1599"/>
              <a:gd name="connsiteX9" fmla="*/ 3141 w 3505"/>
              <a:gd name="connsiteY9" fmla="*/ 11 h 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 h="1599">
                <a:moveTo>
                  <a:pt x="3141" y="11"/>
                </a:moveTo>
                <a:cubicBezTo>
                  <a:pt x="3141" y="11"/>
                  <a:pt x="3104" y="11"/>
                  <a:pt x="3104" y="43"/>
                </a:cubicBezTo>
                <a:cubicBezTo>
                  <a:pt x="2832" y="682"/>
                  <a:pt x="2202" y="997"/>
                  <a:pt x="1171" y="997"/>
                </a:cubicBezTo>
                <a:lnTo>
                  <a:pt x="269" y="997"/>
                </a:lnTo>
                <a:cubicBezTo>
                  <a:pt x="3" y="997"/>
                  <a:pt x="-131" y="1141"/>
                  <a:pt x="179" y="1317"/>
                </a:cubicBezTo>
                <a:cubicBezTo>
                  <a:pt x="179" y="1530"/>
                  <a:pt x="408" y="1599"/>
                  <a:pt x="675" y="1599"/>
                </a:cubicBezTo>
                <a:lnTo>
                  <a:pt x="1844" y="1599"/>
                </a:lnTo>
                <a:cubicBezTo>
                  <a:pt x="3461" y="1599"/>
                  <a:pt x="3867" y="1071"/>
                  <a:pt x="3194" y="0"/>
                </a:cubicBezTo>
                <a:lnTo>
                  <a:pt x="3152" y="0"/>
                </a:lnTo>
                <a:lnTo>
                  <a:pt x="3141" y="11"/>
                </a:lnTo>
                <a:close/>
              </a:path>
            </a:pathLst>
          </a:custGeom>
          <a:solidFill>
            <a:srgbClr val="FFFFFF">
              <a:alpha val="30000"/>
            </a:srgbClr>
          </a:solidFill>
          <a:ln w="5331" cap="flat">
            <a:noFill/>
            <a:prstDash val="solid"/>
            <a:miter/>
          </a:ln>
        </p:spPr>
        <p:txBody>
          <a:bodyPr rtlCol="0" anchor="ctr"/>
          <a:lstStyle/>
          <a:p>
            <a:endParaRPr lang="en-US"/>
          </a:p>
        </p:txBody>
      </p:sp>
      <p:sp>
        <p:nvSpPr>
          <p:cNvPr id="369" name="Freeform 368">
            <a:extLst>
              <a:ext uri="{FF2B5EF4-FFF2-40B4-BE49-F238E27FC236}">
                <a16:creationId xmlns:a16="http://schemas.microsoft.com/office/drawing/2014/main" id="{C39F6444-9014-7A3A-E1FD-FCBCF025E132}"/>
              </a:ext>
            </a:extLst>
          </p:cNvPr>
          <p:cNvSpPr/>
          <p:nvPr userDrawn="1"/>
        </p:nvSpPr>
        <p:spPr>
          <a:xfrm>
            <a:off x="9994467" y="3680475"/>
            <a:ext cx="9924" cy="4448"/>
          </a:xfrm>
          <a:custGeom>
            <a:avLst/>
            <a:gdLst>
              <a:gd name="connsiteX0" fmla="*/ 655 w 4268"/>
              <a:gd name="connsiteY0" fmla="*/ 1914 h 1913"/>
              <a:gd name="connsiteX1" fmla="*/ 698 w 4268"/>
              <a:gd name="connsiteY1" fmla="*/ 1770 h 1913"/>
              <a:gd name="connsiteX2" fmla="*/ 874 w 4268"/>
              <a:gd name="connsiteY2" fmla="*/ 357 h 1913"/>
              <a:gd name="connsiteX3" fmla="*/ 4247 w 4268"/>
              <a:gd name="connsiteY3" fmla="*/ 528 h 1913"/>
              <a:gd name="connsiteX4" fmla="*/ 3527 w 4268"/>
              <a:gd name="connsiteY4" fmla="*/ 0 h 1913"/>
              <a:gd name="connsiteX5" fmla="*/ 1007 w 4268"/>
              <a:gd name="connsiteY5" fmla="*/ 0 h 1913"/>
              <a:gd name="connsiteX6" fmla="*/ 68 w 4268"/>
              <a:gd name="connsiteY6" fmla="*/ 426 h 1913"/>
              <a:gd name="connsiteX7" fmla="*/ 655 w 4268"/>
              <a:gd name="connsiteY7" fmla="*/ 1914 h 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8" h="1913">
                <a:moveTo>
                  <a:pt x="655" y="1914"/>
                </a:moveTo>
                <a:cubicBezTo>
                  <a:pt x="655" y="1914"/>
                  <a:pt x="655" y="1839"/>
                  <a:pt x="698" y="1770"/>
                </a:cubicBezTo>
                <a:cubicBezTo>
                  <a:pt x="789" y="1274"/>
                  <a:pt x="201" y="458"/>
                  <a:pt x="874" y="357"/>
                </a:cubicBezTo>
                <a:cubicBezTo>
                  <a:pt x="1904" y="213"/>
                  <a:pt x="3164" y="69"/>
                  <a:pt x="4247" y="528"/>
                </a:cubicBezTo>
                <a:cubicBezTo>
                  <a:pt x="4343" y="144"/>
                  <a:pt x="4114" y="0"/>
                  <a:pt x="3527" y="0"/>
                </a:cubicBezTo>
                <a:lnTo>
                  <a:pt x="1007" y="0"/>
                </a:lnTo>
                <a:cubicBezTo>
                  <a:pt x="602" y="0"/>
                  <a:pt x="105" y="101"/>
                  <a:pt x="68" y="426"/>
                </a:cubicBezTo>
                <a:cubicBezTo>
                  <a:pt x="68" y="954"/>
                  <a:pt x="-295" y="1567"/>
                  <a:pt x="655" y="1914"/>
                </a:cubicBezTo>
                <a:close/>
              </a:path>
            </a:pathLst>
          </a:custGeom>
          <a:solidFill>
            <a:srgbClr val="FFFFFF">
              <a:alpha val="30000"/>
            </a:srgbClr>
          </a:solidFill>
          <a:ln w="5331" cap="flat">
            <a:noFill/>
            <a:prstDash val="solid"/>
            <a:miter/>
          </a:ln>
        </p:spPr>
        <p:txBody>
          <a:bodyPr rtlCol="0" anchor="ctr"/>
          <a:lstStyle/>
          <a:p>
            <a:endParaRPr lang="en-US"/>
          </a:p>
        </p:txBody>
      </p:sp>
      <p:sp>
        <p:nvSpPr>
          <p:cNvPr id="370" name="Freeform 369">
            <a:extLst>
              <a:ext uri="{FF2B5EF4-FFF2-40B4-BE49-F238E27FC236}">
                <a16:creationId xmlns:a16="http://schemas.microsoft.com/office/drawing/2014/main" id="{2D982822-3BC9-A6BE-7EF6-218E2C184C84}"/>
              </a:ext>
            </a:extLst>
          </p:cNvPr>
          <p:cNvSpPr/>
          <p:nvPr userDrawn="1"/>
        </p:nvSpPr>
        <p:spPr>
          <a:xfrm>
            <a:off x="10030311" y="3681282"/>
            <a:ext cx="2579" cy="4746"/>
          </a:xfrm>
          <a:custGeom>
            <a:avLst/>
            <a:gdLst>
              <a:gd name="connsiteX0" fmla="*/ 1066 w 1109"/>
              <a:gd name="connsiteY0" fmla="*/ 1301 h 2041"/>
              <a:gd name="connsiteX1" fmla="*/ 976 w 1109"/>
              <a:gd name="connsiteY1" fmla="*/ 282 h 2041"/>
              <a:gd name="connsiteX2" fmla="*/ 709 w 1109"/>
              <a:gd name="connsiteY2" fmla="*/ 0 h 2041"/>
              <a:gd name="connsiteX3" fmla="*/ 255 w 1109"/>
              <a:gd name="connsiteY3" fmla="*/ 208 h 2041"/>
              <a:gd name="connsiteX4" fmla="*/ 351 w 1109"/>
              <a:gd name="connsiteY4" fmla="*/ 1871 h 2041"/>
              <a:gd name="connsiteX5" fmla="*/ 709 w 1109"/>
              <a:gd name="connsiteY5" fmla="*/ 2041 h 2041"/>
              <a:gd name="connsiteX6" fmla="*/ 1066 w 1109"/>
              <a:gd name="connsiteY6" fmla="*/ 1796 h 2041"/>
              <a:gd name="connsiteX7" fmla="*/ 1109 w 1109"/>
              <a:gd name="connsiteY7" fmla="*/ 1301 h 2041"/>
              <a:gd name="connsiteX8" fmla="*/ 1066 w 1109"/>
              <a:gd name="connsiteY8" fmla="*/ 1301 h 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9" h="2041">
                <a:moveTo>
                  <a:pt x="1066" y="1301"/>
                </a:moveTo>
                <a:cubicBezTo>
                  <a:pt x="1066" y="879"/>
                  <a:pt x="1029" y="597"/>
                  <a:pt x="976" y="282"/>
                </a:cubicBezTo>
                <a:cubicBezTo>
                  <a:pt x="976" y="139"/>
                  <a:pt x="976" y="0"/>
                  <a:pt x="709" y="0"/>
                </a:cubicBezTo>
                <a:cubicBezTo>
                  <a:pt x="485" y="0"/>
                  <a:pt x="351" y="101"/>
                  <a:pt x="255" y="208"/>
                </a:cubicBezTo>
                <a:cubicBezTo>
                  <a:pt x="-327" y="778"/>
                  <a:pt x="255" y="1343"/>
                  <a:pt x="351" y="1871"/>
                </a:cubicBezTo>
                <a:cubicBezTo>
                  <a:pt x="351" y="1972"/>
                  <a:pt x="522" y="2041"/>
                  <a:pt x="709" y="2041"/>
                </a:cubicBezTo>
                <a:cubicBezTo>
                  <a:pt x="1029" y="2041"/>
                  <a:pt x="1029" y="1898"/>
                  <a:pt x="1066" y="1796"/>
                </a:cubicBezTo>
                <a:cubicBezTo>
                  <a:pt x="1066" y="1588"/>
                  <a:pt x="1109" y="1413"/>
                  <a:pt x="1109" y="1301"/>
                </a:cubicBezTo>
                <a:lnTo>
                  <a:pt x="1066" y="1301"/>
                </a:lnTo>
                <a:close/>
              </a:path>
            </a:pathLst>
          </a:custGeom>
          <a:solidFill>
            <a:srgbClr val="FFFFFF">
              <a:alpha val="30000"/>
            </a:srgbClr>
          </a:solidFill>
          <a:ln w="5331" cap="flat">
            <a:noFill/>
            <a:prstDash val="solid"/>
            <a:miter/>
          </a:ln>
        </p:spPr>
        <p:txBody>
          <a:bodyPr rtlCol="0" anchor="ctr"/>
          <a:lstStyle/>
          <a:p>
            <a:endParaRPr lang="en-US"/>
          </a:p>
        </p:txBody>
      </p:sp>
      <p:sp>
        <p:nvSpPr>
          <p:cNvPr id="371" name="Freeform 370">
            <a:extLst>
              <a:ext uri="{FF2B5EF4-FFF2-40B4-BE49-F238E27FC236}">
                <a16:creationId xmlns:a16="http://schemas.microsoft.com/office/drawing/2014/main" id="{30703375-1C5A-D03B-BF1B-E949991DD6A0}"/>
              </a:ext>
            </a:extLst>
          </p:cNvPr>
          <p:cNvSpPr/>
          <p:nvPr userDrawn="1"/>
        </p:nvSpPr>
        <p:spPr>
          <a:xfrm>
            <a:off x="10009000" y="3680987"/>
            <a:ext cx="6629" cy="2265"/>
          </a:xfrm>
          <a:custGeom>
            <a:avLst/>
            <a:gdLst>
              <a:gd name="connsiteX0" fmla="*/ 36 w 2851"/>
              <a:gd name="connsiteY0" fmla="*/ 729 h 974"/>
              <a:gd name="connsiteX1" fmla="*/ 1259 w 2851"/>
              <a:gd name="connsiteY1" fmla="*/ 590 h 974"/>
              <a:gd name="connsiteX2" fmla="*/ 2791 w 2851"/>
              <a:gd name="connsiteY2" fmla="*/ 974 h 974"/>
              <a:gd name="connsiteX3" fmla="*/ 2471 w 2851"/>
              <a:gd name="connsiteY3" fmla="*/ 121 h 974"/>
              <a:gd name="connsiteX4" fmla="*/ 255 w 2851"/>
              <a:gd name="connsiteY4" fmla="*/ 121 h 974"/>
              <a:gd name="connsiteX5" fmla="*/ 26 w 2851"/>
              <a:gd name="connsiteY5" fmla="*/ 718 h 974"/>
              <a:gd name="connsiteX6" fmla="*/ 36 w 2851"/>
              <a:gd name="connsiteY6" fmla="*/ 729 h 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1" h="974">
                <a:moveTo>
                  <a:pt x="36" y="729"/>
                </a:moveTo>
                <a:cubicBezTo>
                  <a:pt x="442" y="702"/>
                  <a:pt x="576" y="-81"/>
                  <a:pt x="1259" y="590"/>
                </a:cubicBezTo>
                <a:cubicBezTo>
                  <a:pt x="1488" y="804"/>
                  <a:pt x="2348" y="692"/>
                  <a:pt x="2791" y="974"/>
                </a:cubicBezTo>
                <a:cubicBezTo>
                  <a:pt x="2791" y="660"/>
                  <a:pt x="3058" y="191"/>
                  <a:pt x="2471" y="121"/>
                </a:cubicBezTo>
                <a:cubicBezTo>
                  <a:pt x="1798" y="20"/>
                  <a:pt x="981" y="-92"/>
                  <a:pt x="255" y="121"/>
                </a:cubicBezTo>
                <a:cubicBezTo>
                  <a:pt x="-54" y="223"/>
                  <a:pt x="-11" y="479"/>
                  <a:pt x="26" y="718"/>
                </a:cubicBezTo>
                <a:lnTo>
                  <a:pt x="36" y="729"/>
                </a:lnTo>
                <a:close/>
              </a:path>
            </a:pathLst>
          </a:custGeom>
          <a:solidFill>
            <a:srgbClr val="FFFFFF">
              <a:alpha val="30000"/>
            </a:srgbClr>
          </a:solidFill>
          <a:ln w="5331" cap="flat">
            <a:noFill/>
            <a:prstDash val="solid"/>
            <a:miter/>
          </a:ln>
        </p:spPr>
        <p:txBody>
          <a:bodyPr rtlCol="0" anchor="ctr"/>
          <a:lstStyle/>
          <a:p>
            <a:endParaRPr lang="en-US"/>
          </a:p>
        </p:txBody>
      </p:sp>
      <p:sp>
        <p:nvSpPr>
          <p:cNvPr id="372" name="Freeform 371">
            <a:extLst>
              <a:ext uri="{FF2B5EF4-FFF2-40B4-BE49-F238E27FC236}">
                <a16:creationId xmlns:a16="http://schemas.microsoft.com/office/drawing/2014/main" id="{DC87149D-64FC-7D79-9C34-FE1503C94C4D}"/>
              </a:ext>
            </a:extLst>
          </p:cNvPr>
          <p:cNvSpPr/>
          <p:nvPr userDrawn="1"/>
        </p:nvSpPr>
        <p:spPr>
          <a:xfrm>
            <a:off x="10010128" y="3686065"/>
            <a:ext cx="5225" cy="921"/>
          </a:xfrm>
          <a:custGeom>
            <a:avLst/>
            <a:gdLst>
              <a:gd name="connsiteX0" fmla="*/ 2247 w 2247"/>
              <a:gd name="connsiteY0" fmla="*/ 0 h 396"/>
              <a:gd name="connsiteX1" fmla="*/ 0 w 2247"/>
              <a:gd name="connsiteY1" fmla="*/ 0 h 396"/>
              <a:gd name="connsiteX2" fmla="*/ 43 w 2247"/>
              <a:gd name="connsiteY2" fmla="*/ 314 h 396"/>
              <a:gd name="connsiteX3" fmla="*/ 2194 w 2247"/>
              <a:gd name="connsiteY3" fmla="*/ 245 h 396"/>
              <a:gd name="connsiteX4" fmla="*/ 2236 w 2247"/>
              <a:gd name="connsiteY4" fmla="*/ 0 h 396"/>
              <a:gd name="connsiteX5" fmla="*/ 2247 w 2247"/>
              <a:gd name="connsiteY5" fmla="*/ 0 h 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7" h="396">
                <a:moveTo>
                  <a:pt x="2247" y="0"/>
                </a:moveTo>
                <a:lnTo>
                  <a:pt x="0" y="0"/>
                </a:lnTo>
                <a:cubicBezTo>
                  <a:pt x="0" y="101"/>
                  <a:pt x="0" y="314"/>
                  <a:pt x="43" y="314"/>
                </a:cubicBezTo>
                <a:cubicBezTo>
                  <a:pt x="763" y="384"/>
                  <a:pt x="1473" y="485"/>
                  <a:pt x="2194" y="245"/>
                </a:cubicBezTo>
                <a:cubicBezTo>
                  <a:pt x="2236" y="245"/>
                  <a:pt x="2194" y="75"/>
                  <a:pt x="2236" y="0"/>
                </a:cubicBezTo>
                <a:lnTo>
                  <a:pt x="2247" y="0"/>
                </a:lnTo>
                <a:close/>
              </a:path>
            </a:pathLst>
          </a:custGeom>
          <a:solidFill>
            <a:srgbClr val="FFFFFF">
              <a:alpha val="30000"/>
            </a:srgbClr>
          </a:solidFill>
          <a:ln w="5331" cap="flat">
            <a:noFill/>
            <a:prstDash val="solid"/>
            <a:miter/>
          </a:ln>
        </p:spPr>
        <p:txBody>
          <a:bodyPr rtlCol="0" anchor="ctr"/>
          <a:lstStyle/>
          <a:p>
            <a:endParaRPr lang="en-US"/>
          </a:p>
        </p:txBody>
      </p:sp>
      <p:sp>
        <p:nvSpPr>
          <p:cNvPr id="373" name="Freeform 372">
            <a:extLst>
              <a:ext uri="{FF2B5EF4-FFF2-40B4-BE49-F238E27FC236}">
                <a16:creationId xmlns:a16="http://schemas.microsoft.com/office/drawing/2014/main" id="{A9E7740C-ABD6-0BE1-EEC8-0706A9688372}"/>
              </a:ext>
            </a:extLst>
          </p:cNvPr>
          <p:cNvSpPr/>
          <p:nvPr userDrawn="1"/>
        </p:nvSpPr>
        <p:spPr>
          <a:xfrm>
            <a:off x="10004494" y="3681766"/>
            <a:ext cx="1479" cy="3667"/>
          </a:xfrm>
          <a:custGeom>
            <a:avLst/>
            <a:gdLst>
              <a:gd name="connsiteX0" fmla="*/ 0 w 636"/>
              <a:gd name="connsiteY0" fmla="*/ 0 h 1577"/>
              <a:gd name="connsiteX1" fmla="*/ 0 w 636"/>
              <a:gd name="connsiteY1" fmla="*/ 1578 h 1577"/>
              <a:gd name="connsiteX2" fmla="*/ 0 w 636"/>
              <a:gd name="connsiteY2" fmla="*/ 0 h 1577"/>
            </a:gdLst>
            <a:ahLst/>
            <a:cxnLst>
              <a:cxn ang="0">
                <a:pos x="connsiteX0" y="connsiteY0"/>
              </a:cxn>
              <a:cxn ang="0">
                <a:pos x="connsiteX1" y="connsiteY1"/>
              </a:cxn>
              <a:cxn ang="0">
                <a:pos x="connsiteX2" y="connsiteY2"/>
              </a:cxn>
            </a:cxnLst>
            <a:rect l="l" t="t" r="r" b="b"/>
            <a:pathLst>
              <a:path w="636" h="1577">
                <a:moveTo>
                  <a:pt x="0" y="0"/>
                </a:moveTo>
                <a:lnTo>
                  <a:pt x="0" y="1578"/>
                </a:lnTo>
                <a:cubicBezTo>
                  <a:pt x="849" y="1338"/>
                  <a:pt x="849" y="490"/>
                  <a:pt x="0"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74" name="Freeform 373">
            <a:extLst>
              <a:ext uri="{FF2B5EF4-FFF2-40B4-BE49-F238E27FC236}">
                <a16:creationId xmlns:a16="http://schemas.microsoft.com/office/drawing/2014/main" id="{625284B5-2E9B-EE83-0C05-15335999AC4A}"/>
              </a:ext>
            </a:extLst>
          </p:cNvPr>
          <p:cNvSpPr/>
          <p:nvPr userDrawn="1"/>
        </p:nvSpPr>
        <p:spPr>
          <a:xfrm>
            <a:off x="9946420" y="3682487"/>
            <a:ext cx="44364" cy="3214"/>
          </a:xfrm>
          <a:custGeom>
            <a:avLst/>
            <a:gdLst>
              <a:gd name="connsiteX0" fmla="*/ 9479 w 19079"/>
              <a:gd name="connsiteY0" fmla="*/ 9 h 1382"/>
              <a:gd name="connsiteX1" fmla="*/ 795 w 19079"/>
              <a:gd name="connsiteY1" fmla="*/ 9 h 1382"/>
              <a:gd name="connsiteX2" fmla="*/ 32 w 19079"/>
              <a:gd name="connsiteY2" fmla="*/ 180 h 1382"/>
              <a:gd name="connsiteX3" fmla="*/ 256 w 19079"/>
              <a:gd name="connsiteY3" fmla="*/ 681 h 1382"/>
              <a:gd name="connsiteX4" fmla="*/ 2108 w 19079"/>
              <a:gd name="connsiteY4" fmla="*/ 1321 h 1382"/>
              <a:gd name="connsiteX5" fmla="*/ 18084 w 19079"/>
              <a:gd name="connsiteY5" fmla="*/ 1321 h 1382"/>
              <a:gd name="connsiteX6" fmla="*/ 19076 w 19079"/>
              <a:gd name="connsiteY6" fmla="*/ 782 h 1382"/>
              <a:gd name="connsiteX7" fmla="*/ 17993 w 19079"/>
              <a:gd name="connsiteY7" fmla="*/ 41 h 1382"/>
              <a:gd name="connsiteX8" fmla="*/ 9479 w 19079"/>
              <a:gd name="connsiteY8" fmla="*/ 41 h 1382"/>
              <a:gd name="connsiteX9" fmla="*/ 9479 w 19079"/>
              <a:gd name="connsiteY9" fmla="*/ 9 h 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 h="1382">
                <a:moveTo>
                  <a:pt x="9479" y="9"/>
                </a:moveTo>
                <a:lnTo>
                  <a:pt x="795" y="9"/>
                </a:lnTo>
                <a:cubicBezTo>
                  <a:pt x="485" y="9"/>
                  <a:pt x="122" y="-60"/>
                  <a:pt x="32" y="180"/>
                </a:cubicBezTo>
                <a:cubicBezTo>
                  <a:pt x="-107" y="356"/>
                  <a:pt x="256" y="569"/>
                  <a:pt x="256" y="681"/>
                </a:cubicBezTo>
                <a:cubicBezTo>
                  <a:pt x="352" y="1678"/>
                  <a:pt x="1382" y="1321"/>
                  <a:pt x="2108" y="1321"/>
                </a:cubicBezTo>
                <a:lnTo>
                  <a:pt x="18084" y="1321"/>
                </a:lnTo>
                <a:cubicBezTo>
                  <a:pt x="18671" y="1321"/>
                  <a:pt x="19119" y="1321"/>
                  <a:pt x="19076" y="782"/>
                </a:cubicBezTo>
                <a:cubicBezTo>
                  <a:pt x="19076" y="286"/>
                  <a:pt x="18900" y="-1"/>
                  <a:pt x="17993" y="41"/>
                </a:cubicBezTo>
                <a:lnTo>
                  <a:pt x="9479" y="41"/>
                </a:lnTo>
                <a:lnTo>
                  <a:pt x="9479" y="9"/>
                </a:lnTo>
                <a:close/>
              </a:path>
            </a:pathLst>
          </a:custGeom>
          <a:solidFill>
            <a:srgbClr val="FFFFFF">
              <a:alpha val="30000"/>
            </a:srgbClr>
          </a:solidFill>
          <a:ln w="5331" cap="flat">
            <a:noFill/>
            <a:prstDash val="solid"/>
            <a:miter/>
          </a:ln>
        </p:spPr>
        <p:txBody>
          <a:bodyPr rtlCol="0" anchor="ctr"/>
          <a:lstStyle/>
          <a:p>
            <a:endParaRPr lang="en-US"/>
          </a:p>
        </p:txBody>
      </p:sp>
      <p:sp>
        <p:nvSpPr>
          <p:cNvPr id="375" name="Freeform 374">
            <a:extLst>
              <a:ext uri="{FF2B5EF4-FFF2-40B4-BE49-F238E27FC236}">
                <a16:creationId xmlns:a16="http://schemas.microsoft.com/office/drawing/2014/main" id="{36D5A93D-B2C2-A5EE-5DCA-2A4C9BA1EFA1}"/>
              </a:ext>
            </a:extLst>
          </p:cNvPr>
          <p:cNvSpPr/>
          <p:nvPr userDrawn="1"/>
        </p:nvSpPr>
        <p:spPr>
          <a:xfrm>
            <a:off x="10048356" y="3568696"/>
            <a:ext cx="167274" cy="19653"/>
          </a:xfrm>
          <a:custGeom>
            <a:avLst/>
            <a:gdLst>
              <a:gd name="connsiteX0" fmla="*/ 35565 w 71937"/>
              <a:gd name="connsiteY0" fmla="*/ 93 h 8452"/>
              <a:gd name="connsiteX1" fmla="*/ 4083 w 71937"/>
              <a:gd name="connsiteY1" fmla="*/ 61 h 8452"/>
              <a:gd name="connsiteX2" fmla="*/ 0 w 71937"/>
              <a:gd name="connsiteY2" fmla="*/ 2673 h 8452"/>
              <a:gd name="connsiteX3" fmla="*/ 75 w 71937"/>
              <a:gd name="connsiteY3" fmla="*/ 4832 h 8452"/>
              <a:gd name="connsiteX4" fmla="*/ 6160 w 71937"/>
              <a:gd name="connsiteY4" fmla="*/ 8451 h 8452"/>
              <a:gd name="connsiteX5" fmla="*/ 66251 w 71937"/>
              <a:gd name="connsiteY5" fmla="*/ 8451 h 8452"/>
              <a:gd name="connsiteX6" fmla="*/ 71311 w 71937"/>
              <a:gd name="connsiteY6" fmla="*/ 3601 h 8452"/>
              <a:gd name="connsiteX7" fmla="*/ 70115 w 71937"/>
              <a:gd name="connsiteY7" fmla="*/ 328 h 8452"/>
              <a:gd name="connsiteX8" fmla="*/ 63512 w 71937"/>
              <a:gd name="connsiteY8" fmla="*/ 40 h 8452"/>
              <a:gd name="connsiteX9" fmla="*/ 35533 w 71937"/>
              <a:gd name="connsiteY9" fmla="*/ 40 h 8452"/>
              <a:gd name="connsiteX10" fmla="*/ 35575 w 71937"/>
              <a:gd name="connsiteY10" fmla="*/ 104 h 8452"/>
              <a:gd name="connsiteX11" fmla="*/ 35565 w 71937"/>
              <a:gd name="connsiteY11" fmla="*/ 93 h 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37" h="8452">
                <a:moveTo>
                  <a:pt x="35565" y="93"/>
                </a:moveTo>
                <a:cubicBezTo>
                  <a:pt x="25071" y="93"/>
                  <a:pt x="14577" y="173"/>
                  <a:pt x="4083" y="61"/>
                </a:cubicBezTo>
                <a:cubicBezTo>
                  <a:pt x="1100" y="29"/>
                  <a:pt x="0" y="834"/>
                  <a:pt x="0" y="2673"/>
                </a:cubicBezTo>
                <a:cubicBezTo>
                  <a:pt x="0" y="3398"/>
                  <a:pt x="0" y="4107"/>
                  <a:pt x="75" y="4832"/>
                </a:cubicBezTo>
                <a:cubicBezTo>
                  <a:pt x="582" y="8137"/>
                  <a:pt x="1244" y="8478"/>
                  <a:pt x="6160" y="8451"/>
                </a:cubicBezTo>
                <a:lnTo>
                  <a:pt x="66251" y="8451"/>
                </a:lnTo>
                <a:cubicBezTo>
                  <a:pt x="70953" y="8451"/>
                  <a:pt x="73099" y="6559"/>
                  <a:pt x="71311" y="3601"/>
                </a:cubicBezTo>
                <a:cubicBezTo>
                  <a:pt x="70654" y="2481"/>
                  <a:pt x="71673" y="754"/>
                  <a:pt x="70115" y="328"/>
                </a:cubicBezTo>
                <a:cubicBezTo>
                  <a:pt x="68183" y="-194"/>
                  <a:pt x="65706" y="72"/>
                  <a:pt x="63512" y="40"/>
                </a:cubicBezTo>
                <a:lnTo>
                  <a:pt x="35533" y="40"/>
                </a:lnTo>
                <a:lnTo>
                  <a:pt x="35575" y="104"/>
                </a:lnTo>
                <a:lnTo>
                  <a:pt x="35565" y="93"/>
                </a:lnTo>
                <a:close/>
              </a:path>
            </a:pathLst>
          </a:custGeom>
          <a:solidFill>
            <a:srgbClr val="FFFFFF">
              <a:alpha val="30000"/>
            </a:srgbClr>
          </a:solidFill>
          <a:ln w="5331" cap="flat">
            <a:noFill/>
            <a:prstDash val="solid"/>
            <a:miter/>
          </a:ln>
        </p:spPr>
        <p:txBody>
          <a:bodyPr rtlCol="0" anchor="ctr"/>
          <a:lstStyle/>
          <a:p>
            <a:endParaRPr lang="en-US"/>
          </a:p>
        </p:txBody>
      </p:sp>
      <p:sp>
        <p:nvSpPr>
          <p:cNvPr id="376" name="Freeform 375">
            <a:extLst>
              <a:ext uri="{FF2B5EF4-FFF2-40B4-BE49-F238E27FC236}">
                <a16:creationId xmlns:a16="http://schemas.microsoft.com/office/drawing/2014/main" id="{C449C35C-AF3E-48C9-2065-D840433E1706}"/>
              </a:ext>
            </a:extLst>
          </p:cNvPr>
          <p:cNvSpPr/>
          <p:nvPr userDrawn="1"/>
        </p:nvSpPr>
        <p:spPr>
          <a:xfrm>
            <a:off x="10290763" y="3566641"/>
            <a:ext cx="165510" cy="21360"/>
          </a:xfrm>
          <a:custGeom>
            <a:avLst/>
            <a:gdLst>
              <a:gd name="connsiteX0" fmla="*/ 35528 w 71178"/>
              <a:gd name="connsiteY0" fmla="*/ 34 h 9186"/>
              <a:gd name="connsiteX1" fmla="*/ 63882 w 71178"/>
              <a:gd name="connsiteY1" fmla="*/ 34 h 9186"/>
              <a:gd name="connsiteX2" fmla="*/ 71098 w 71178"/>
              <a:gd name="connsiteY2" fmla="*/ 4800 h 9186"/>
              <a:gd name="connsiteX3" fmla="*/ 66545 w 71178"/>
              <a:gd name="connsiteY3" fmla="*/ 7822 h 9186"/>
              <a:gd name="connsiteX4" fmla="*/ 18373 w 71178"/>
              <a:gd name="connsiteY4" fmla="*/ 7822 h 9186"/>
              <a:gd name="connsiteX5" fmla="*/ 15560 w 71178"/>
              <a:gd name="connsiteY5" fmla="*/ 7934 h 9186"/>
              <a:gd name="connsiteX6" fmla="*/ 4234 w 71178"/>
              <a:gd name="connsiteY6" fmla="*/ 8989 h 9186"/>
              <a:gd name="connsiteX7" fmla="*/ 1939 w 71178"/>
              <a:gd name="connsiteY7" fmla="*/ 7982 h 9186"/>
              <a:gd name="connsiteX8" fmla="*/ 556 w 71178"/>
              <a:gd name="connsiteY8" fmla="*/ 5135 h 9186"/>
              <a:gd name="connsiteX9" fmla="*/ 4015 w 71178"/>
              <a:gd name="connsiteY9" fmla="*/ 50 h 9186"/>
              <a:gd name="connsiteX10" fmla="*/ 35496 w 71178"/>
              <a:gd name="connsiteY10" fmla="*/ 50 h 9186"/>
              <a:gd name="connsiteX11" fmla="*/ 35528 w 71178"/>
              <a:gd name="connsiteY11" fmla="*/ 24 h 9186"/>
              <a:gd name="connsiteX12" fmla="*/ 35528 w 71178"/>
              <a:gd name="connsiteY12" fmla="*/ 34 h 9186"/>
              <a:gd name="connsiteX13" fmla="*/ 4447 w 71178"/>
              <a:gd name="connsiteY13" fmla="*/ 2188 h 9186"/>
              <a:gd name="connsiteX14" fmla="*/ 1682 w 71178"/>
              <a:gd name="connsiteY14" fmla="*/ 2817 h 9186"/>
              <a:gd name="connsiteX15" fmla="*/ 2515 w 71178"/>
              <a:gd name="connsiteY15" fmla="*/ 4576 h 9186"/>
              <a:gd name="connsiteX16" fmla="*/ 9219 w 71178"/>
              <a:gd name="connsiteY16" fmla="*/ 6873 h 9186"/>
              <a:gd name="connsiteX17" fmla="*/ 66145 w 71178"/>
              <a:gd name="connsiteY17" fmla="*/ 6761 h 9186"/>
              <a:gd name="connsiteX18" fmla="*/ 69790 w 71178"/>
              <a:gd name="connsiteY18" fmla="*/ 4842 h 9186"/>
              <a:gd name="connsiteX19" fmla="*/ 65969 w 71178"/>
              <a:gd name="connsiteY19" fmla="*/ 2140 h 9186"/>
              <a:gd name="connsiteX20" fmla="*/ 35539 w 71178"/>
              <a:gd name="connsiteY20" fmla="*/ 2198 h 9186"/>
              <a:gd name="connsiteX21" fmla="*/ 4458 w 71178"/>
              <a:gd name="connsiteY21" fmla="*/ 2198 h 9186"/>
              <a:gd name="connsiteX22" fmla="*/ 4447 w 71178"/>
              <a:gd name="connsiteY22" fmla="*/ 2188 h 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178" h="9186">
                <a:moveTo>
                  <a:pt x="35528" y="34"/>
                </a:moveTo>
                <a:cubicBezTo>
                  <a:pt x="44997" y="34"/>
                  <a:pt x="54439" y="-30"/>
                  <a:pt x="63882" y="34"/>
                </a:cubicBezTo>
                <a:cubicBezTo>
                  <a:pt x="71493" y="93"/>
                  <a:pt x="70554" y="-914"/>
                  <a:pt x="71098" y="4800"/>
                </a:cubicBezTo>
                <a:cubicBezTo>
                  <a:pt x="71392" y="7699"/>
                  <a:pt x="71098" y="7822"/>
                  <a:pt x="66545" y="7822"/>
                </a:cubicBezTo>
                <a:lnTo>
                  <a:pt x="18373" y="7822"/>
                </a:lnTo>
                <a:cubicBezTo>
                  <a:pt x="17423" y="7822"/>
                  <a:pt x="16078" y="7587"/>
                  <a:pt x="15560" y="7934"/>
                </a:cubicBezTo>
                <a:cubicBezTo>
                  <a:pt x="12133" y="10199"/>
                  <a:pt x="7981" y="8627"/>
                  <a:pt x="4234" y="8989"/>
                </a:cubicBezTo>
                <a:cubicBezTo>
                  <a:pt x="3428" y="9069"/>
                  <a:pt x="1794" y="9053"/>
                  <a:pt x="1939" y="7982"/>
                </a:cubicBezTo>
                <a:cubicBezTo>
                  <a:pt x="2157" y="6836"/>
                  <a:pt x="1101" y="6063"/>
                  <a:pt x="556" y="5135"/>
                </a:cubicBezTo>
                <a:cubicBezTo>
                  <a:pt x="-976" y="2604"/>
                  <a:pt x="812" y="50"/>
                  <a:pt x="4015" y="50"/>
                </a:cubicBezTo>
                <a:lnTo>
                  <a:pt x="35496" y="50"/>
                </a:lnTo>
                <a:lnTo>
                  <a:pt x="35528" y="24"/>
                </a:lnTo>
                <a:lnTo>
                  <a:pt x="35528" y="34"/>
                </a:lnTo>
                <a:close/>
                <a:moveTo>
                  <a:pt x="4447" y="2188"/>
                </a:moveTo>
                <a:cubicBezTo>
                  <a:pt x="3465" y="2188"/>
                  <a:pt x="2115" y="1953"/>
                  <a:pt x="1682" y="2817"/>
                </a:cubicBezTo>
                <a:cubicBezTo>
                  <a:pt x="1352" y="3478"/>
                  <a:pt x="2488" y="4224"/>
                  <a:pt x="2515" y="4576"/>
                </a:cubicBezTo>
                <a:cubicBezTo>
                  <a:pt x="2809" y="8115"/>
                  <a:pt x="6636" y="6873"/>
                  <a:pt x="9219" y="6873"/>
                </a:cubicBezTo>
                <a:cubicBezTo>
                  <a:pt x="28205" y="6873"/>
                  <a:pt x="47159" y="6793"/>
                  <a:pt x="66145" y="6761"/>
                </a:cubicBezTo>
                <a:cubicBezTo>
                  <a:pt x="68189" y="6761"/>
                  <a:pt x="69860" y="6761"/>
                  <a:pt x="69790" y="4842"/>
                </a:cubicBezTo>
                <a:cubicBezTo>
                  <a:pt x="69716" y="3030"/>
                  <a:pt x="69096" y="2119"/>
                  <a:pt x="65969" y="2140"/>
                </a:cubicBezTo>
                <a:cubicBezTo>
                  <a:pt x="55833" y="2252"/>
                  <a:pt x="45670" y="2198"/>
                  <a:pt x="35539" y="2198"/>
                </a:cubicBezTo>
                <a:cubicBezTo>
                  <a:pt x="25408" y="2198"/>
                  <a:pt x="14808" y="2167"/>
                  <a:pt x="4458" y="2198"/>
                </a:cubicBezTo>
                <a:lnTo>
                  <a:pt x="4447" y="2188"/>
                </a:lnTo>
                <a:close/>
              </a:path>
            </a:pathLst>
          </a:custGeom>
          <a:solidFill>
            <a:srgbClr val="FFFFFF">
              <a:alpha val="30000"/>
            </a:srgbClr>
          </a:solidFill>
          <a:ln w="5331" cap="flat">
            <a:noFill/>
            <a:prstDash val="solid"/>
            <a:miter/>
          </a:ln>
        </p:spPr>
        <p:txBody>
          <a:bodyPr rtlCol="0" anchor="ctr"/>
          <a:lstStyle/>
          <a:p>
            <a:endParaRPr lang="en-US"/>
          </a:p>
        </p:txBody>
      </p:sp>
      <p:sp>
        <p:nvSpPr>
          <p:cNvPr id="377" name="Freeform 376">
            <a:extLst>
              <a:ext uri="{FF2B5EF4-FFF2-40B4-BE49-F238E27FC236}">
                <a16:creationId xmlns:a16="http://schemas.microsoft.com/office/drawing/2014/main" id="{D1D8DEB0-9974-CD84-E0B4-4547B59E663C}"/>
              </a:ext>
            </a:extLst>
          </p:cNvPr>
          <p:cNvSpPr/>
          <p:nvPr userDrawn="1"/>
        </p:nvSpPr>
        <p:spPr>
          <a:xfrm>
            <a:off x="10471077" y="3566143"/>
            <a:ext cx="30508" cy="16951"/>
          </a:xfrm>
          <a:custGeom>
            <a:avLst/>
            <a:gdLst>
              <a:gd name="connsiteX0" fmla="*/ 364 w 13120"/>
              <a:gd name="connsiteY0" fmla="*/ 5988 h 7290"/>
              <a:gd name="connsiteX1" fmla="*/ 1389 w 13120"/>
              <a:gd name="connsiteY1" fmla="*/ 7278 h 7290"/>
              <a:gd name="connsiteX2" fmla="*/ 13051 w 13120"/>
              <a:gd name="connsiteY2" fmla="*/ 6841 h 7290"/>
              <a:gd name="connsiteX3" fmla="*/ 13121 w 13120"/>
              <a:gd name="connsiteY3" fmla="*/ 1191 h 7290"/>
              <a:gd name="connsiteX4" fmla="*/ 1245 w 13120"/>
              <a:gd name="connsiteY4" fmla="*/ 498 h 7290"/>
              <a:gd name="connsiteX5" fmla="*/ 508 w 13120"/>
              <a:gd name="connsiteY5" fmla="*/ 5530 h 7290"/>
              <a:gd name="connsiteX6" fmla="*/ 364 w 13120"/>
              <a:gd name="connsiteY6" fmla="*/ 5988 h 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0" h="7290">
                <a:moveTo>
                  <a:pt x="364" y="5988"/>
                </a:moveTo>
                <a:cubicBezTo>
                  <a:pt x="364" y="6559"/>
                  <a:pt x="439" y="7401"/>
                  <a:pt x="1389" y="7278"/>
                </a:cubicBezTo>
                <a:cubicBezTo>
                  <a:pt x="5253" y="6729"/>
                  <a:pt x="9230" y="7737"/>
                  <a:pt x="13051" y="6841"/>
                </a:cubicBezTo>
                <a:cubicBezTo>
                  <a:pt x="13051" y="4949"/>
                  <a:pt x="13121" y="3078"/>
                  <a:pt x="13121" y="1191"/>
                </a:cubicBezTo>
                <a:cubicBezTo>
                  <a:pt x="9374" y="-541"/>
                  <a:pt x="4890" y="-19"/>
                  <a:pt x="1245" y="498"/>
                </a:cubicBezTo>
                <a:cubicBezTo>
                  <a:pt x="-1237" y="845"/>
                  <a:pt x="812" y="3771"/>
                  <a:pt x="508" y="5530"/>
                </a:cubicBezTo>
                <a:cubicBezTo>
                  <a:pt x="508" y="5706"/>
                  <a:pt x="439" y="5845"/>
                  <a:pt x="364" y="5988"/>
                </a:cubicBezTo>
                <a:close/>
              </a:path>
            </a:pathLst>
          </a:custGeom>
          <a:solidFill>
            <a:srgbClr val="FFFFFF">
              <a:alpha val="30000"/>
            </a:srgbClr>
          </a:solidFill>
          <a:ln w="5331" cap="flat">
            <a:noFill/>
            <a:prstDash val="solid"/>
            <a:miter/>
          </a:ln>
        </p:spPr>
        <p:txBody>
          <a:bodyPr rtlCol="0" anchor="ctr"/>
          <a:lstStyle/>
          <a:p>
            <a:endParaRPr lang="en-US"/>
          </a:p>
        </p:txBody>
      </p:sp>
      <p:sp>
        <p:nvSpPr>
          <p:cNvPr id="378" name="Freeform 377">
            <a:extLst>
              <a:ext uri="{FF2B5EF4-FFF2-40B4-BE49-F238E27FC236}">
                <a16:creationId xmlns:a16="http://schemas.microsoft.com/office/drawing/2014/main" id="{5D2FB031-1EB0-460E-9B89-643C4964D5BC}"/>
              </a:ext>
            </a:extLst>
          </p:cNvPr>
          <p:cNvSpPr/>
          <p:nvPr userDrawn="1"/>
        </p:nvSpPr>
        <p:spPr>
          <a:xfrm>
            <a:off x="9998225" y="3569050"/>
            <a:ext cx="12480" cy="21542"/>
          </a:xfrm>
          <a:custGeom>
            <a:avLst/>
            <a:gdLst>
              <a:gd name="connsiteX0" fmla="*/ 2669 w 5367"/>
              <a:gd name="connsiteY0" fmla="*/ 32 h 9264"/>
              <a:gd name="connsiteX1" fmla="*/ 6 w 5367"/>
              <a:gd name="connsiteY1" fmla="*/ 3049 h 9264"/>
              <a:gd name="connsiteX2" fmla="*/ 3102 w 5367"/>
              <a:gd name="connsiteY2" fmla="*/ 9264 h 9264"/>
              <a:gd name="connsiteX3" fmla="*/ 5365 w 5367"/>
              <a:gd name="connsiteY3" fmla="*/ 5693 h 9264"/>
              <a:gd name="connsiteX4" fmla="*/ 2626 w 5367"/>
              <a:gd name="connsiteY4" fmla="*/ 0 h 9264"/>
              <a:gd name="connsiteX5" fmla="*/ 2669 w 5367"/>
              <a:gd name="connsiteY5" fmla="*/ 32 h 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7" h="9264">
                <a:moveTo>
                  <a:pt x="2669" y="32"/>
                </a:moveTo>
                <a:cubicBezTo>
                  <a:pt x="1468" y="32"/>
                  <a:pt x="75" y="-490"/>
                  <a:pt x="6" y="3049"/>
                </a:cubicBezTo>
                <a:cubicBezTo>
                  <a:pt x="-69" y="7958"/>
                  <a:pt x="582" y="9264"/>
                  <a:pt x="3102" y="9264"/>
                </a:cubicBezTo>
                <a:cubicBezTo>
                  <a:pt x="5178" y="9264"/>
                  <a:pt x="5397" y="8918"/>
                  <a:pt x="5365" y="5693"/>
                </a:cubicBezTo>
                <a:cubicBezTo>
                  <a:pt x="5365" y="549"/>
                  <a:pt x="5108" y="0"/>
                  <a:pt x="2626" y="0"/>
                </a:cubicBezTo>
                <a:lnTo>
                  <a:pt x="2669" y="32"/>
                </a:lnTo>
                <a:close/>
              </a:path>
            </a:pathLst>
          </a:custGeom>
          <a:solidFill>
            <a:srgbClr val="FFFFFF">
              <a:alpha val="30000"/>
            </a:srgbClr>
          </a:solidFill>
          <a:ln w="5331" cap="flat">
            <a:noFill/>
            <a:prstDash val="solid"/>
            <a:miter/>
          </a:ln>
        </p:spPr>
        <p:txBody>
          <a:bodyPr rtlCol="0" anchor="ctr"/>
          <a:lstStyle/>
          <a:p>
            <a:endParaRPr lang="en-US"/>
          </a:p>
        </p:txBody>
      </p:sp>
      <p:sp>
        <p:nvSpPr>
          <p:cNvPr id="379" name="Freeform 378">
            <a:extLst>
              <a:ext uri="{FF2B5EF4-FFF2-40B4-BE49-F238E27FC236}">
                <a16:creationId xmlns:a16="http://schemas.microsoft.com/office/drawing/2014/main" id="{95D9F8D8-58F7-A356-ECD3-58BF1C29FCC4}"/>
              </a:ext>
            </a:extLst>
          </p:cNvPr>
          <p:cNvSpPr/>
          <p:nvPr userDrawn="1"/>
        </p:nvSpPr>
        <p:spPr>
          <a:xfrm>
            <a:off x="10641663" y="3566448"/>
            <a:ext cx="24178" cy="17761"/>
          </a:xfrm>
          <a:custGeom>
            <a:avLst/>
            <a:gdLst>
              <a:gd name="connsiteX0" fmla="*/ 4734 w 10398"/>
              <a:gd name="connsiteY0" fmla="*/ 7638 h 7638"/>
              <a:gd name="connsiteX1" fmla="*/ 10381 w 10398"/>
              <a:gd name="connsiteY1" fmla="*/ 4851 h 7638"/>
              <a:gd name="connsiteX2" fmla="*/ 2626 w 10398"/>
              <a:gd name="connsiteY2" fmla="*/ 21 h 7638"/>
              <a:gd name="connsiteX3" fmla="*/ 42 w 10398"/>
              <a:gd name="connsiteY3" fmla="*/ 3236 h 7638"/>
              <a:gd name="connsiteX4" fmla="*/ 4787 w 10398"/>
              <a:gd name="connsiteY4" fmla="*/ 7628 h 7638"/>
              <a:gd name="connsiteX5" fmla="*/ 4745 w 10398"/>
              <a:gd name="connsiteY5" fmla="*/ 7628 h 7638"/>
              <a:gd name="connsiteX6" fmla="*/ 4734 w 10398"/>
              <a:gd name="connsiteY6" fmla="*/ 7638 h 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8" h="7638">
                <a:moveTo>
                  <a:pt x="4734" y="7638"/>
                </a:moveTo>
                <a:cubicBezTo>
                  <a:pt x="9837" y="7558"/>
                  <a:pt x="10525" y="7212"/>
                  <a:pt x="10381" y="4851"/>
                </a:cubicBezTo>
                <a:cubicBezTo>
                  <a:pt x="10093" y="512"/>
                  <a:pt x="9186" y="-138"/>
                  <a:pt x="2626" y="21"/>
                </a:cubicBezTo>
                <a:cubicBezTo>
                  <a:pt x="-433" y="101"/>
                  <a:pt x="5" y="1882"/>
                  <a:pt x="42" y="3236"/>
                </a:cubicBezTo>
                <a:cubicBezTo>
                  <a:pt x="160" y="6823"/>
                  <a:pt x="1137" y="7686"/>
                  <a:pt x="4787" y="7628"/>
                </a:cubicBezTo>
                <a:lnTo>
                  <a:pt x="4745" y="7628"/>
                </a:lnTo>
                <a:lnTo>
                  <a:pt x="4734" y="7638"/>
                </a:lnTo>
                <a:close/>
              </a:path>
            </a:pathLst>
          </a:custGeom>
          <a:solidFill>
            <a:srgbClr val="FFFFFF">
              <a:alpha val="30000"/>
            </a:srgbClr>
          </a:solidFill>
          <a:ln w="5331" cap="flat">
            <a:noFill/>
            <a:prstDash val="solid"/>
            <a:miter/>
          </a:ln>
        </p:spPr>
        <p:txBody>
          <a:bodyPr rtlCol="0" anchor="ctr"/>
          <a:lstStyle/>
          <a:p>
            <a:endParaRPr lang="en-US"/>
          </a:p>
        </p:txBody>
      </p:sp>
      <p:sp>
        <p:nvSpPr>
          <p:cNvPr id="380" name="Freeform 379">
            <a:extLst>
              <a:ext uri="{FF2B5EF4-FFF2-40B4-BE49-F238E27FC236}">
                <a16:creationId xmlns:a16="http://schemas.microsoft.com/office/drawing/2014/main" id="{ABD14AFF-6A72-F506-C738-385B5E66EAD5}"/>
              </a:ext>
            </a:extLst>
          </p:cNvPr>
          <p:cNvSpPr/>
          <p:nvPr userDrawn="1"/>
        </p:nvSpPr>
        <p:spPr>
          <a:xfrm>
            <a:off x="10231903" y="3572147"/>
            <a:ext cx="29310" cy="15333"/>
          </a:xfrm>
          <a:custGeom>
            <a:avLst/>
            <a:gdLst>
              <a:gd name="connsiteX0" fmla="*/ 12605 w 12605"/>
              <a:gd name="connsiteY0" fmla="*/ 1941 h 6594"/>
              <a:gd name="connsiteX1" fmla="*/ 9579 w 12605"/>
              <a:gd name="connsiteY1" fmla="*/ 17 h 6594"/>
              <a:gd name="connsiteX2" fmla="*/ 7428 w 12605"/>
              <a:gd name="connsiteY2" fmla="*/ 17 h 6594"/>
              <a:gd name="connsiteX3" fmla="*/ 1850 w 12605"/>
              <a:gd name="connsiteY3" fmla="*/ 6595 h 6594"/>
              <a:gd name="connsiteX4" fmla="*/ 2282 w 12605"/>
              <a:gd name="connsiteY4" fmla="*/ 5497 h 6594"/>
              <a:gd name="connsiteX5" fmla="*/ 5453 w 12605"/>
              <a:gd name="connsiteY5" fmla="*/ 5470 h 6594"/>
              <a:gd name="connsiteX6" fmla="*/ 12344 w 12605"/>
              <a:gd name="connsiteY6" fmla="*/ 2101 h 6594"/>
              <a:gd name="connsiteX7" fmla="*/ 12605 w 12605"/>
              <a:gd name="connsiteY7" fmla="*/ 1963 h 6594"/>
              <a:gd name="connsiteX8" fmla="*/ 12605 w 12605"/>
              <a:gd name="connsiteY8" fmla="*/ 1931 h 6594"/>
              <a:gd name="connsiteX9" fmla="*/ 12605 w 12605"/>
              <a:gd name="connsiteY9" fmla="*/ 1941 h 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05" h="6594">
                <a:moveTo>
                  <a:pt x="12605" y="1941"/>
                </a:moveTo>
                <a:cubicBezTo>
                  <a:pt x="12562" y="587"/>
                  <a:pt x="11650" y="-121"/>
                  <a:pt x="9579" y="17"/>
                </a:cubicBezTo>
                <a:cubicBezTo>
                  <a:pt x="8842" y="81"/>
                  <a:pt x="8148" y="17"/>
                  <a:pt x="7428" y="17"/>
                </a:cubicBezTo>
                <a:cubicBezTo>
                  <a:pt x="-258" y="17"/>
                  <a:pt x="-1721" y="1653"/>
                  <a:pt x="1850" y="6595"/>
                </a:cubicBezTo>
                <a:cubicBezTo>
                  <a:pt x="756" y="6030"/>
                  <a:pt x="1188" y="5619"/>
                  <a:pt x="2282" y="5497"/>
                </a:cubicBezTo>
                <a:cubicBezTo>
                  <a:pt x="3339" y="5385"/>
                  <a:pt x="4401" y="5470"/>
                  <a:pt x="5453" y="5470"/>
                </a:cubicBezTo>
                <a:cubicBezTo>
                  <a:pt x="9205" y="5470"/>
                  <a:pt x="11506" y="4351"/>
                  <a:pt x="12344" y="2101"/>
                </a:cubicBezTo>
                <a:cubicBezTo>
                  <a:pt x="12344" y="2101"/>
                  <a:pt x="12488" y="2021"/>
                  <a:pt x="12605" y="1963"/>
                </a:cubicBezTo>
                <a:lnTo>
                  <a:pt x="12605" y="1931"/>
                </a:lnTo>
                <a:lnTo>
                  <a:pt x="12605" y="1941"/>
                </a:lnTo>
                <a:close/>
              </a:path>
            </a:pathLst>
          </a:custGeom>
          <a:solidFill>
            <a:srgbClr val="FFFFFF">
              <a:alpha val="30000"/>
            </a:srgbClr>
          </a:solidFill>
          <a:ln w="5331" cap="flat">
            <a:noFill/>
            <a:prstDash val="solid"/>
            <a:miter/>
          </a:ln>
        </p:spPr>
        <p:txBody>
          <a:bodyPr rtlCol="0" anchor="ctr"/>
          <a:lstStyle/>
          <a:p>
            <a:endParaRPr lang="en-US"/>
          </a:p>
        </p:txBody>
      </p:sp>
      <p:sp>
        <p:nvSpPr>
          <p:cNvPr id="381" name="Freeform 380">
            <a:extLst>
              <a:ext uri="{FF2B5EF4-FFF2-40B4-BE49-F238E27FC236}">
                <a16:creationId xmlns:a16="http://schemas.microsoft.com/office/drawing/2014/main" id="{2F3A54CF-411B-0341-8C83-96324BD94CD2}"/>
              </a:ext>
            </a:extLst>
          </p:cNvPr>
          <p:cNvSpPr/>
          <p:nvPr userDrawn="1"/>
        </p:nvSpPr>
        <p:spPr>
          <a:xfrm>
            <a:off x="10517951" y="3568868"/>
            <a:ext cx="24504" cy="15572"/>
          </a:xfrm>
          <a:custGeom>
            <a:avLst/>
            <a:gdLst>
              <a:gd name="connsiteX0" fmla="*/ 9711 w 10538"/>
              <a:gd name="connsiteY0" fmla="*/ 6639 h 6697"/>
              <a:gd name="connsiteX1" fmla="*/ 9925 w 10538"/>
              <a:gd name="connsiteY1" fmla="*/ 2439 h 6697"/>
              <a:gd name="connsiteX2" fmla="*/ 4465 w 10538"/>
              <a:gd name="connsiteY2" fmla="*/ 1037 h 6697"/>
              <a:gd name="connsiteX3" fmla="*/ 50 w 10538"/>
              <a:gd name="connsiteY3" fmla="*/ 1496 h 6697"/>
              <a:gd name="connsiteX4" fmla="*/ 1508 w 10538"/>
              <a:gd name="connsiteY4" fmla="*/ 6698 h 6697"/>
              <a:gd name="connsiteX5" fmla="*/ 9669 w 10538"/>
              <a:gd name="connsiteY5" fmla="*/ 6639 h 6697"/>
              <a:gd name="connsiteX6" fmla="*/ 9711 w 10538"/>
              <a:gd name="connsiteY6" fmla="*/ 6639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 h="6697">
                <a:moveTo>
                  <a:pt x="9711" y="6639"/>
                </a:moveTo>
                <a:cubicBezTo>
                  <a:pt x="10219" y="5253"/>
                  <a:pt x="11169" y="3883"/>
                  <a:pt x="9925" y="2439"/>
                </a:cubicBezTo>
                <a:cubicBezTo>
                  <a:pt x="8356" y="1400"/>
                  <a:pt x="5228" y="1778"/>
                  <a:pt x="4465" y="1037"/>
                </a:cubicBezTo>
                <a:cubicBezTo>
                  <a:pt x="2025" y="-1463"/>
                  <a:pt x="1476" y="1320"/>
                  <a:pt x="50" y="1496"/>
                </a:cubicBezTo>
                <a:cubicBezTo>
                  <a:pt x="-94" y="3334"/>
                  <a:pt x="-19" y="5115"/>
                  <a:pt x="1508" y="6698"/>
                </a:cubicBezTo>
                <a:cubicBezTo>
                  <a:pt x="4246" y="6698"/>
                  <a:pt x="6941" y="6639"/>
                  <a:pt x="9669" y="6639"/>
                </a:cubicBezTo>
                <a:lnTo>
                  <a:pt x="9711" y="6639"/>
                </a:lnTo>
                <a:close/>
              </a:path>
            </a:pathLst>
          </a:custGeom>
          <a:solidFill>
            <a:srgbClr val="FFFFFF">
              <a:alpha val="30000"/>
            </a:srgbClr>
          </a:solidFill>
          <a:ln w="5331" cap="flat">
            <a:noFill/>
            <a:prstDash val="solid"/>
            <a:miter/>
          </a:ln>
        </p:spPr>
        <p:txBody>
          <a:bodyPr rtlCol="0" anchor="ctr"/>
          <a:lstStyle/>
          <a:p>
            <a:endParaRPr lang="en-US"/>
          </a:p>
        </p:txBody>
      </p:sp>
      <p:sp>
        <p:nvSpPr>
          <p:cNvPr id="382" name="Freeform 381">
            <a:extLst>
              <a:ext uri="{FF2B5EF4-FFF2-40B4-BE49-F238E27FC236}">
                <a16:creationId xmlns:a16="http://schemas.microsoft.com/office/drawing/2014/main" id="{25608D70-4DC4-9B8E-14DF-B88EB002BB93}"/>
              </a:ext>
            </a:extLst>
          </p:cNvPr>
          <p:cNvSpPr/>
          <p:nvPr userDrawn="1"/>
        </p:nvSpPr>
        <p:spPr>
          <a:xfrm>
            <a:off x="10714442" y="3566696"/>
            <a:ext cx="13389" cy="18649"/>
          </a:xfrm>
          <a:custGeom>
            <a:avLst/>
            <a:gdLst>
              <a:gd name="connsiteX0" fmla="*/ 0 w 5758"/>
              <a:gd name="connsiteY0" fmla="*/ 3336 h 8020"/>
              <a:gd name="connsiteX1" fmla="*/ 3501 w 5758"/>
              <a:gd name="connsiteY1" fmla="*/ 7643 h 8020"/>
              <a:gd name="connsiteX2" fmla="*/ 4484 w 5758"/>
              <a:gd name="connsiteY2" fmla="*/ 7707 h 8020"/>
              <a:gd name="connsiteX3" fmla="*/ 4339 w 5758"/>
              <a:gd name="connsiteY3" fmla="*/ 639 h 8020"/>
              <a:gd name="connsiteX4" fmla="*/ 1569 w 5758"/>
              <a:gd name="connsiteY4" fmla="*/ 527 h 8020"/>
              <a:gd name="connsiteX5" fmla="*/ 0 w 5758"/>
              <a:gd name="connsiteY5" fmla="*/ 3314 h 8020"/>
              <a:gd name="connsiteX6" fmla="*/ 0 w 5758"/>
              <a:gd name="connsiteY6" fmla="*/ 3346 h 8020"/>
              <a:gd name="connsiteX7" fmla="*/ 0 w 5758"/>
              <a:gd name="connsiteY7" fmla="*/ 3336 h 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8" h="8020">
                <a:moveTo>
                  <a:pt x="0" y="3336"/>
                </a:moveTo>
                <a:cubicBezTo>
                  <a:pt x="2076" y="4434"/>
                  <a:pt x="-838" y="7302"/>
                  <a:pt x="3501" y="7643"/>
                </a:cubicBezTo>
                <a:cubicBezTo>
                  <a:pt x="3790" y="7643"/>
                  <a:pt x="3645" y="8448"/>
                  <a:pt x="4484" y="7707"/>
                </a:cubicBezTo>
                <a:cubicBezTo>
                  <a:pt x="7254" y="5265"/>
                  <a:pt x="4702" y="2968"/>
                  <a:pt x="4339" y="639"/>
                </a:cubicBezTo>
                <a:cubicBezTo>
                  <a:pt x="4227" y="-134"/>
                  <a:pt x="2338" y="-246"/>
                  <a:pt x="1569" y="527"/>
                </a:cubicBezTo>
                <a:cubicBezTo>
                  <a:pt x="806" y="1278"/>
                  <a:pt x="587" y="2286"/>
                  <a:pt x="0" y="3314"/>
                </a:cubicBezTo>
                <a:lnTo>
                  <a:pt x="0" y="3346"/>
                </a:lnTo>
                <a:lnTo>
                  <a:pt x="0" y="3336"/>
                </a:lnTo>
                <a:close/>
              </a:path>
            </a:pathLst>
          </a:custGeom>
          <a:solidFill>
            <a:srgbClr val="FFFFFF">
              <a:alpha val="30000"/>
            </a:srgbClr>
          </a:solidFill>
          <a:ln w="5331" cap="flat">
            <a:noFill/>
            <a:prstDash val="solid"/>
            <a:miter/>
          </a:ln>
        </p:spPr>
        <p:txBody>
          <a:bodyPr rtlCol="0" anchor="ctr"/>
          <a:lstStyle/>
          <a:p>
            <a:endParaRPr lang="en-US"/>
          </a:p>
        </p:txBody>
      </p:sp>
      <p:sp>
        <p:nvSpPr>
          <p:cNvPr id="383" name="Freeform 382">
            <a:extLst>
              <a:ext uri="{FF2B5EF4-FFF2-40B4-BE49-F238E27FC236}">
                <a16:creationId xmlns:a16="http://schemas.microsoft.com/office/drawing/2014/main" id="{7A7AFB9E-B149-1D74-7EB4-48D4D02456B6}"/>
              </a:ext>
            </a:extLst>
          </p:cNvPr>
          <p:cNvSpPr/>
          <p:nvPr userDrawn="1"/>
        </p:nvSpPr>
        <p:spPr>
          <a:xfrm>
            <a:off x="10814907" y="3565864"/>
            <a:ext cx="12631" cy="17554"/>
          </a:xfrm>
          <a:custGeom>
            <a:avLst/>
            <a:gdLst>
              <a:gd name="connsiteX0" fmla="*/ 5432 w 5432"/>
              <a:gd name="connsiteY0" fmla="*/ 4504 h 7549"/>
              <a:gd name="connsiteX1" fmla="*/ 4770 w 5432"/>
              <a:gd name="connsiteY1" fmla="*/ 1924 h 7549"/>
              <a:gd name="connsiteX2" fmla="*/ 3057 w 5432"/>
              <a:gd name="connsiteY2" fmla="*/ 0 h 7549"/>
              <a:gd name="connsiteX3" fmla="*/ 143 w 5432"/>
              <a:gd name="connsiteY3" fmla="*/ 2015 h 7549"/>
              <a:gd name="connsiteX4" fmla="*/ 1568 w 5432"/>
              <a:gd name="connsiteY4" fmla="*/ 6871 h 7549"/>
              <a:gd name="connsiteX5" fmla="*/ 4551 w 5432"/>
              <a:gd name="connsiteY5" fmla="*/ 6791 h 7549"/>
              <a:gd name="connsiteX6" fmla="*/ 5432 w 5432"/>
              <a:gd name="connsiteY6" fmla="*/ 4493 h 7549"/>
              <a:gd name="connsiteX7" fmla="*/ 5432 w 5432"/>
              <a:gd name="connsiteY7" fmla="*/ 4525 h 7549"/>
              <a:gd name="connsiteX8" fmla="*/ 5432 w 5432"/>
              <a:gd name="connsiteY8" fmla="*/ 4504 h 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2" h="7549">
                <a:moveTo>
                  <a:pt x="5432" y="4504"/>
                </a:moveTo>
                <a:cubicBezTo>
                  <a:pt x="5213" y="3619"/>
                  <a:pt x="4957" y="2788"/>
                  <a:pt x="4770" y="1924"/>
                </a:cubicBezTo>
                <a:cubicBezTo>
                  <a:pt x="4583" y="1119"/>
                  <a:pt x="5058" y="0"/>
                  <a:pt x="3057" y="0"/>
                </a:cubicBezTo>
                <a:cubicBezTo>
                  <a:pt x="1050" y="0"/>
                  <a:pt x="505" y="1039"/>
                  <a:pt x="143" y="2015"/>
                </a:cubicBezTo>
                <a:cubicBezTo>
                  <a:pt x="-434" y="3742"/>
                  <a:pt x="879" y="5320"/>
                  <a:pt x="1568" y="6871"/>
                </a:cubicBezTo>
                <a:cubicBezTo>
                  <a:pt x="1973" y="7820"/>
                  <a:pt x="3788" y="7756"/>
                  <a:pt x="4551" y="6791"/>
                </a:cubicBezTo>
                <a:cubicBezTo>
                  <a:pt x="5101" y="6130"/>
                  <a:pt x="5176" y="5266"/>
                  <a:pt x="5432" y="4493"/>
                </a:cubicBezTo>
                <a:lnTo>
                  <a:pt x="5432" y="4525"/>
                </a:lnTo>
                <a:lnTo>
                  <a:pt x="5432" y="4504"/>
                </a:lnTo>
                <a:close/>
              </a:path>
            </a:pathLst>
          </a:custGeom>
          <a:solidFill>
            <a:srgbClr val="FFFFFF">
              <a:alpha val="30000"/>
            </a:srgbClr>
          </a:solidFill>
          <a:ln w="5331" cap="flat">
            <a:noFill/>
            <a:prstDash val="solid"/>
            <a:miter/>
          </a:ln>
        </p:spPr>
        <p:txBody>
          <a:bodyPr rtlCol="0" anchor="ctr"/>
          <a:lstStyle/>
          <a:p>
            <a:endParaRPr lang="en-US"/>
          </a:p>
        </p:txBody>
      </p:sp>
      <p:sp>
        <p:nvSpPr>
          <p:cNvPr id="384" name="Freeform 383">
            <a:extLst>
              <a:ext uri="{FF2B5EF4-FFF2-40B4-BE49-F238E27FC236}">
                <a16:creationId xmlns:a16="http://schemas.microsoft.com/office/drawing/2014/main" id="{2B86F39C-C380-1B8F-E65B-1419E2F521F6}"/>
              </a:ext>
            </a:extLst>
          </p:cNvPr>
          <p:cNvSpPr/>
          <p:nvPr userDrawn="1"/>
        </p:nvSpPr>
        <p:spPr>
          <a:xfrm>
            <a:off x="10561706" y="3568054"/>
            <a:ext cx="10801" cy="19405"/>
          </a:xfrm>
          <a:custGeom>
            <a:avLst/>
            <a:gdLst>
              <a:gd name="connsiteX0" fmla="*/ 4629 w 4645"/>
              <a:gd name="connsiteY0" fmla="*/ 4079 h 8345"/>
              <a:gd name="connsiteX1" fmla="*/ 4127 w 4645"/>
              <a:gd name="connsiteY1" fmla="*/ 1494 h 8345"/>
              <a:gd name="connsiteX2" fmla="*/ 1976 w 4645"/>
              <a:gd name="connsiteY2" fmla="*/ 92 h 8345"/>
              <a:gd name="connsiteX3" fmla="*/ 519 w 4645"/>
              <a:gd name="connsiteY3" fmla="*/ 812 h 8345"/>
              <a:gd name="connsiteX4" fmla="*/ 1543 w 4645"/>
              <a:gd name="connsiteY4" fmla="*/ 8055 h 8345"/>
              <a:gd name="connsiteX5" fmla="*/ 4164 w 4645"/>
              <a:gd name="connsiteY5" fmla="*/ 7394 h 8345"/>
              <a:gd name="connsiteX6" fmla="*/ 4639 w 4645"/>
              <a:gd name="connsiteY6" fmla="*/ 4116 h 8345"/>
              <a:gd name="connsiteX7" fmla="*/ 4639 w 4645"/>
              <a:gd name="connsiteY7" fmla="*/ 4090 h 8345"/>
              <a:gd name="connsiteX8" fmla="*/ 4629 w 4645"/>
              <a:gd name="connsiteY8" fmla="*/ 4079 h 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 h="8345">
                <a:moveTo>
                  <a:pt x="4629" y="4079"/>
                </a:moveTo>
                <a:cubicBezTo>
                  <a:pt x="4516" y="3530"/>
                  <a:pt x="4196" y="2501"/>
                  <a:pt x="4127" y="1494"/>
                </a:cubicBezTo>
                <a:cubicBezTo>
                  <a:pt x="4009" y="577"/>
                  <a:pt x="2702" y="518"/>
                  <a:pt x="1976" y="92"/>
                </a:cubicBezTo>
                <a:cubicBezTo>
                  <a:pt x="1399" y="-254"/>
                  <a:pt x="881" y="465"/>
                  <a:pt x="519" y="812"/>
                </a:cubicBezTo>
                <a:cubicBezTo>
                  <a:pt x="-533" y="1851"/>
                  <a:pt x="118" y="7309"/>
                  <a:pt x="1543" y="8055"/>
                </a:cubicBezTo>
                <a:cubicBezTo>
                  <a:pt x="2563" y="8604"/>
                  <a:pt x="3620" y="8370"/>
                  <a:pt x="4164" y="7394"/>
                </a:cubicBezTo>
                <a:cubicBezTo>
                  <a:pt x="4602" y="6478"/>
                  <a:pt x="4671" y="5529"/>
                  <a:pt x="4639" y="4116"/>
                </a:cubicBezTo>
                <a:lnTo>
                  <a:pt x="4639" y="4090"/>
                </a:lnTo>
                <a:lnTo>
                  <a:pt x="4629" y="4079"/>
                </a:lnTo>
                <a:close/>
              </a:path>
            </a:pathLst>
          </a:custGeom>
          <a:solidFill>
            <a:srgbClr val="FFFFFF">
              <a:alpha val="30000"/>
            </a:srgbClr>
          </a:solidFill>
          <a:ln w="5331" cap="flat">
            <a:noFill/>
            <a:prstDash val="solid"/>
            <a:miter/>
          </a:ln>
        </p:spPr>
        <p:txBody>
          <a:bodyPr rtlCol="0" anchor="ctr"/>
          <a:lstStyle/>
          <a:p>
            <a:endParaRPr lang="en-US"/>
          </a:p>
        </p:txBody>
      </p:sp>
      <p:sp>
        <p:nvSpPr>
          <p:cNvPr id="385" name="Freeform 384">
            <a:extLst>
              <a:ext uri="{FF2B5EF4-FFF2-40B4-BE49-F238E27FC236}">
                <a16:creationId xmlns:a16="http://schemas.microsoft.com/office/drawing/2014/main" id="{8663BC35-10A9-F805-BDDA-45DC9A5CCBA4}"/>
              </a:ext>
            </a:extLst>
          </p:cNvPr>
          <p:cNvSpPr/>
          <p:nvPr userDrawn="1"/>
        </p:nvSpPr>
        <p:spPr>
          <a:xfrm>
            <a:off x="10234867" y="3576597"/>
            <a:ext cx="29066" cy="13243"/>
          </a:xfrm>
          <a:custGeom>
            <a:avLst/>
            <a:gdLst>
              <a:gd name="connsiteX0" fmla="*/ 11335 w 12500"/>
              <a:gd name="connsiteY0" fmla="*/ 32 h 5695"/>
              <a:gd name="connsiteX1" fmla="*/ 11079 w 12500"/>
              <a:gd name="connsiteY1" fmla="*/ 176 h 5695"/>
              <a:gd name="connsiteX2" fmla="*/ 4231 w 12500"/>
              <a:gd name="connsiteY2" fmla="*/ 3539 h 5695"/>
              <a:gd name="connsiteX3" fmla="*/ 1061 w 12500"/>
              <a:gd name="connsiteY3" fmla="*/ 3571 h 5695"/>
              <a:gd name="connsiteX4" fmla="*/ 623 w 12500"/>
              <a:gd name="connsiteY4" fmla="*/ 4659 h 5695"/>
              <a:gd name="connsiteX5" fmla="*/ 2443 w 12500"/>
              <a:gd name="connsiteY5" fmla="*/ 5693 h 5695"/>
              <a:gd name="connsiteX6" fmla="*/ 6639 w 12500"/>
              <a:gd name="connsiteY6" fmla="*/ 5693 h 5695"/>
              <a:gd name="connsiteX7" fmla="*/ 11335 w 12500"/>
              <a:gd name="connsiteY7" fmla="*/ 0 h 5695"/>
              <a:gd name="connsiteX8" fmla="*/ 11335 w 12500"/>
              <a:gd name="connsiteY8" fmla="*/ 32 h 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0" h="5695">
                <a:moveTo>
                  <a:pt x="11335" y="32"/>
                </a:moveTo>
                <a:cubicBezTo>
                  <a:pt x="11335" y="32"/>
                  <a:pt x="11079" y="112"/>
                  <a:pt x="11079" y="176"/>
                </a:cubicBezTo>
                <a:cubicBezTo>
                  <a:pt x="10241" y="2431"/>
                  <a:pt x="7978" y="3550"/>
                  <a:pt x="4231" y="3539"/>
                </a:cubicBezTo>
                <a:cubicBezTo>
                  <a:pt x="3174" y="3539"/>
                  <a:pt x="2112" y="3481"/>
                  <a:pt x="1061" y="3571"/>
                </a:cubicBezTo>
                <a:cubicBezTo>
                  <a:pt x="4" y="3683"/>
                  <a:pt x="-471" y="4088"/>
                  <a:pt x="623" y="4659"/>
                </a:cubicBezTo>
                <a:cubicBezTo>
                  <a:pt x="666" y="5464"/>
                  <a:pt x="1360" y="5725"/>
                  <a:pt x="2443" y="5693"/>
                </a:cubicBezTo>
                <a:lnTo>
                  <a:pt x="6639" y="5693"/>
                </a:lnTo>
                <a:cubicBezTo>
                  <a:pt x="12286" y="5693"/>
                  <a:pt x="13855" y="3854"/>
                  <a:pt x="11335" y="0"/>
                </a:cubicBezTo>
                <a:lnTo>
                  <a:pt x="11335" y="32"/>
                </a:lnTo>
                <a:close/>
              </a:path>
            </a:pathLst>
          </a:custGeom>
          <a:solidFill>
            <a:srgbClr val="FFFFFF">
              <a:alpha val="30000"/>
            </a:srgbClr>
          </a:solidFill>
          <a:ln w="5331" cap="flat">
            <a:noFill/>
            <a:prstDash val="solid"/>
            <a:miter/>
          </a:ln>
        </p:spPr>
        <p:txBody>
          <a:bodyPr rtlCol="0" anchor="ctr"/>
          <a:lstStyle/>
          <a:p>
            <a:endParaRPr lang="en-US"/>
          </a:p>
        </p:txBody>
      </p:sp>
      <p:sp>
        <p:nvSpPr>
          <p:cNvPr id="386" name="Freeform 385">
            <a:extLst>
              <a:ext uri="{FF2B5EF4-FFF2-40B4-BE49-F238E27FC236}">
                <a16:creationId xmlns:a16="http://schemas.microsoft.com/office/drawing/2014/main" id="{37D16E4E-43F0-2EA8-CEAE-83D65D0D8C1A}"/>
              </a:ext>
            </a:extLst>
          </p:cNvPr>
          <p:cNvSpPr/>
          <p:nvPr userDrawn="1"/>
        </p:nvSpPr>
        <p:spPr>
          <a:xfrm>
            <a:off x="10466518" y="3564369"/>
            <a:ext cx="35196" cy="15698"/>
          </a:xfrm>
          <a:custGeom>
            <a:avLst/>
            <a:gdLst>
              <a:gd name="connsiteX0" fmla="*/ 2282 w 15136"/>
              <a:gd name="connsiteY0" fmla="*/ 6752 h 6751"/>
              <a:gd name="connsiteX1" fmla="*/ 2426 w 15136"/>
              <a:gd name="connsiteY1" fmla="*/ 6293 h 6751"/>
              <a:gd name="connsiteX2" fmla="*/ 3162 w 15136"/>
              <a:gd name="connsiteY2" fmla="*/ 1262 h 6751"/>
              <a:gd name="connsiteX3" fmla="*/ 15038 w 15136"/>
              <a:gd name="connsiteY3" fmla="*/ 1954 h 6751"/>
              <a:gd name="connsiteX4" fmla="*/ 12631 w 15136"/>
              <a:gd name="connsiteY4" fmla="*/ 62 h 6751"/>
              <a:gd name="connsiteX5" fmla="*/ 3483 w 15136"/>
              <a:gd name="connsiteY5" fmla="*/ 4 h 6751"/>
              <a:gd name="connsiteX6" fmla="*/ 349 w 15136"/>
              <a:gd name="connsiteY6" fmla="*/ 1464 h 6751"/>
              <a:gd name="connsiteX7" fmla="*/ 2313 w 15136"/>
              <a:gd name="connsiteY7" fmla="*/ 6752 h 6751"/>
              <a:gd name="connsiteX8" fmla="*/ 2271 w 15136"/>
              <a:gd name="connsiteY8" fmla="*/ 6752 h 6751"/>
              <a:gd name="connsiteX9" fmla="*/ 2282 w 15136"/>
              <a:gd name="connsiteY9" fmla="*/ 6752 h 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36" h="6751">
                <a:moveTo>
                  <a:pt x="2282" y="6752"/>
                </a:moveTo>
                <a:cubicBezTo>
                  <a:pt x="2356" y="6608"/>
                  <a:pt x="2426" y="6437"/>
                  <a:pt x="2426" y="6293"/>
                </a:cubicBezTo>
                <a:cubicBezTo>
                  <a:pt x="2714" y="4534"/>
                  <a:pt x="680" y="1608"/>
                  <a:pt x="3162" y="1262"/>
                </a:cubicBezTo>
                <a:cubicBezTo>
                  <a:pt x="6840" y="745"/>
                  <a:pt x="11291" y="228"/>
                  <a:pt x="15038" y="1954"/>
                </a:cubicBezTo>
                <a:cubicBezTo>
                  <a:pt x="15439" y="601"/>
                  <a:pt x="14606" y="62"/>
                  <a:pt x="12631" y="62"/>
                </a:cubicBezTo>
                <a:cubicBezTo>
                  <a:pt x="9605" y="62"/>
                  <a:pt x="6546" y="-18"/>
                  <a:pt x="3483" y="4"/>
                </a:cubicBezTo>
                <a:cubicBezTo>
                  <a:pt x="2057" y="4"/>
                  <a:pt x="424" y="345"/>
                  <a:pt x="349" y="1464"/>
                </a:cubicBezTo>
                <a:cubicBezTo>
                  <a:pt x="162" y="3335"/>
                  <a:pt x="-1001" y="5462"/>
                  <a:pt x="2313" y="6752"/>
                </a:cubicBezTo>
                <a:lnTo>
                  <a:pt x="2271" y="6752"/>
                </a:lnTo>
                <a:lnTo>
                  <a:pt x="2282" y="6752"/>
                </a:lnTo>
                <a:close/>
              </a:path>
            </a:pathLst>
          </a:custGeom>
          <a:solidFill>
            <a:srgbClr val="FFFFFF">
              <a:alpha val="30000"/>
            </a:srgbClr>
          </a:solidFill>
          <a:ln w="5331" cap="flat">
            <a:noFill/>
            <a:prstDash val="solid"/>
            <a:miter/>
          </a:ln>
        </p:spPr>
        <p:txBody>
          <a:bodyPr rtlCol="0" anchor="ctr"/>
          <a:lstStyle/>
          <a:p>
            <a:endParaRPr lang="en-US"/>
          </a:p>
        </p:txBody>
      </p:sp>
      <p:sp>
        <p:nvSpPr>
          <p:cNvPr id="387" name="Freeform 386">
            <a:extLst>
              <a:ext uri="{FF2B5EF4-FFF2-40B4-BE49-F238E27FC236}">
                <a16:creationId xmlns:a16="http://schemas.microsoft.com/office/drawing/2014/main" id="{3854D07F-CC7A-1C12-CB8C-A7FCC1148136}"/>
              </a:ext>
            </a:extLst>
          </p:cNvPr>
          <p:cNvSpPr/>
          <p:nvPr userDrawn="1"/>
        </p:nvSpPr>
        <p:spPr>
          <a:xfrm>
            <a:off x="10593641" y="3567043"/>
            <a:ext cx="9283" cy="17184"/>
          </a:xfrm>
          <a:custGeom>
            <a:avLst/>
            <a:gdLst>
              <a:gd name="connsiteX0" fmla="*/ 3982 w 3992"/>
              <a:gd name="connsiteY0" fmla="*/ 4707 h 7390"/>
              <a:gd name="connsiteX1" fmla="*/ 3549 w 3992"/>
              <a:gd name="connsiteY1" fmla="*/ 1007 h 7390"/>
              <a:gd name="connsiteX2" fmla="*/ 2498 w 3992"/>
              <a:gd name="connsiteY2" fmla="*/ 0 h 7390"/>
              <a:gd name="connsiteX3" fmla="*/ 897 w 3992"/>
              <a:gd name="connsiteY3" fmla="*/ 741 h 7390"/>
              <a:gd name="connsiteX4" fmla="*/ 1228 w 3992"/>
              <a:gd name="connsiteY4" fmla="*/ 6721 h 7390"/>
              <a:gd name="connsiteX5" fmla="*/ 2535 w 3992"/>
              <a:gd name="connsiteY5" fmla="*/ 7382 h 7390"/>
              <a:gd name="connsiteX6" fmla="*/ 3704 w 3992"/>
              <a:gd name="connsiteY6" fmla="*/ 6455 h 7390"/>
              <a:gd name="connsiteX7" fmla="*/ 3993 w 3992"/>
              <a:gd name="connsiteY7" fmla="*/ 4707 h 7390"/>
              <a:gd name="connsiteX8" fmla="*/ 3982 w 3992"/>
              <a:gd name="connsiteY8" fmla="*/ 4707 h 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2" h="7390">
                <a:moveTo>
                  <a:pt x="3982" y="4707"/>
                </a:moveTo>
                <a:cubicBezTo>
                  <a:pt x="3838" y="3241"/>
                  <a:pt x="3726" y="2122"/>
                  <a:pt x="3549" y="1007"/>
                </a:cubicBezTo>
                <a:cubicBezTo>
                  <a:pt x="3507" y="570"/>
                  <a:pt x="3475" y="0"/>
                  <a:pt x="2498" y="0"/>
                </a:cubicBezTo>
                <a:cubicBezTo>
                  <a:pt x="1692" y="0"/>
                  <a:pt x="1329" y="315"/>
                  <a:pt x="897" y="741"/>
                </a:cubicBezTo>
                <a:cubicBezTo>
                  <a:pt x="-1147" y="2814"/>
                  <a:pt x="897" y="4739"/>
                  <a:pt x="1228" y="6721"/>
                </a:cubicBezTo>
                <a:cubicBezTo>
                  <a:pt x="1265" y="7148"/>
                  <a:pt x="1916" y="7351"/>
                  <a:pt x="2535" y="7382"/>
                </a:cubicBezTo>
                <a:cubicBezTo>
                  <a:pt x="3560" y="7462"/>
                  <a:pt x="3592" y="6892"/>
                  <a:pt x="3704" y="6455"/>
                </a:cubicBezTo>
                <a:cubicBezTo>
                  <a:pt x="3891" y="5762"/>
                  <a:pt x="3923" y="5053"/>
                  <a:pt x="3993" y="4707"/>
                </a:cubicBezTo>
                <a:lnTo>
                  <a:pt x="3982" y="4707"/>
                </a:lnTo>
                <a:close/>
              </a:path>
            </a:pathLst>
          </a:custGeom>
          <a:solidFill>
            <a:srgbClr val="FFFFFF">
              <a:alpha val="30000"/>
            </a:srgbClr>
          </a:solidFill>
          <a:ln w="5331" cap="flat">
            <a:noFill/>
            <a:prstDash val="solid"/>
            <a:miter/>
          </a:ln>
        </p:spPr>
        <p:txBody>
          <a:bodyPr rtlCol="0" anchor="ctr"/>
          <a:lstStyle/>
          <a:p>
            <a:endParaRPr lang="en-US"/>
          </a:p>
        </p:txBody>
      </p:sp>
      <p:sp>
        <p:nvSpPr>
          <p:cNvPr id="388" name="Freeform 387">
            <a:extLst>
              <a:ext uri="{FF2B5EF4-FFF2-40B4-BE49-F238E27FC236}">
                <a16:creationId xmlns:a16="http://schemas.microsoft.com/office/drawing/2014/main" id="{ADCED61D-49BB-A0E7-E28D-91D65BDA9648}"/>
              </a:ext>
            </a:extLst>
          </p:cNvPr>
          <p:cNvSpPr/>
          <p:nvPr userDrawn="1"/>
        </p:nvSpPr>
        <p:spPr>
          <a:xfrm>
            <a:off x="10517688" y="3566229"/>
            <a:ext cx="23716" cy="8236"/>
          </a:xfrm>
          <a:custGeom>
            <a:avLst/>
            <a:gdLst>
              <a:gd name="connsiteX0" fmla="*/ 158 w 10199"/>
              <a:gd name="connsiteY0" fmla="*/ 2594 h 3542"/>
              <a:gd name="connsiteX1" fmla="*/ 4567 w 10199"/>
              <a:gd name="connsiteY1" fmla="*/ 2135 h 3542"/>
              <a:gd name="connsiteX2" fmla="*/ 10032 w 10199"/>
              <a:gd name="connsiteY2" fmla="*/ 3542 h 3542"/>
              <a:gd name="connsiteX3" fmla="*/ 8837 w 10199"/>
              <a:gd name="connsiteY3" fmla="*/ 440 h 3542"/>
              <a:gd name="connsiteX4" fmla="*/ 964 w 10199"/>
              <a:gd name="connsiteY4" fmla="*/ 440 h 3542"/>
              <a:gd name="connsiteX5" fmla="*/ 201 w 10199"/>
              <a:gd name="connsiteY5" fmla="*/ 2562 h 3542"/>
              <a:gd name="connsiteX6" fmla="*/ 158 w 10199"/>
              <a:gd name="connsiteY6" fmla="*/ 2594 h 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9" h="3542">
                <a:moveTo>
                  <a:pt x="158" y="2594"/>
                </a:moveTo>
                <a:cubicBezTo>
                  <a:pt x="1583" y="2423"/>
                  <a:pt x="2090" y="-365"/>
                  <a:pt x="4567" y="2135"/>
                </a:cubicBezTo>
                <a:cubicBezTo>
                  <a:pt x="5303" y="2882"/>
                  <a:pt x="8474" y="2482"/>
                  <a:pt x="10032" y="3542"/>
                </a:cubicBezTo>
                <a:cubicBezTo>
                  <a:pt x="9963" y="2423"/>
                  <a:pt x="10940" y="787"/>
                  <a:pt x="8837" y="440"/>
                </a:cubicBezTo>
                <a:cubicBezTo>
                  <a:pt x="6323" y="30"/>
                  <a:pt x="3515" y="-301"/>
                  <a:pt x="964" y="440"/>
                </a:cubicBezTo>
                <a:cubicBezTo>
                  <a:pt x="-232" y="787"/>
                  <a:pt x="-88" y="1762"/>
                  <a:pt x="201" y="2562"/>
                </a:cubicBezTo>
                <a:lnTo>
                  <a:pt x="158" y="2594"/>
                </a:lnTo>
                <a:close/>
              </a:path>
            </a:pathLst>
          </a:custGeom>
          <a:solidFill>
            <a:srgbClr val="FFFFFF">
              <a:alpha val="30000"/>
            </a:srgbClr>
          </a:solidFill>
          <a:ln w="5331" cap="flat">
            <a:noFill/>
            <a:prstDash val="solid"/>
            <a:miter/>
          </a:ln>
        </p:spPr>
        <p:txBody>
          <a:bodyPr rtlCol="0" anchor="ctr"/>
          <a:lstStyle/>
          <a:p>
            <a:endParaRPr lang="en-US"/>
          </a:p>
        </p:txBody>
      </p:sp>
      <p:sp>
        <p:nvSpPr>
          <p:cNvPr id="389" name="Freeform 388">
            <a:extLst>
              <a:ext uri="{FF2B5EF4-FFF2-40B4-BE49-F238E27FC236}">
                <a16:creationId xmlns:a16="http://schemas.microsoft.com/office/drawing/2014/main" id="{73466D8D-B9B7-7456-0655-A65DC70B8DCF}"/>
              </a:ext>
            </a:extLst>
          </p:cNvPr>
          <p:cNvSpPr/>
          <p:nvPr userDrawn="1"/>
        </p:nvSpPr>
        <p:spPr>
          <a:xfrm>
            <a:off x="10521569" y="3584294"/>
            <a:ext cx="18902" cy="3360"/>
          </a:xfrm>
          <a:custGeom>
            <a:avLst/>
            <a:gdLst>
              <a:gd name="connsiteX0" fmla="*/ 8129 w 8129"/>
              <a:gd name="connsiteY0" fmla="*/ 0 h 1445"/>
              <a:gd name="connsiteX1" fmla="*/ 0 w 8129"/>
              <a:gd name="connsiteY1" fmla="*/ 64 h 1445"/>
              <a:gd name="connsiteX2" fmla="*/ 256 w 8129"/>
              <a:gd name="connsiteY2" fmla="*/ 1183 h 1445"/>
              <a:gd name="connsiteX3" fmla="*/ 7868 w 8129"/>
              <a:gd name="connsiteY3" fmla="*/ 895 h 1445"/>
              <a:gd name="connsiteX4" fmla="*/ 8129 w 8129"/>
              <a:gd name="connsiteY4" fmla="*/ 11 h 1445"/>
              <a:gd name="connsiteX5" fmla="*/ 8129 w 8129"/>
              <a:gd name="connsiteY5" fmla="*/ 0 h 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 h="1445">
                <a:moveTo>
                  <a:pt x="8129" y="0"/>
                </a:moveTo>
                <a:cubicBezTo>
                  <a:pt x="5428" y="0"/>
                  <a:pt x="2696" y="64"/>
                  <a:pt x="0" y="64"/>
                </a:cubicBezTo>
                <a:cubicBezTo>
                  <a:pt x="69" y="437"/>
                  <a:pt x="69" y="1151"/>
                  <a:pt x="256" y="1183"/>
                </a:cubicBezTo>
                <a:cubicBezTo>
                  <a:pt x="2840" y="1413"/>
                  <a:pt x="5428" y="1748"/>
                  <a:pt x="7868" y="895"/>
                </a:cubicBezTo>
                <a:cubicBezTo>
                  <a:pt x="8086" y="816"/>
                  <a:pt x="8054" y="325"/>
                  <a:pt x="8129" y="11"/>
                </a:cubicBezTo>
                <a:lnTo>
                  <a:pt x="8129" y="0"/>
                </a:lnTo>
                <a:close/>
              </a:path>
            </a:pathLst>
          </a:custGeom>
          <a:solidFill>
            <a:srgbClr val="FFFFFF">
              <a:alpha val="30000"/>
            </a:srgbClr>
          </a:solidFill>
          <a:ln w="5331" cap="flat">
            <a:noFill/>
            <a:prstDash val="solid"/>
            <a:miter/>
          </a:ln>
        </p:spPr>
        <p:txBody>
          <a:bodyPr rtlCol="0" anchor="ctr"/>
          <a:lstStyle/>
          <a:p>
            <a:endParaRPr lang="en-US"/>
          </a:p>
        </p:txBody>
      </p:sp>
      <p:sp>
        <p:nvSpPr>
          <p:cNvPr id="390" name="Freeform 389">
            <a:extLst>
              <a:ext uri="{FF2B5EF4-FFF2-40B4-BE49-F238E27FC236}">
                <a16:creationId xmlns:a16="http://schemas.microsoft.com/office/drawing/2014/main" id="{7EA84D54-984F-0B05-53FC-E598EDEF9D85}"/>
              </a:ext>
            </a:extLst>
          </p:cNvPr>
          <p:cNvSpPr/>
          <p:nvPr userDrawn="1"/>
        </p:nvSpPr>
        <p:spPr>
          <a:xfrm>
            <a:off x="10501313" y="3568901"/>
            <a:ext cx="5402" cy="13175"/>
          </a:xfrm>
          <a:custGeom>
            <a:avLst/>
            <a:gdLst>
              <a:gd name="connsiteX0" fmla="*/ 75 w 2323"/>
              <a:gd name="connsiteY0" fmla="*/ 0 h 5666"/>
              <a:gd name="connsiteX1" fmla="*/ 0 w 2323"/>
              <a:gd name="connsiteY1" fmla="*/ 5666 h 5666"/>
              <a:gd name="connsiteX2" fmla="*/ 75 w 2323"/>
              <a:gd name="connsiteY2" fmla="*/ 0 h 5666"/>
            </a:gdLst>
            <a:ahLst/>
            <a:cxnLst>
              <a:cxn ang="0">
                <a:pos x="connsiteX0" y="connsiteY0"/>
              </a:cxn>
              <a:cxn ang="0">
                <a:pos x="connsiteX1" y="connsiteY1"/>
              </a:cxn>
              <a:cxn ang="0">
                <a:pos x="connsiteX2" y="connsiteY2"/>
              </a:cxn>
            </a:cxnLst>
            <a:rect l="l" t="t" r="r" b="b"/>
            <a:pathLst>
              <a:path w="2323" h="5666">
                <a:moveTo>
                  <a:pt x="75" y="0"/>
                </a:moveTo>
                <a:cubicBezTo>
                  <a:pt x="75" y="1892"/>
                  <a:pt x="43" y="3763"/>
                  <a:pt x="0" y="5666"/>
                </a:cubicBezTo>
                <a:cubicBezTo>
                  <a:pt x="3064" y="4717"/>
                  <a:pt x="3106" y="1668"/>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91" name="Freeform 390">
            <a:extLst>
              <a:ext uri="{FF2B5EF4-FFF2-40B4-BE49-F238E27FC236}">
                <a16:creationId xmlns:a16="http://schemas.microsoft.com/office/drawing/2014/main" id="{471BAC6A-03F6-488E-78E9-16126980C743}"/>
              </a:ext>
            </a:extLst>
          </p:cNvPr>
          <p:cNvSpPr/>
          <p:nvPr userDrawn="1"/>
        </p:nvSpPr>
        <p:spPr>
          <a:xfrm>
            <a:off x="10294574" y="3571589"/>
            <a:ext cx="158538" cy="11503"/>
          </a:xfrm>
          <a:custGeom>
            <a:avLst/>
            <a:gdLst>
              <a:gd name="connsiteX0" fmla="*/ 33926 w 68180"/>
              <a:gd name="connsiteY0" fmla="*/ 59 h 4947"/>
              <a:gd name="connsiteX1" fmla="*/ 2808 w 68180"/>
              <a:gd name="connsiteY1" fmla="*/ 59 h 4947"/>
              <a:gd name="connsiteX2" fmla="*/ 70 w 68180"/>
              <a:gd name="connsiteY2" fmla="*/ 693 h 4947"/>
              <a:gd name="connsiteX3" fmla="*/ 876 w 68180"/>
              <a:gd name="connsiteY3" fmla="*/ 2442 h 4947"/>
              <a:gd name="connsiteX4" fmla="*/ 7623 w 68180"/>
              <a:gd name="connsiteY4" fmla="*/ 4739 h 4947"/>
              <a:gd name="connsiteX5" fmla="*/ 64500 w 68180"/>
              <a:gd name="connsiteY5" fmla="*/ 4627 h 4947"/>
              <a:gd name="connsiteX6" fmla="*/ 68178 w 68180"/>
              <a:gd name="connsiteY6" fmla="*/ 2703 h 4947"/>
              <a:gd name="connsiteX7" fmla="*/ 64356 w 68180"/>
              <a:gd name="connsiteY7" fmla="*/ 0 h 4947"/>
              <a:gd name="connsiteX8" fmla="*/ 33926 w 68180"/>
              <a:gd name="connsiteY8" fmla="*/ 59 h 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80" h="4947">
                <a:moveTo>
                  <a:pt x="33926" y="59"/>
                </a:moveTo>
                <a:lnTo>
                  <a:pt x="2808" y="59"/>
                </a:lnTo>
                <a:cubicBezTo>
                  <a:pt x="1858" y="59"/>
                  <a:pt x="513" y="-170"/>
                  <a:pt x="70" y="693"/>
                </a:cubicBezTo>
                <a:cubicBezTo>
                  <a:pt x="-293" y="1354"/>
                  <a:pt x="876" y="2095"/>
                  <a:pt x="876" y="2442"/>
                </a:cubicBezTo>
                <a:cubicBezTo>
                  <a:pt x="1207" y="5970"/>
                  <a:pt x="5028" y="4739"/>
                  <a:pt x="7623" y="4739"/>
                </a:cubicBezTo>
                <a:cubicBezTo>
                  <a:pt x="26571" y="4739"/>
                  <a:pt x="45557" y="4659"/>
                  <a:pt x="64500" y="4627"/>
                </a:cubicBezTo>
                <a:cubicBezTo>
                  <a:pt x="66576" y="4627"/>
                  <a:pt x="68252" y="4627"/>
                  <a:pt x="68178" y="2703"/>
                </a:cubicBezTo>
                <a:cubicBezTo>
                  <a:pt x="68066" y="896"/>
                  <a:pt x="67446" y="-21"/>
                  <a:pt x="64356" y="0"/>
                </a:cubicBezTo>
                <a:cubicBezTo>
                  <a:pt x="54225" y="112"/>
                  <a:pt x="44062" y="59"/>
                  <a:pt x="33926" y="59"/>
                </a:cubicBezTo>
                <a:close/>
              </a:path>
            </a:pathLst>
          </a:custGeom>
          <a:solidFill>
            <a:srgbClr val="FFFFFF">
              <a:alpha val="30000"/>
            </a:srgbClr>
          </a:solidFill>
          <a:ln w="5331" cap="flat">
            <a:noFill/>
            <a:prstDash val="solid"/>
            <a:miter/>
          </a:ln>
        </p:spPr>
        <p:txBody>
          <a:bodyPr rtlCol="0" anchor="ctr"/>
          <a:lstStyle/>
          <a:p>
            <a:endParaRPr lang="en-US"/>
          </a:p>
        </p:txBody>
      </p:sp>
      <p:sp>
        <p:nvSpPr>
          <p:cNvPr id="392" name="Freeform 391">
            <a:extLst>
              <a:ext uri="{FF2B5EF4-FFF2-40B4-BE49-F238E27FC236}">
                <a16:creationId xmlns:a16="http://schemas.microsoft.com/office/drawing/2014/main" id="{EFFFCB09-8817-3594-8E4E-23E5B6D9DDDA}"/>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78732E42-0E2F-AE7E-EE23-39713CE3B282}"/>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394" name="Freeform 393">
            <a:extLst>
              <a:ext uri="{FF2B5EF4-FFF2-40B4-BE49-F238E27FC236}">
                <a16:creationId xmlns:a16="http://schemas.microsoft.com/office/drawing/2014/main" id="{18CD1F48-F513-D54B-FE45-4452AFA61990}"/>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395" name="Freeform 394">
            <a:extLst>
              <a:ext uri="{FF2B5EF4-FFF2-40B4-BE49-F238E27FC236}">
                <a16:creationId xmlns:a16="http://schemas.microsoft.com/office/drawing/2014/main" id="{BC4A874C-80F5-6653-59C0-1E42CBCFEBAF}"/>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396" name="Freeform 395">
            <a:extLst>
              <a:ext uri="{FF2B5EF4-FFF2-40B4-BE49-F238E27FC236}">
                <a16:creationId xmlns:a16="http://schemas.microsoft.com/office/drawing/2014/main" id="{01D53433-3CB9-78B7-EAAD-0EFDEDDAA07C}"/>
              </a:ext>
            </a:extLst>
          </p:cNvPr>
          <p:cNvSpPr/>
          <p:nvPr userDrawn="1"/>
        </p:nvSpPr>
        <p:spPr>
          <a:xfrm>
            <a:off x="7122875" y="2074594"/>
            <a:ext cx="127254" cy="14966"/>
          </a:xfrm>
          <a:custGeom>
            <a:avLst/>
            <a:gdLst>
              <a:gd name="connsiteX0" fmla="*/ 27067 w 54726"/>
              <a:gd name="connsiteY0" fmla="*/ 91 h 6436"/>
              <a:gd name="connsiteX1" fmla="*/ 3128 w 54726"/>
              <a:gd name="connsiteY1" fmla="*/ 61 h 6436"/>
              <a:gd name="connsiteX2" fmla="*/ 0 w 54726"/>
              <a:gd name="connsiteY2" fmla="*/ 2043 h 6436"/>
              <a:gd name="connsiteX3" fmla="*/ 69 w 54726"/>
              <a:gd name="connsiteY3" fmla="*/ 3680 h 6436"/>
              <a:gd name="connsiteX4" fmla="*/ 4697 w 54726"/>
              <a:gd name="connsiteY4" fmla="*/ 6436 h 6436"/>
              <a:gd name="connsiteX5" fmla="*/ 50392 w 54726"/>
              <a:gd name="connsiteY5" fmla="*/ 6436 h 6436"/>
              <a:gd name="connsiteX6" fmla="*/ 54257 w 54726"/>
              <a:gd name="connsiteY6" fmla="*/ 2756 h 6436"/>
              <a:gd name="connsiteX7" fmla="*/ 53376 w 54726"/>
              <a:gd name="connsiteY7" fmla="*/ 254 h 6436"/>
              <a:gd name="connsiteX8" fmla="*/ 48316 w 54726"/>
              <a:gd name="connsiteY8" fmla="*/ 51 h 6436"/>
              <a:gd name="connsiteX9" fmla="*/ 27067 w 54726"/>
              <a:gd name="connsiteY9" fmla="*/ 51 h 6436"/>
              <a:gd name="connsiteX10" fmla="*/ 27067 w 54726"/>
              <a:gd name="connsiteY10" fmla="*/ 81 h 6436"/>
              <a:gd name="connsiteX11" fmla="*/ 27067 w 54726"/>
              <a:gd name="connsiteY11" fmla="*/ 91 h 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6" h="6436">
                <a:moveTo>
                  <a:pt x="27067" y="91"/>
                </a:moveTo>
                <a:cubicBezTo>
                  <a:pt x="19087" y="91"/>
                  <a:pt x="11113" y="152"/>
                  <a:pt x="3128" y="61"/>
                </a:cubicBezTo>
                <a:cubicBezTo>
                  <a:pt x="865" y="61"/>
                  <a:pt x="27" y="671"/>
                  <a:pt x="0" y="2043"/>
                </a:cubicBezTo>
                <a:cubicBezTo>
                  <a:pt x="0" y="2592"/>
                  <a:pt x="0" y="3141"/>
                  <a:pt x="69" y="3680"/>
                </a:cubicBezTo>
                <a:cubicBezTo>
                  <a:pt x="432" y="6212"/>
                  <a:pt x="977" y="6436"/>
                  <a:pt x="4697" y="6436"/>
                </a:cubicBezTo>
                <a:lnTo>
                  <a:pt x="50392" y="6436"/>
                </a:lnTo>
                <a:cubicBezTo>
                  <a:pt x="53963" y="6436"/>
                  <a:pt x="55607" y="5002"/>
                  <a:pt x="54257" y="2756"/>
                </a:cubicBezTo>
                <a:cubicBezTo>
                  <a:pt x="53750" y="1891"/>
                  <a:pt x="54545" y="600"/>
                  <a:pt x="53376" y="254"/>
                </a:cubicBezTo>
                <a:cubicBezTo>
                  <a:pt x="51882" y="-153"/>
                  <a:pt x="50019" y="51"/>
                  <a:pt x="48316" y="51"/>
                </a:cubicBezTo>
                <a:lnTo>
                  <a:pt x="27067" y="51"/>
                </a:lnTo>
                <a:lnTo>
                  <a:pt x="27067" y="81"/>
                </a:lnTo>
                <a:lnTo>
                  <a:pt x="27067" y="91"/>
                </a:lnTo>
                <a:close/>
              </a:path>
            </a:pathLst>
          </a:custGeom>
          <a:solidFill>
            <a:srgbClr val="FFFFFF">
              <a:alpha val="30000"/>
            </a:srgbClr>
          </a:solidFill>
          <a:ln w="5331" cap="flat">
            <a:noFill/>
            <a:prstDash val="solid"/>
            <a:miter/>
          </a:ln>
        </p:spPr>
        <p:txBody>
          <a:bodyPr rtlCol="0" anchor="ctr"/>
          <a:lstStyle/>
          <a:p>
            <a:endParaRPr lang="en-US"/>
          </a:p>
        </p:txBody>
      </p:sp>
      <p:sp>
        <p:nvSpPr>
          <p:cNvPr id="397" name="Freeform 396">
            <a:extLst>
              <a:ext uri="{FF2B5EF4-FFF2-40B4-BE49-F238E27FC236}">
                <a16:creationId xmlns:a16="http://schemas.microsoft.com/office/drawing/2014/main" id="{D5FCF46A-DE0A-AF81-97B5-2D55FAD72079}"/>
              </a:ext>
            </a:extLst>
          </p:cNvPr>
          <p:cNvSpPr/>
          <p:nvPr userDrawn="1"/>
        </p:nvSpPr>
        <p:spPr>
          <a:xfrm>
            <a:off x="6672064" y="2077475"/>
            <a:ext cx="388889" cy="13310"/>
          </a:xfrm>
          <a:custGeom>
            <a:avLst/>
            <a:gdLst>
              <a:gd name="connsiteX0" fmla="*/ 1486 w 167243"/>
              <a:gd name="connsiteY0" fmla="*/ 0 h 5724"/>
              <a:gd name="connsiteX1" fmla="*/ 1631 w 167243"/>
              <a:gd name="connsiteY1" fmla="*/ 4545 h 5724"/>
              <a:gd name="connsiteX2" fmla="*/ 14128 w 167243"/>
              <a:gd name="connsiteY2" fmla="*/ 5725 h 5724"/>
              <a:gd name="connsiteX3" fmla="*/ 151977 w 167243"/>
              <a:gd name="connsiteY3" fmla="*/ 5725 h 5724"/>
              <a:gd name="connsiteX4" fmla="*/ 167243 w 167243"/>
              <a:gd name="connsiteY4" fmla="*/ 1363 h 5724"/>
              <a:gd name="connsiteX5" fmla="*/ 164805 w 167243"/>
              <a:gd name="connsiteY5" fmla="*/ 11 h 5724"/>
              <a:gd name="connsiteX6" fmla="*/ 1486 w 167243"/>
              <a:gd name="connsiteY6" fmla="*/ 11 h 5724"/>
              <a:gd name="connsiteX7" fmla="*/ 1486 w 167243"/>
              <a:gd name="connsiteY7" fmla="*/ 0 h 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243" h="5724">
                <a:moveTo>
                  <a:pt x="1486" y="0"/>
                </a:moveTo>
                <a:cubicBezTo>
                  <a:pt x="-1644" y="865"/>
                  <a:pt x="1052" y="3711"/>
                  <a:pt x="1631" y="4545"/>
                </a:cubicBezTo>
                <a:cubicBezTo>
                  <a:pt x="2467" y="5755"/>
                  <a:pt x="8809" y="5725"/>
                  <a:pt x="14128" y="5725"/>
                </a:cubicBezTo>
                <a:lnTo>
                  <a:pt x="151977" y="5725"/>
                </a:lnTo>
                <a:cubicBezTo>
                  <a:pt x="153402" y="5725"/>
                  <a:pt x="167315" y="5033"/>
                  <a:pt x="167243" y="1363"/>
                </a:cubicBezTo>
                <a:cubicBezTo>
                  <a:pt x="166148" y="905"/>
                  <a:pt x="165601" y="438"/>
                  <a:pt x="164805" y="11"/>
                </a:cubicBezTo>
                <a:lnTo>
                  <a:pt x="1486" y="11"/>
                </a:lnTo>
                <a:lnTo>
                  <a:pt x="1486" y="0"/>
                </a:lnTo>
                <a:close/>
              </a:path>
            </a:pathLst>
          </a:custGeom>
          <a:solidFill>
            <a:srgbClr val="FFFFFF">
              <a:alpha val="30000"/>
            </a:srgbClr>
          </a:solidFill>
          <a:ln w="5331" cap="flat">
            <a:noFill/>
            <a:prstDash val="solid"/>
            <a:miter/>
          </a:ln>
        </p:spPr>
        <p:txBody>
          <a:bodyPr rtlCol="0" anchor="ctr"/>
          <a:lstStyle/>
          <a:p>
            <a:endParaRPr lang="en-US"/>
          </a:p>
        </p:txBody>
      </p:sp>
      <p:sp>
        <p:nvSpPr>
          <p:cNvPr id="398" name="Freeform 397">
            <a:extLst>
              <a:ext uri="{FF2B5EF4-FFF2-40B4-BE49-F238E27FC236}">
                <a16:creationId xmlns:a16="http://schemas.microsoft.com/office/drawing/2014/main" id="{633349D1-D35D-065D-D9D9-17D5F2DAA0A9}"/>
              </a:ext>
            </a:extLst>
          </p:cNvPr>
          <p:cNvSpPr/>
          <p:nvPr userDrawn="1"/>
        </p:nvSpPr>
        <p:spPr>
          <a:xfrm>
            <a:off x="7307331" y="2073045"/>
            <a:ext cx="125859" cy="16238"/>
          </a:xfrm>
          <a:custGeom>
            <a:avLst/>
            <a:gdLst>
              <a:gd name="connsiteX0" fmla="*/ 27027 w 54126"/>
              <a:gd name="connsiteY0" fmla="*/ 32 h 6983"/>
              <a:gd name="connsiteX1" fmla="*/ 48564 w 54126"/>
              <a:gd name="connsiteY1" fmla="*/ 32 h 6983"/>
              <a:gd name="connsiteX2" fmla="*/ 54067 w 54126"/>
              <a:gd name="connsiteY2" fmla="*/ 3651 h 6983"/>
              <a:gd name="connsiteX3" fmla="*/ 50608 w 54126"/>
              <a:gd name="connsiteY3" fmla="*/ 5949 h 6983"/>
              <a:gd name="connsiteX4" fmla="*/ 13981 w 54126"/>
              <a:gd name="connsiteY4" fmla="*/ 5949 h 6983"/>
              <a:gd name="connsiteX5" fmla="*/ 11868 w 54126"/>
              <a:gd name="connsiteY5" fmla="*/ 6031 h 6983"/>
              <a:gd name="connsiteX6" fmla="*/ 3231 w 54126"/>
              <a:gd name="connsiteY6" fmla="*/ 6834 h 6983"/>
              <a:gd name="connsiteX7" fmla="*/ 1518 w 54126"/>
              <a:gd name="connsiteY7" fmla="*/ 6061 h 6983"/>
              <a:gd name="connsiteX8" fmla="*/ 419 w 54126"/>
              <a:gd name="connsiteY8" fmla="*/ 3875 h 6983"/>
              <a:gd name="connsiteX9" fmla="*/ 3087 w 54126"/>
              <a:gd name="connsiteY9" fmla="*/ 22 h 6983"/>
              <a:gd name="connsiteX10" fmla="*/ 27027 w 54126"/>
              <a:gd name="connsiteY10" fmla="*/ 22 h 6983"/>
              <a:gd name="connsiteX11" fmla="*/ 27027 w 54126"/>
              <a:gd name="connsiteY11" fmla="*/ 32 h 6983"/>
              <a:gd name="connsiteX12" fmla="*/ 3376 w 54126"/>
              <a:gd name="connsiteY12" fmla="*/ 1700 h 6983"/>
              <a:gd name="connsiteX13" fmla="*/ 1257 w 54126"/>
              <a:gd name="connsiteY13" fmla="*/ 2187 h 6983"/>
              <a:gd name="connsiteX14" fmla="*/ 1876 w 54126"/>
              <a:gd name="connsiteY14" fmla="*/ 3509 h 6983"/>
              <a:gd name="connsiteX15" fmla="*/ 6978 w 54126"/>
              <a:gd name="connsiteY15" fmla="*/ 5268 h 6983"/>
              <a:gd name="connsiteX16" fmla="*/ 50266 w 54126"/>
              <a:gd name="connsiteY16" fmla="*/ 5187 h 6983"/>
              <a:gd name="connsiteX17" fmla="*/ 53037 w 54126"/>
              <a:gd name="connsiteY17" fmla="*/ 3723 h 6983"/>
              <a:gd name="connsiteX18" fmla="*/ 50122 w 54126"/>
              <a:gd name="connsiteY18" fmla="*/ 1689 h 6983"/>
              <a:gd name="connsiteX19" fmla="*/ 26989 w 54126"/>
              <a:gd name="connsiteY19" fmla="*/ 1720 h 6983"/>
              <a:gd name="connsiteX20" fmla="*/ 3333 w 54126"/>
              <a:gd name="connsiteY20" fmla="*/ 1720 h 6983"/>
              <a:gd name="connsiteX21" fmla="*/ 3376 w 54126"/>
              <a:gd name="connsiteY21" fmla="*/ 1720 h 6983"/>
              <a:gd name="connsiteX22" fmla="*/ 3376 w 54126"/>
              <a:gd name="connsiteY22" fmla="*/ 1700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26" h="6983">
                <a:moveTo>
                  <a:pt x="27027" y="32"/>
                </a:moveTo>
                <a:cubicBezTo>
                  <a:pt x="34206" y="32"/>
                  <a:pt x="41385" y="1"/>
                  <a:pt x="48564" y="32"/>
                </a:cubicBezTo>
                <a:cubicBezTo>
                  <a:pt x="54387" y="63"/>
                  <a:pt x="53624" y="-690"/>
                  <a:pt x="54067" y="3651"/>
                </a:cubicBezTo>
                <a:cubicBezTo>
                  <a:pt x="54286" y="5868"/>
                  <a:pt x="54067" y="5949"/>
                  <a:pt x="50608" y="5949"/>
                </a:cubicBezTo>
                <a:lnTo>
                  <a:pt x="13981" y="5949"/>
                </a:lnTo>
                <a:cubicBezTo>
                  <a:pt x="13250" y="5949"/>
                  <a:pt x="12268" y="5777"/>
                  <a:pt x="11868" y="6031"/>
                </a:cubicBezTo>
                <a:cubicBezTo>
                  <a:pt x="9274" y="7760"/>
                  <a:pt x="6114" y="6550"/>
                  <a:pt x="3231" y="6834"/>
                </a:cubicBezTo>
                <a:cubicBezTo>
                  <a:pt x="2650" y="6895"/>
                  <a:pt x="1369" y="6865"/>
                  <a:pt x="1518" y="6061"/>
                </a:cubicBezTo>
                <a:cubicBezTo>
                  <a:pt x="1662" y="5177"/>
                  <a:pt x="894" y="4597"/>
                  <a:pt x="419" y="3875"/>
                </a:cubicBezTo>
                <a:cubicBezTo>
                  <a:pt x="-745" y="1954"/>
                  <a:pt x="637" y="22"/>
                  <a:pt x="3087" y="22"/>
                </a:cubicBezTo>
                <a:lnTo>
                  <a:pt x="27027" y="22"/>
                </a:lnTo>
                <a:lnTo>
                  <a:pt x="27027" y="32"/>
                </a:lnTo>
                <a:close/>
                <a:moveTo>
                  <a:pt x="3376" y="1700"/>
                </a:moveTo>
                <a:cubicBezTo>
                  <a:pt x="2644" y="1700"/>
                  <a:pt x="1630" y="1527"/>
                  <a:pt x="1257" y="2187"/>
                </a:cubicBezTo>
                <a:cubicBezTo>
                  <a:pt x="1000" y="2706"/>
                  <a:pt x="1838" y="3245"/>
                  <a:pt x="1876" y="3509"/>
                </a:cubicBezTo>
                <a:cubicBezTo>
                  <a:pt x="2137" y="6214"/>
                  <a:pt x="5009" y="5268"/>
                  <a:pt x="6978" y="5268"/>
                </a:cubicBezTo>
                <a:cubicBezTo>
                  <a:pt x="21411" y="5268"/>
                  <a:pt x="35839" y="5207"/>
                  <a:pt x="50266" y="5187"/>
                </a:cubicBezTo>
                <a:cubicBezTo>
                  <a:pt x="51836" y="5187"/>
                  <a:pt x="53079" y="5187"/>
                  <a:pt x="53037" y="3723"/>
                </a:cubicBezTo>
                <a:cubicBezTo>
                  <a:pt x="52962" y="2350"/>
                  <a:pt x="52487" y="1659"/>
                  <a:pt x="50122" y="1689"/>
                </a:cubicBezTo>
                <a:cubicBezTo>
                  <a:pt x="42399" y="1770"/>
                  <a:pt x="34713" y="1720"/>
                  <a:pt x="26989" y="1720"/>
                </a:cubicBezTo>
                <a:cubicBezTo>
                  <a:pt x="19260" y="1720"/>
                  <a:pt x="11243" y="1689"/>
                  <a:pt x="3333" y="1720"/>
                </a:cubicBezTo>
                <a:lnTo>
                  <a:pt x="3376" y="1720"/>
                </a:lnTo>
                <a:lnTo>
                  <a:pt x="3376" y="1700"/>
                </a:lnTo>
                <a:close/>
              </a:path>
            </a:pathLst>
          </a:custGeom>
          <a:solidFill>
            <a:srgbClr val="FFFFFF">
              <a:alpha val="30000"/>
            </a:srgbClr>
          </a:solidFill>
          <a:ln w="5331" cap="flat">
            <a:noFill/>
            <a:prstDash val="solid"/>
            <a:miter/>
          </a:ln>
        </p:spPr>
        <p:txBody>
          <a:bodyPr rtlCol="0" anchor="ctr"/>
          <a:lstStyle/>
          <a:p>
            <a:endParaRPr lang="en-US"/>
          </a:p>
        </p:txBody>
      </p:sp>
      <p:sp>
        <p:nvSpPr>
          <p:cNvPr id="399" name="Freeform 398">
            <a:extLst>
              <a:ext uri="{FF2B5EF4-FFF2-40B4-BE49-F238E27FC236}">
                <a16:creationId xmlns:a16="http://schemas.microsoft.com/office/drawing/2014/main" id="{96B266FB-F8D2-07D0-848A-8CA8D8087148}"/>
              </a:ext>
            </a:extLst>
          </p:cNvPr>
          <p:cNvSpPr/>
          <p:nvPr userDrawn="1"/>
        </p:nvSpPr>
        <p:spPr>
          <a:xfrm>
            <a:off x="7444303" y="2072683"/>
            <a:ext cx="23190" cy="12898"/>
          </a:xfrm>
          <a:custGeom>
            <a:avLst/>
            <a:gdLst>
              <a:gd name="connsiteX0" fmla="*/ 286 w 9973"/>
              <a:gd name="connsiteY0" fmla="*/ 4559 h 5547"/>
              <a:gd name="connsiteX1" fmla="*/ 1049 w 9973"/>
              <a:gd name="connsiteY1" fmla="*/ 5535 h 5547"/>
              <a:gd name="connsiteX2" fmla="*/ 9941 w 9973"/>
              <a:gd name="connsiteY2" fmla="*/ 5189 h 5547"/>
              <a:gd name="connsiteX3" fmla="*/ 9974 w 9973"/>
              <a:gd name="connsiteY3" fmla="*/ 908 h 5547"/>
              <a:gd name="connsiteX4" fmla="*/ 932 w 9973"/>
              <a:gd name="connsiteY4" fmla="*/ 390 h 5547"/>
              <a:gd name="connsiteX5" fmla="*/ 387 w 9973"/>
              <a:gd name="connsiteY5" fmla="*/ 4213 h 5547"/>
              <a:gd name="connsiteX6" fmla="*/ 312 w 9973"/>
              <a:gd name="connsiteY6" fmla="*/ 4559 h 5547"/>
              <a:gd name="connsiteX7" fmla="*/ 275 w 9973"/>
              <a:gd name="connsiteY7" fmla="*/ 4559 h 5547"/>
              <a:gd name="connsiteX8" fmla="*/ 286 w 9973"/>
              <a:gd name="connsiteY8" fmla="*/ 4559 h 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3" h="5547">
                <a:moveTo>
                  <a:pt x="286" y="4559"/>
                </a:moveTo>
                <a:cubicBezTo>
                  <a:pt x="286" y="4986"/>
                  <a:pt x="323" y="5646"/>
                  <a:pt x="1049" y="5535"/>
                </a:cubicBezTo>
                <a:cubicBezTo>
                  <a:pt x="4001" y="5128"/>
                  <a:pt x="6984" y="5880"/>
                  <a:pt x="9941" y="5189"/>
                </a:cubicBezTo>
                <a:cubicBezTo>
                  <a:pt x="9941" y="3755"/>
                  <a:pt x="9974" y="2312"/>
                  <a:pt x="9974" y="908"/>
                </a:cubicBezTo>
                <a:cubicBezTo>
                  <a:pt x="7134" y="-414"/>
                  <a:pt x="3745" y="-17"/>
                  <a:pt x="932" y="390"/>
                </a:cubicBezTo>
                <a:cubicBezTo>
                  <a:pt x="-926" y="644"/>
                  <a:pt x="606" y="2861"/>
                  <a:pt x="387" y="4213"/>
                </a:cubicBezTo>
                <a:cubicBezTo>
                  <a:pt x="387" y="4325"/>
                  <a:pt x="344" y="4447"/>
                  <a:pt x="312" y="4559"/>
                </a:cubicBezTo>
                <a:lnTo>
                  <a:pt x="275" y="4559"/>
                </a:lnTo>
                <a:lnTo>
                  <a:pt x="286" y="4559"/>
                </a:lnTo>
                <a:close/>
              </a:path>
            </a:pathLst>
          </a:custGeom>
          <a:solidFill>
            <a:srgbClr val="FFFFFF">
              <a:alpha val="30000"/>
            </a:srgbClr>
          </a:solidFill>
          <a:ln w="5331" cap="flat">
            <a:noFill/>
            <a:prstDash val="solid"/>
            <a:miter/>
          </a:ln>
        </p:spPr>
        <p:txBody>
          <a:bodyPr rtlCol="0" anchor="ctr"/>
          <a:lstStyle/>
          <a:p>
            <a:endParaRPr lang="en-US"/>
          </a:p>
        </p:txBody>
      </p:sp>
      <p:sp>
        <p:nvSpPr>
          <p:cNvPr id="400" name="Freeform 399">
            <a:extLst>
              <a:ext uri="{FF2B5EF4-FFF2-40B4-BE49-F238E27FC236}">
                <a16:creationId xmlns:a16="http://schemas.microsoft.com/office/drawing/2014/main" id="{1A481E0C-8155-2BFA-4D99-465799636FE4}"/>
              </a:ext>
            </a:extLst>
          </p:cNvPr>
          <p:cNvSpPr/>
          <p:nvPr userDrawn="1"/>
        </p:nvSpPr>
        <p:spPr>
          <a:xfrm>
            <a:off x="7084824" y="2074896"/>
            <a:ext cx="9573" cy="16363"/>
          </a:xfrm>
          <a:custGeom>
            <a:avLst/>
            <a:gdLst>
              <a:gd name="connsiteX0" fmla="*/ 2010 w 4117"/>
              <a:gd name="connsiteY0" fmla="*/ 22 h 7037"/>
              <a:gd name="connsiteX1" fmla="*/ 7 w 4117"/>
              <a:gd name="connsiteY1" fmla="*/ 2320 h 7037"/>
              <a:gd name="connsiteX2" fmla="*/ 2372 w 4117"/>
              <a:gd name="connsiteY2" fmla="*/ 7037 h 7037"/>
              <a:gd name="connsiteX3" fmla="*/ 4117 w 4117"/>
              <a:gd name="connsiteY3" fmla="*/ 4333 h 7037"/>
              <a:gd name="connsiteX4" fmla="*/ 2041 w 4117"/>
              <a:gd name="connsiteY4" fmla="*/ 22 h 7037"/>
              <a:gd name="connsiteX5" fmla="*/ 2000 w 4117"/>
              <a:gd name="connsiteY5" fmla="*/ 22 h 7037"/>
              <a:gd name="connsiteX6" fmla="*/ 2010 w 4117"/>
              <a:gd name="connsiteY6" fmla="*/ 22 h 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 h="7037">
                <a:moveTo>
                  <a:pt x="2010" y="22"/>
                </a:moveTo>
                <a:cubicBezTo>
                  <a:pt x="1060" y="22"/>
                  <a:pt x="7" y="-385"/>
                  <a:pt x="7" y="2320"/>
                </a:cubicBezTo>
                <a:cubicBezTo>
                  <a:pt x="-66" y="6061"/>
                  <a:pt x="440" y="7037"/>
                  <a:pt x="2372" y="7037"/>
                </a:cubicBezTo>
                <a:cubicBezTo>
                  <a:pt x="3942" y="7037"/>
                  <a:pt x="4117" y="6783"/>
                  <a:pt x="4117" y="4333"/>
                </a:cubicBezTo>
                <a:cubicBezTo>
                  <a:pt x="4117" y="428"/>
                  <a:pt x="3900" y="22"/>
                  <a:pt x="2041" y="22"/>
                </a:cubicBezTo>
                <a:lnTo>
                  <a:pt x="2000" y="22"/>
                </a:lnTo>
                <a:lnTo>
                  <a:pt x="2010" y="22"/>
                </a:lnTo>
                <a:close/>
              </a:path>
            </a:pathLst>
          </a:custGeom>
          <a:solidFill>
            <a:srgbClr val="FFFFFF">
              <a:alpha val="30000"/>
            </a:srgbClr>
          </a:solidFill>
          <a:ln w="5331" cap="flat">
            <a:noFill/>
            <a:prstDash val="solid"/>
            <a:miter/>
          </a:ln>
        </p:spPr>
        <p:txBody>
          <a:bodyPr rtlCol="0" anchor="ctr"/>
          <a:lstStyle/>
          <a:p>
            <a:endParaRPr lang="en-US"/>
          </a:p>
        </p:txBody>
      </p:sp>
      <p:sp>
        <p:nvSpPr>
          <p:cNvPr id="401" name="Freeform 400">
            <a:extLst>
              <a:ext uri="{FF2B5EF4-FFF2-40B4-BE49-F238E27FC236}">
                <a16:creationId xmlns:a16="http://schemas.microsoft.com/office/drawing/2014/main" id="{BF18541B-866B-3F3C-9F37-EE6ED0C7F986}"/>
              </a:ext>
            </a:extLst>
          </p:cNvPr>
          <p:cNvSpPr/>
          <p:nvPr userDrawn="1"/>
        </p:nvSpPr>
        <p:spPr>
          <a:xfrm>
            <a:off x="6675394" y="2074873"/>
            <a:ext cx="380127" cy="2600"/>
          </a:xfrm>
          <a:custGeom>
            <a:avLst/>
            <a:gdLst>
              <a:gd name="connsiteX0" fmla="*/ 51 w 163475"/>
              <a:gd name="connsiteY0" fmla="*/ 1118 h 1118"/>
              <a:gd name="connsiteX1" fmla="*/ 163370 w 163475"/>
              <a:gd name="connsiteY1" fmla="*/ 1118 h 1118"/>
              <a:gd name="connsiteX2" fmla="*/ 156884 w 163475"/>
              <a:gd name="connsiteY2" fmla="*/ 0 h 1118"/>
              <a:gd name="connsiteX3" fmla="*/ 7922 w 163475"/>
              <a:gd name="connsiteY3" fmla="*/ 0 h 1118"/>
              <a:gd name="connsiteX4" fmla="*/ 51 w 163475"/>
              <a:gd name="connsiteY4" fmla="*/ 1118 h 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75" h="1118">
                <a:moveTo>
                  <a:pt x="51" y="1118"/>
                </a:moveTo>
                <a:lnTo>
                  <a:pt x="163370" y="1118"/>
                </a:lnTo>
                <a:cubicBezTo>
                  <a:pt x="164062" y="203"/>
                  <a:pt x="161294" y="0"/>
                  <a:pt x="156884" y="0"/>
                </a:cubicBezTo>
                <a:lnTo>
                  <a:pt x="7922" y="0"/>
                </a:lnTo>
                <a:cubicBezTo>
                  <a:pt x="3945" y="0"/>
                  <a:pt x="-528" y="0"/>
                  <a:pt x="51" y="1118"/>
                </a:cubicBezTo>
                <a:close/>
              </a:path>
            </a:pathLst>
          </a:custGeom>
          <a:solidFill>
            <a:srgbClr val="FFFFFF">
              <a:alpha val="30000"/>
            </a:srgbClr>
          </a:solidFill>
          <a:ln w="5331" cap="flat">
            <a:noFill/>
            <a:prstDash val="solid"/>
            <a:miter/>
          </a:ln>
        </p:spPr>
        <p:txBody>
          <a:bodyPr rtlCol="0" anchor="ctr"/>
          <a:lstStyle/>
          <a:p>
            <a:endParaRPr lang="en-US"/>
          </a:p>
        </p:txBody>
      </p:sp>
      <p:sp>
        <p:nvSpPr>
          <p:cNvPr id="402" name="Freeform 401">
            <a:extLst>
              <a:ext uri="{FF2B5EF4-FFF2-40B4-BE49-F238E27FC236}">
                <a16:creationId xmlns:a16="http://schemas.microsoft.com/office/drawing/2014/main" id="{CE51E357-FAFE-DE92-139B-32763F0FF0F8}"/>
              </a:ext>
            </a:extLst>
          </p:cNvPr>
          <p:cNvSpPr/>
          <p:nvPr userDrawn="1"/>
        </p:nvSpPr>
        <p:spPr>
          <a:xfrm>
            <a:off x="7574054" y="2073045"/>
            <a:ext cx="18367" cy="13468"/>
          </a:xfrm>
          <a:custGeom>
            <a:avLst/>
            <a:gdLst>
              <a:gd name="connsiteX0" fmla="*/ 3589 w 7899"/>
              <a:gd name="connsiteY0" fmla="*/ 5790 h 5792"/>
              <a:gd name="connsiteX1" fmla="*/ 7886 w 7899"/>
              <a:gd name="connsiteY1" fmla="*/ 3695 h 5792"/>
              <a:gd name="connsiteX2" fmla="*/ 1977 w 7899"/>
              <a:gd name="connsiteY2" fmla="*/ 14 h 5792"/>
              <a:gd name="connsiteX3" fmla="*/ 45 w 7899"/>
              <a:gd name="connsiteY3" fmla="*/ 2454 h 5792"/>
              <a:gd name="connsiteX4" fmla="*/ 3616 w 7899"/>
              <a:gd name="connsiteY4" fmla="*/ 5790 h 5792"/>
              <a:gd name="connsiteX5" fmla="*/ 3579 w 7899"/>
              <a:gd name="connsiteY5" fmla="*/ 5790 h 5792"/>
              <a:gd name="connsiteX6" fmla="*/ 3589 w 7899"/>
              <a:gd name="connsiteY6" fmla="*/ 5790 h 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 h="5792">
                <a:moveTo>
                  <a:pt x="3589" y="5790"/>
                </a:moveTo>
                <a:cubicBezTo>
                  <a:pt x="7481" y="5708"/>
                  <a:pt x="7998" y="5444"/>
                  <a:pt x="7886" y="3695"/>
                </a:cubicBezTo>
                <a:cubicBezTo>
                  <a:pt x="7667" y="391"/>
                  <a:pt x="6936" y="-98"/>
                  <a:pt x="1977" y="14"/>
                </a:cubicBezTo>
                <a:cubicBezTo>
                  <a:pt x="-360" y="75"/>
                  <a:pt x="3" y="1427"/>
                  <a:pt x="45" y="2454"/>
                </a:cubicBezTo>
                <a:cubicBezTo>
                  <a:pt x="88" y="5179"/>
                  <a:pt x="851" y="5840"/>
                  <a:pt x="3616" y="5790"/>
                </a:cubicBezTo>
                <a:lnTo>
                  <a:pt x="3579" y="5790"/>
                </a:lnTo>
                <a:lnTo>
                  <a:pt x="3589" y="5790"/>
                </a:lnTo>
                <a:close/>
              </a:path>
            </a:pathLst>
          </a:custGeom>
          <a:solidFill>
            <a:srgbClr val="FFFFFF">
              <a:alpha val="30000"/>
            </a:srgbClr>
          </a:solidFill>
          <a:ln w="5331"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5F440C49-F5E4-29C5-27B5-2A92582F15A4}"/>
              </a:ext>
            </a:extLst>
          </p:cNvPr>
          <p:cNvSpPr/>
          <p:nvPr userDrawn="1"/>
        </p:nvSpPr>
        <p:spPr>
          <a:xfrm>
            <a:off x="7262709" y="2077294"/>
            <a:ext cx="22260" cy="11666"/>
          </a:xfrm>
          <a:custGeom>
            <a:avLst/>
            <a:gdLst>
              <a:gd name="connsiteX0" fmla="*/ 9542 w 9573"/>
              <a:gd name="connsiteY0" fmla="*/ 1479 h 5017"/>
              <a:gd name="connsiteX1" fmla="*/ 7252 w 9573"/>
              <a:gd name="connsiteY1" fmla="*/ 15 h 5017"/>
              <a:gd name="connsiteX2" fmla="*/ 5651 w 9573"/>
              <a:gd name="connsiteY2" fmla="*/ 15 h 5017"/>
              <a:gd name="connsiteX3" fmla="*/ 1423 w 9573"/>
              <a:gd name="connsiteY3" fmla="*/ 5017 h 5017"/>
              <a:gd name="connsiteX4" fmla="*/ 1717 w 9573"/>
              <a:gd name="connsiteY4" fmla="*/ 4183 h 5017"/>
              <a:gd name="connsiteX5" fmla="*/ 4151 w 9573"/>
              <a:gd name="connsiteY5" fmla="*/ 4153 h 5017"/>
              <a:gd name="connsiteX6" fmla="*/ 9360 w 9573"/>
              <a:gd name="connsiteY6" fmla="*/ 1591 h 5017"/>
              <a:gd name="connsiteX7" fmla="*/ 9574 w 9573"/>
              <a:gd name="connsiteY7" fmla="*/ 1479 h 5017"/>
              <a:gd name="connsiteX8" fmla="*/ 9531 w 9573"/>
              <a:gd name="connsiteY8" fmla="*/ 1479 h 5017"/>
              <a:gd name="connsiteX9" fmla="*/ 9542 w 9573"/>
              <a:gd name="connsiteY9" fmla="*/ 1479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3" h="5017">
                <a:moveTo>
                  <a:pt x="9542" y="1479"/>
                </a:moveTo>
                <a:cubicBezTo>
                  <a:pt x="9542" y="441"/>
                  <a:pt x="8853" y="-97"/>
                  <a:pt x="7252" y="15"/>
                </a:cubicBezTo>
                <a:cubicBezTo>
                  <a:pt x="6702" y="45"/>
                  <a:pt x="6158" y="15"/>
                  <a:pt x="5651" y="15"/>
                </a:cubicBezTo>
                <a:cubicBezTo>
                  <a:pt x="-215" y="15"/>
                  <a:pt x="-1310" y="1276"/>
                  <a:pt x="1423" y="5017"/>
                </a:cubicBezTo>
                <a:cubicBezTo>
                  <a:pt x="591" y="4580"/>
                  <a:pt x="921" y="4265"/>
                  <a:pt x="1717" y="4183"/>
                </a:cubicBezTo>
                <a:cubicBezTo>
                  <a:pt x="2517" y="4102"/>
                  <a:pt x="3313" y="4153"/>
                  <a:pt x="4151" y="4153"/>
                </a:cubicBezTo>
                <a:cubicBezTo>
                  <a:pt x="6990" y="4153"/>
                  <a:pt x="8746" y="3299"/>
                  <a:pt x="9360" y="1591"/>
                </a:cubicBezTo>
                <a:cubicBezTo>
                  <a:pt x="9360" y="1591"/>
                  <a:pt x="9504" y="1509"/>
                  <a:pt x="9574" y="1479"/>
                </a:cubicBezTo>
                <a:lnTo>
                  <a:pt x="9531" y="1479"/>
                </a:lnTo>
                <a:lnTo>
                  <a:pt x="9542" y="1479"/>
                </a:lnTo>
                <a:close/>
              </a:path>
            </a:pathLst>
          </a:custGeom>
          <a:solidFill>
            <a:srgbClr val="FFFFFF">
              <a:alpha val="30000"/>
            </a:srgbClr>
          </a:solidFill>
          <a:ln w="5331" cap="flat">
            <a:noFill/>
            <a:prstDash val="solid"/>
            <a:miter/>
          </a:ln>
        </p:spPr>
        <p:txBody>
          <a:bodyPr rtlCol="0" anchor="ctr"/>
          <a:lstStyle/>
          <a:p>
            <a:endParaRPr lang="en-US"/>
          </a:p>
        </p:txBody>
      </p:sp>
      <p:sp>
        <p:nvSpPr>
          <p:cNvPr id="404" name="Freeform 403">
            <a:extLst>
              <a:ext uri="{FF2B5EF4-FFF2-40B4-BE49-F238E27FC236}">
                <a16:creationId xmlns:a16="http://schemas.microsoft.com/office/drawing/2014/main" id="{238B32BF-69A0-6AA0-B8B1-273149C74BC8}"/>
              </a:ext>
            </a:extLst>
          </p:cNvPr>
          <p:cNvSpPr/>
          <p:nvPr userDrawn="1"/>
        </p:nvSpPr>
        <p:spPr>
          <a:xfrm>
            <a:off x="7480026" y="2074764"/>
            <a:ext cx="18640" cy="11838"/>
          </a:xfrm>
          <a:custGeom>
            <a:avLst/>
            <a:gdLst>
              <a:gd name="connsiteX0" fmla="*/ 7393 w 8016"/>
              <a:gd name="connsiteY0" fmla="*/ 5041 h 5091"/>
              <a:gd name="connsiteX1" fmla="*/ 7538 w 8016"/>
              <a:gd name="connsiteY1" fmla="*/ 1848 h 5091"/>
              <a:gd name="connsiteX2" fmla="*/ 3417 w 8016"/>
              <a:gd name="connsiteY2" fmla="*/ 781 h 5091"/>
              <a:gd name="connsiteX3" fmla="*/ 60 w 8016"/>
              <a:gd name="connsiteY3" fmla="*/ 1126 h 5091"/>
              <a:gd name="connsiteX4" fmla="*/ 1154 w 8016"/>
              <a:gd name="connsiteY4" fmla="*/ 5092 h 5091"/>
              <a:gd name="connsiteX5" fmla="*/ 7356 w 8016"/>
              <a:gd name="connsiteY5" fmla="*/ 5031 h 5091"/>
              <a:gd name="connsiteX6" fmla="*/ 7393 w 8016"/>
              <a:gd name="connsiteY6" fmla="*/ 5031 h 5091"/>
              <a:gd name="connsiteX7" fmla="*/ 7393 w 8016"/>
              <a:gd name="connsiteY7" fmla="*/ 5041 h 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6" h="5091">
                <a:moveTo>
                  <a:pt x="7393" y="5041"/>
                </a:moveTo>
                <a:cubicBezTo>
                  <a:pt x="7799" y="3983"/>
                  <a:pt x="8488" y="2946"/>
                  <a:pt x="7538" y="1848"/>
                </a:cubicBezTo>
                <a:cubicBezTo>
                  <a:pt x="6374" y="1045"/>
                  <a:pt x="3967" y="1360"/>
                  <a:pt x="3417" y="781"/>
                </a:cubicBezTo>
                <a:cubicBezTo>
                  <a:pt x="1527" y="-1110"/>
                  <a:pt x="1127" y="1014"/>
                  <a:pt x="60" y="1126"/>
                </a:cubicBezTo>
                <a:cubicBezTo>
                  <a:pt x="-85" y="2499"/>
                  <a:pt x="-53" y="3882"/>
                  <a:pt x="1154" y="5092"/>
                </a:cubicBezTo>
                <a:cubicBezTo>
                  <a:pt x="3230" y="5092"/>
                  <a:pt x="5280" y="5061"/>
                  <a:pt x="7356" y="5031"/>
                </a:cubicBezTo>
                <a:lnTo>
                  <a:pt x="7393" y="5031"/>
                </a:lnTo>
                <a:lnTo>
                  <a:pt x="7393" y="5041"/>
                </a:lnTo>
                <a:close/>
              </a:path>
            </a:pathLst>
          </a:custGeom>
          <a:solidFill>
            <a:srgbClr val="FFFFFF">
              <a:alpha val="30000"/>
            </a:srgbClr>
          </a:solidFill>
          <a:ln w="5331"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3016B521-31C1-40BF-7DE5-7924AD633A9F}"/>
              </a:ext>
            </a:extLst>
          </p:cNvPr>
          <p:cNvSpPr/>
          <p:nvPr userDrawn="1"/>
        </p:nvSpPr>
        <p:spPr>
          <a:xfrm>
            <a:off x="7629601" y="2073178"/>
            <a:ext cx="10182" cy="14108"/>
          </a:xfrm>
          <a:custGeom>
            <a:avLst/>
            <a:gdLst>
              <a:gd name="connsiteX0" fmla="*/ 0 w 4379"/>
              <a:gd name="connsiteY0" fmla="*/ 2507 h 6067"/>
              <a:gd name="connsiteX1" fmla="*/ 2664 w 4379"/>
              <a:gd name="connsiteY1" fmla="*/ 5781 h 6067"/>
              <a:gd name="connsiteX2" fmla="*/ 3400 w 4379"/>
              <a:gd name="connsiteY2" fmla="*/ 5843 h 6067"/>
              <a:gd name="connsiteX3" fmla="*/ 3325 w 4379"/>
              <a:gd name="connsiteY3" fmla="*/ 474 h 6067"/>
              <a:gd name="connsiteX4" fmla="*/ 1180 w 4379"/>
              <a:gd name="connsiteY4" fmla="*/ 392 h 6067"/>
              <a:gd name="connsiteX5" fmla="*/ 11 w 4379"/>
              <a:gd name="connsiteY5" fmla="*/ 2518 h 6067"/>
              <a:gd name="connsiteX6" fmla="*/ 0 w 4379"/>
              <a:gd name="connsiteY6" fmla="*/ 2507 h 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9" h="6067">
                <a:moveTo>
                  <a:pt x="0" y="2507"/>
                </a:moveTo>
                <a:cubicBezTo>
                  <a:pt x="1569" y="3341"/>
                  <a:pt x="-651" y="5527"/>
                  <a:pt x="2664" y="5781"/>
                </a:cubicBezTo>
                <a:cubicBezTo>
                  <a:pt x="2882" y="5781"/>
                  <a:pt x="2738" y="6382"/>
                  <a:pt x="3400" y="5843"/>
                </a:cubicBezTo>
                <a:cubicBezTo>
                  <a:pt x="5514" y="3982"/>
                  <a:pt x="3587" y="2223"/>
                  <a:pt x="3325" y="474"/>
                </a:cubicBezTo>
                <a:cubicBezTo>
                  <a:pt x="3213" y="-95"/>
                  <a:pt x="1799" y="-187"/>
                  <a:pt x="1180" y="392"/>
                </a:cubicBezTo>
                <a:cubicBezTo>
                  <a:pt x="598" y="972"/>
                  <a:pt x="416" y="1714"/>
                  <a:pt x="11" y="2518"/>
                </a:cubicBezTo>
                <a:lnTo>
                  <a:pt x="0" y="2507"/>
                </a:lnTo>
                <a:close/>
              </a:path>
            </a:pathLst>
          </a:custGeom>
          <a:solidFill>
            <a:srgbClr val="FFFFFF">
              <a:alpha val="30000"/>
            </a:srgbClr>
          </a:solidFill>
          <a:ln w="5331" cap="flat">
            <a:noFill/>
            <a:prstDash val="solid"/>
            <a:miter/>
          </a:ln>
        </p:spPr>
        <p:txBody>
          <a:bodyPr rtlCol="0" anchor="ctr"/>
          <a:lstStyle/>
          <a:p>
            <a:endParaRPr lang="en-US"/>
          </a:p>
        </p:txBody>
      </p:sp>
      <p:sp>
        <p:nvSpPr>
          <p:cNvPr id="406" name="Freeform 405">
            <a:extLst>
              <a:ext uri="{FF2B5EF4-FFF2-40B4-BE49-F238E27FC236}">
                <a16:creationId xmlns:a16="http://schemas.microsoft.com/office/drawing/2014/main" id="{3D5BF98C-CB03-A651-88B1-E0413D2C2323}"/>
              </a:ext>
            </a:extLst>
          </p:cNvPr>
          <p:cNvSpPr/>
          <p:nvPr userDrawn="1"/>
        </p:nvSpPr>
        <p:spPr>
          <a:xfrm>
            <a:off x="7705993" y="2072466"/>
            <a:ext cx="9580" cy="13389"/>
          </a:xfrm>
          <a:custGeom>
            <a:avLst/>
            <a:gdLst>
              <a:gd name="connsiteX0" fmla="*/ 4099 w 4120"/>
              <a:gd name="connsiteY0" fmla="*/ 3447 h 5758"/>
              <a:gd name="connsiteX1" fmla="*/ 3624 w 4120"/>
              <a:gd name="connsiteY1" fmla="*/ 1464 h 5758"/>
              <a:gd name="connsiteX2" fmla="*/ 2311 w 4120"/>
              <a:gd name="connsiteY2" fmla="*/ 0 h 5758"/>
              <a:gd name="connsiteX3" fmla="*/ 123 w 4120"/>
              <a:gd name="connsiteY3" fmla="*/ 1545 h 5758"/>
              <a:gd name="connsiteX4" fmla="*/ 1174 w 4120"/>
              <a:gd name="connsiteY4" fmla="*/ 5246 h 5758"/>
              <a:gd name="connsiteX5" fmla="*/ 3469 w 4120"/>
              <a:gd name="connsiteY5" fmla="*/ 5185 h 5758"/>
              <a:gd name="connsiteX6" fmla="*/ 4120 w 4120"/>
              <a:gd name="connsiteY6" fmla="*/ 3436 h 5758"/>
              <a:gd name="connsiteX7" fmla="*/ 4078 w 4120"/>
              <a:gd name="connsiteY7" fmla="*/ 3436 h 5758"/>
              <a:gd name="connsiteX8" fmla="*/ 4099 w 4120"/>
              <a:gd name="connsiteY8" fmla="*/ 3447 h 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 h="5758">
                <a:moveTo>
                  <a:pt x="4099" y="3447"/>
                </a:moveTo>
                <a:cubicBezTo>
                  <a:pt x="3955" y="2786"/>
                  <a:pt x="3768" y="2125"/>
                  <a:pt x="3624" y="1464"/>
                </a:cubicBezTo>
                <a:cubicBezTo>
                  <a:pt x="3480" y="834"/>
                  <a:pt x="3811" y="0"/>
                  <a:pt x="2311" y="0"/>
                </a:cubicBezTo>
                <a:cubicBezTo>
                  <a:pt x="816" y="0"/>
                  <a:pt x="379" y="772"/>
                  <a:pt x="123" y="1545"/>
                </a:cubicBezTo>
                <a:cubicBezTo>
                  <a:pt x="-353" y="2836"/>
                  <a:pt x="672" y="4046"/>
                  <a:pt x="1174" y="5246"/>
                </a:cubicBezTo>
                <a:cubicBezTo>
                  <a:pt x="1468" y="5968"/>
                  <a:pt x="2850" y="5907"/>
                  <a:pt x="3469" y="5185"/>
                </a:cubicBezTo>
                <a:cubicBezTo>
                  <a:pt x="3902" y="4697"/>
                  <a:pt x="3944" y="4036"/>
                  <a:pt x="4120" y="3436"/>
                </a:cubicBezTo>
                <a:lnTo>
                  <a:pt x="4078" y="3436"/>
                </a:lnTo>
                <a:lnTo>
                  <a:pt x="4099" y="3447"/>
                </a:lnTo>
                <a:close/>
              </a:path>
            </a:pathLst>
          </a:custGeom>
          <a:solidFill>
            <a:srgbClr val="FFFFFF">
              <a:alpha val="30000"/>
            </a:srgbClr>
          </a:solidFill>
          <a:ln w="5331"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6872D11C-F991-3B11-82CC-3EF06264C7C3}"/>
              </a:ext>
            </a:extLst>
          </p:cNvPr>
          <p:cNvSpPr/>
          <p:nvPr userDrawn="1"/>
        </p:nvSpPr>
        <p:spPr>
          <a:xfrm>
            <a:off x="7513357" y="2074208"/>
            <a:ext cx="8234" cy="14696"/>
          </a:xfrm>
          <a:custGeom>
            <a:avLst/>
            <a:gdLst>
              <a:gd name="connsiteX0" fmla="*/ 3532 w 3541"/>
              <a:gd name="connsiteY0" fmla="*/ 3107 h 6320"/>
              <a:gd name="connsiteX1" fmla="*/ 3131 w 3541"/>
              <a:gd name="connsiteY1" fmla="*/ 1124 h 6320"/>
              <a:gd name="connsiteX2" fmla="*/ 1530 w 3541"/>
              <a:gd name="connsiteY2" fmla="*/ 66 h 6320"/>
              <a:gd name="connsiteX3" fmla="*/ 404 w 3541"/>
              <a:gd name="connsiteY3" fmla="*/ 615 h 6320"/>
              <a:gd name="connsiteX4" fmla="*/ 1167 w 3541"/>
              <a:gd name="connsiteY4" fmla="*/ 6106 h 6320"/>
              <a:gd name="connsiteX5" fmla="*/ 3131 w 3541"/>
              <a:gd name="connsiteY5" fmla="*/ 5588 h 6320"/>
              <a:gd name="connsiteX6" fmla="*/ 3532 w 3541"/>
              <a:gd name="connsiteY6" fmla="*/ 3087 h 6320"/>
              <a:gd name="connsiteX7" fmla="*/ 3532 w 3541"/>
              <a:gd name="connsiteY7" fmla="*/ 3117 h 6320"/>
              <a:gd name="connsiteX8" fmla="*/ 3532 w 3541"/>
              <a:gd name="connsiteY8" fmla="*/ 3107 h 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1" h="6320">
                <a:moveTo>
                  <a:pt x="3532" y="3107"/>
                </a:moveTo>
                <a:cubicBezTo>
                  <a:pt x="3420" y="2680"/>
                  <a:pt x="3206" y="1927"/>
                  <a:pt x="3131" y="1124"/>
                </a:cubicBezTo>
                <a:cubicBezTo>
                  <a:pt x="3019" y="402"/>
                  <a:pt x="2037" y="382"/>
                  <a:pt x="1530" y="66"/>
                </a:cubicBezTo>
                <a:cubicBezTo>
                  <a:pt x="1098" y="-188"/>
                  <a:pt x="655" y="351"/>
                  <a:pt x="404" y="615"/>
                </a:cubicBezTo>
                <a:cubicBezTo>
                  <a:pt x="-402" y="1419"/>
                  <a:pt x="73" y="5557"/>
                  <a:pt x="1167" y="6106"/>
                </a:cubicBezTo>
                <a:cubicBezTo>
                  <a:pt x="1973" y="6513"/>
                  <a:pt x="2768" y="6340"/>
                  <a:pt x="3131" y="5588"/>
                </a:cubicBezTo>
                <a:cubicBezTo>
                  <a:pt x="3532" y="4896"/>
                  <a:pt x="3564" y="4175"/>
                  <a:pt x="3532" y="3087"/>
                </a:cubicBezTo>
                <a:lnTo>
                  <a:pt x="3532" y="3117"/>
                </a:lnTo>
                <a:lnTo>
                  <a:pt x="3532" y="3107"/>
                </a:lnTo>
                <a:close/>
              </a:path>
            </a:pathLst>
          </a:custGeom>
          <a:solidFill>
            <a:srgbClr val="FFFFFF">
              <a:alpha val="30000"/>
            </a:srgbClr>
          </a:solidFill>
          <a:ln w="5331" cap="flat">
            <a:noFill/>
            <a:prstDash val="solid"/>
            <a:miter/>
          </a:ln>
        </p:spPr>
        <p:txBody>
          <a:bodyPr rtlCol="0" anchor="ctr"/>
          <a:lstStyle/>
          <a:p>
            <a:endParaRPr lang="en-US"/>
          </a:p>
        </p:txBody>
      </p:sp>
      <p:sp>
        <p:nvSpPr>
          <p:cNvPr id="408" name="Freeform 407">
            <a:extLst>
              <a:ext uri="{FF2B5EF4-FFF2-40B4-BE49-F238E27FC236}">
                <a16:creationId xmlns:a16="http://schemas.microsoft.com/office/drawing/2014/main" id="{2D0F4818-5C25-C525-B8B3-12C6906FE266}"/>
              </a:ext>
            </a:extLst>
          </p:cNvPr>
          <p:cNvSpPr/>
          <p:nvPr userDrawn="1"/>
        </p:nvSpPr>
        <p:spPr>
          <a:xfrm>
            <a:off x="7264695" y="2080768"/>
            <a:ext cx="22146" cy="10094"/>
          </a:xfrm>
          <a:custGeom>
            <a:avLst/>
            <a:gdLst>
              <a:gd name="connsiteX0" fmla="*/ 8644 w 9524"/>
              <a:gd name="connsiteY0" fmla="*/ 0 h 4341"/>
              <a:gd name="connsiteX1" fmla="*/ 8431 w 9524"/>
              <a:gd name="connsiteY1" fmla="*/ 112 h 4341"/>
              <a:gd name="connsiteX2" fmla="*/ 3221 w 9524"/>
              <a:gd name="connsiteY2" fmla="*/ 2674 h 4341"/>
              <a:gd name="connsiteX3" fmla="*/ 814 w 9524"/>
              <a:gd name="connsiteY3" fmla="*/ 2705 h 4341"/>
              <a:gd name="connsiteX4" fmla="*/ 483 w 9524"/>
              <a:gd name="connsiteY4" fmla="*/ 3538 h 4341"/>
              <a:gd name="connsiteX5" fmla="*/ 1871 w 9524"/>
              <a:gd name="connsiteY5" fmla="*/ 4342 h 4341"/>
              <a:gd name="connsiteX6" fmla="*/ 5041 w 9524"/>
              <a:gd name="connsiteY6" fmla="*/ 4342 h 4341"/>
              <a:gd name="connsiteX7" fmla="*/ 8644 w 9524"/>
              <a:gd name="connsiteY7" fmla="*/ 0 h 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4" h="4341">
                <a:moveTo>
                  <a:pt x="8644" y="0"/>
                </a:moveTo>
                <a:cubicBezTo>
                  <a:pt x="8644" y="0"/>
                  <a:pt x="8431" y="61"/>
                  <a:pt x="8431" y="112"/>
                </a:cubicBezTo>
                <a:cubicBezTo>
                  <a:pt x="7806" y="1830"/>
                  <a:pt x="6061" y="2684"/>
                  <a:pt x="3221" y="2674"/>
                </a:cubicBezTo>
                <a:cubicBezTo>
                  <a:pt x="2415" y="2674"/>
                  <a:pt x="1583" y="2613"/>
                  <a:pt x="814" y="2705"/>
                </a:cubicBezTo>
                <a:cubicBezTo>
                  <a:pt x="-19" y="2786"/>
                  <a:pt x="-350" y="3080"/>
                  <a:pt x="483" y="3538"/>
                </a:cubicBezTo>
                <a:cubicBezTo>
                  <a:pt x="526" y="4138"/>
                  <a:pt x="1033" y="4342"/>
                  <a:pt x="1871" y="4342"/>
                </a:cubicBezTo>
                <a:lnTo>
                  <a:pt x="5041" y="4342"/>
                </a:lnTo>
                <a:cubicBezTo>
                  <a:pt x="9381" y="4342"/>
                  <a:pt x="10544" y="2938"/>
                  <a:pt x="86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B413A8EB-5881-A4DF-905F-05865B031E3B}"/>
              </a:ext>
            </a:extLst>
          </p:cNvPr>
          <p:cNvSpPr/>
          <p:nvPr userDrawn="1"/>
        </p:nvSpPr>
        <p:spPr>
          <a:xfrm>
            <a:off x="7440891" y="2071327"/>
            <a:ext cx="26687" cy="11971"/>
          </a:xfrm>
          <a:custGeom>
            <a:avLst/>
            <a:gdLst>
              <a:gd name="connsiteX0" fmla="*/ 1753 w 11477"/>
              <a:gd name="connsiteY0" fmla="*/ 5148 h 5148"/>
              <a:gd name="connsiteX1" fmla="*/ 1865 w 11477"/>
              <a:gd name="connsiteY1" fmla="*/ 4802 h 5148"/>
              <a:gd name="connsiteX2" fmla="*/ 2372 w 11477"/>
              <a:gd name="connsiteY2" fmla="*/ 979 h 5148"/>
              <a:gd name="connsiteX3" fmla="*/ 11408 w 11477"/>
              <a:gd name="connsiteY3" fmla="*/ 1498 h 5148"/>
              <a:gd name="connsiteX4" fmla="*/ 9588 w 11477"/>
              <a:gd name="connsiteY4" fmla="*/ 64 h 5148"/>
              <a:gd name="connsiteX5" fmla="*/ 2628 w 11477"/>
              <a:gd name="connsiteY5" fmla="*/ 3 h 5148"/>
              <a:gd name="connsiteX6" fmla="*/ 264 w 11477"/>
              <a:gd name="connsiteY6" fmla="*/ 1122 h 5148"/>
              <a:gd name="connsiteX7" fmla="*/ 1763 w 11477"/>
              <a:gd name="connsiteY7" fmla="*/ 5138 h 5148"/>
              <a:gd name="connsiteX8" fmla="*/ 1753 w 11477"/>
              <a:gd name="connsiteY8" fmla="*/ 5148 h 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7" h="5148">
                <a:moveTo>
                  <a:pt x="1753" y="5148"/>
                </a:moveTo>
                <a:cubicBezTo>
                  <a:pt x="1753" y="5148"/>
                  <a:pt x="1865" y="4914"/>
                  <a:pt x="1865" y="4802"/>
                </a:cubicBezTo>
                <a:cubicBezTo>
                  <a:pt x="2084" y="3480"/>
                  <a:pt x="514" y="1244"/>
                  <a:pt x="2372" y="979"/>
                </a:cubicBezTo>
                <a:cubicBezTo>
                  <a:pt x="5179" y="573"/>
                  <a:pt x="8569" y="206"/>
                  <a:pt x="11408" y="1498"/>
                </a:cubicBezTo>
                <a:cubicBezTo>
                  <a:pt x="11697" y="491"/>
                  <a:pt x="11078" y="64"/>
                  <a:pt x="9588" y="64"/>
                </a:cubicBezTo>
                <a:cubicBezTo>
                  <a:pt x="7299" y="64"/>
                  <a:pt x="4966" y="-17"/>
                  <a:pt x="2628" y="3"/>
                </a:cubicBezTo>
                <a:cubicBezTo>
                  <a:pt x="1534" y="3"/>
                  <a:pt x="296" y="258"/>
                  <a:pt x="264" y="1122"/>
                </a:cubicBezTo>
                <a:cubicBezTo>
                  <a:pt x="119" y="2524"/>
                  <a:pt x="-756" y="4172"/>
                  <a:pt x="1763" y="5138"/>
                </a:cubicBezTo>
                <a:lnTo>
                  <a:pt x="1753" y="5148"/>
                </a:lnTo>
                <a:close/>
              </a:path>
            </a:pathLst>
          </a:custGeom>
          <a:solidFill>
            <a:srgbClr val="FFFFFF">
              <a:alpha val="30000"/>
            </a:srgbClr>
          </a:solidFill>
          <a:ln w="5331" cap="flat">
            <a:noFill/>
            <a:prstDash val="solid"/>
            <a:miter/>
          </a:ln>
        </p:spPr>
        <p:txBody>
          <a:bodyPr rtlCol="0" anchor="ctr"/>
          <a:lstStyle/>
          <a:p>
            <a:endParaRPr lang="en-US"/>
          </a:p>
        </p:txBody>
      </p:sp>
      <p:sp>
        <p:nvSpPr>
          <p:cNvPr id="410" name="Freeform 409">
            <a:extLst>
              <a:ext uri="{FF2B5EF4-FFF2-40B4-BE49-F238E27FC236}">
                <a16:creationId xmlns:a16="http://schemas.microsoft.com/office/drawing/2014/main" id="{DF0B8ADC-5B51-F40B-2FC4-733991B96AEE}"/>
              </a:ext>
            </a:extLst>
          </p:cNvPr>
          <p:cNvSpPr/>
          <p:nvPr userDrawn="1"/>
        </p:nvSpPr>
        <p:spPr>
          <a:xfrm>
            <a:off x="7537733" y="2073408"/>
            <a:ext cx="7094" cy="13110"/>
          </a:xfrm>
          <a:custGeom>
            <a:avLst/>
            <a:gdLst>
              <a:gd name="connsiteX0" fmla="*/ 3009 w 3051"/>
              <a:gd name="connsiteY0" fmla="*/ 3589 h 5638"/>
              <a:gd name="connsiteX1" fmla="*/ 2721 w 3051"/>
              <a:gd name="connsiteY1" fmla="*/ 773 h 5638"/>
              <a:gd name="connsiteX2" fmla="*/ 1888 w 3051"/>
              <a:gd name="connsiteY2" fmla="*/ 0 h 5638"/>
              <a:gd name="connsiteX3" fmla="*/ 687 w 3051"/>
              <a:gd name="connsiteY3" fmla="*/ 569 h 5638"/>
              <a:gd name="connsiteX4" fmla="*/ 975 w 3051"/>
              <a:gd name="connsiteY4" fmla="*/ 5114 h 5638"/>
              <a:gd name="connsiteX5" fmla="*/ 1958 w 3051"/>
              <a:gd name="connsiteY5" fmla="*/ 5633 h 5638"/>
              <a:gd name="connsiteX6" fmla="*/ 2865 w 3051"/>
              <a:gd name="connsiteY6" fmla="*/ 4942 h 5638"/>
              <a:gd name="connsiteX7" fmla="*/ 3052 w 3051"/>
              <a:gd name="connsiteY7" fmla="*/ 3589 h 5638"/>
              <a:gd name="connsiteX8" fmla="*/ 3009 w 3051"/>
              <a:gd name="connsiteY8" fmla="*/ 3589 h 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1" h="5638">
                <a:moveTo>
                  <a:pt x="3009" y="3589"/>
                </a:moveTo>
                <a:cubicBezTo>
                  <a:pt x="2897" y="2471"/>
                  <a:pt x="2865" y="1607"/>
                  <a:pt x="2721" y="773"/>
                </a:cubicBezTo>
                <a:cubicBezTo>
                  <a:pt x="2651" y="427"/>
                  <a:pt x="2651" y="0"/>
                  <a:pt x="1888" y="0"/>
                </a:cubicBezTo>
                <a:cubicBezTo>
                  <a:pt x="1306" y="0"/>
                  <a:pt x="1007" y="234"/>
                  <a:pt x="687" y="569"/>
                </a:cubicBezTo>
                <a:cubicBezTo>
                  <a:pt x="-882" y="2156"/>
                  <a:pt x="687" y="3620"/>
                  <a:pt x="975" y="5114"/>
                </a:cubicBezTo>
                <a:cubicBezTo>
                  <a:pt x="1018" y="5429"/>
                  <a:pt x="1483" y="5572"/>
                  <a:pt x="1958" y="5633"/>
                </a:cubicBezTo>
                <a:cubicBezTo>
                  <a:pt x="2721" y="5694"/>
                  <a:pt x="2764" y="5257"/>
                  <a:pt x="2865" y="4942"/>
                </a:cubicBezTo>
                <a:cubicBezTo>
                  <a:pt x="2982" y="4393"/>
                  <a:pt x="3009" y="3844"/>
                  <a:pt x="3052" y="3589"/>
                </a:cubicBezTo>
                <a:lnTo>
                  <a:pt x="3009" y="3589"/>
                </a:lnTo>
                <a:close/>
              </a:path>
            </a:pathLst>
          </a:custGeom>
          <a:solidFill>
            <a:srgbClr val="FFFFFF">
              <a:alpha val="30000"/>
            </a:srgbClr>
          </a:solidFill>
          <a:ln w="5331" cap="flat">
            <a:noFill/>
            <a:prstDash val="solid"/>
            <a:miter/>
          </a:ln>
        </p:spPr>
        <p:txBody>
          <a:bodyPr rtlCol="0" anchor="ctr"/>
          <a:lstStyle/>
          <a:p>
            <a:endParaRPr lang="en-US"/>
          </a:p>
        </p:txBody>
      </p:sp>
      <p:sp>
        <p:nvSpPr>
          <p:cNvPr id="411" name="Freeform 410">
            <a:extLst>
              <a:ext uri="{FF2B5EF4-FFF2-40B4-BE49-F238E27FC236}">
                <a16:creationId xmlns:a16="http://schemas.microsoft.com/office/drawing/2014/main" id="{D0AF252E-FDEC-88EF-9412-585D7AFFB24B}"/>
              </a:ext>
            </a:extLst>
          </p:cNvPr>
          <p:cNvSpPr/>
          <p:nvPr userDrawn="1"/>
        </p:nvSpPr>
        <p:spPr>
          <a:xfrm>
            <a:off x="7479922" y="2072841"/>
            <a:ext cx="17981" cy="6250"/>
          </a:xfrm>
          <a:custGeom>
            <a:avLst/>
            <a:gdLst>
              <a:gd name="connsiteX0" fmla="*/ 115 w 7733"/>
              <a:gd name="connsiteY0" fmla="*/ 1977 h 2688"/>
              <a:gd name="connsiteX1" fmla="*/ 3473 w 7733"/>
              <a:gd name="connsiteY1" fmla="*/ 1631 h 2688"/>
              <a:gd name="connsiteX2" fmla="*/ 7625 w 7733"/>
              <a:gd name="connsiteY2" fmla="*/ 2688 h 2688"/>
              <a:gd name="connsiteX3" fmla="*/ 6718 w 7733"/>
              <a:gd name="connsiteY3" fmla="*/ 330 h 2688"/>
              <a:gd name="connsiteX4" fmla="*/ 734 w 7733"/>
              <a:gd name="connsiteY4" fmla="*/ 330 h 2688"/>
              <a:gd name="connsiteX5" fmla="*/ 158 w 7733"/>
              <a:gd name="connsiteY5" fmla="*/ 1936 h 2688"/>
              <a:gd name="connsiteX6" fmla="*/ 115 w 7733"/>
              <a:gd name="connsiteY6" fmla="*/ 1967 h 2688"/>
              <a:gd name="connsiteX7" fmla="*/ 115 w 7733"/>
              <a:gd name="connsiteY7" fmla="*/ 1977 h 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3" h="2688">
                <a:moveTo>
                  <a:pt x="115" y="1977"/>
                </a:moveTo>
                <a:cubicBezTo>
                  <a:pt x="1167" y="1865"/>
                  <a:pt x="1572" y="-260"/>
                  <a:pt x="3473" y="1631"/>
                </a:cubicBezTo>
                <a:cubicBezTo>
                  <a:pt x="4022" y="2201"/>
                  <a:pt x="6424" y="1886"/>
                  <a:pt x="7625" y="2688"/>
                </a:cubicBezTo>
                <a:cubicBezTo>
                  <a:pt x="7551" y="1824"/>
                  <a:pt x="8287" y="594"/>
                  <a:pt x="6718" y="330"/>
                </a:cubicBezTo>
                <a:cubicBezTo>
                  <a:pt x="4828" y="15"/>
                  <a:pt x="2667" y="-219"/>
                  <a:pt x="734" y="330"/>
                </a:cubicBezTo>
                <a:cubicBezTo>
                  <a:pt x="-173" y="584"/>
                  <a:pt x="-72" y="1336"/>
                  <a:pt x="158" y="1936"/>
                </a:cubicBezTo>
                <a:lnTo>
                  <a:pt x="115" y="1967"/>
                </a:lnTo>
                <a:lnTo>
                  <a:pt x="115" y="1977"/>
                </a:lnTo>
                <a:close/>
              </a:path>
            </a:pathLst>
          </a:custGeom>
          <a:solidFill>
            <a:srgbClr val="FFFFFF">
              <a:alpha val="30000"/>
            </a:srgbClr>
          </a:solidFill>
          <a:ln w="5331" cap="flat">
            <a:noFill/>
            <a:prstDash val="solid"/>
            <a:miter/>
          </a:ln>
        </p:spPr>
        <p:txBody>
          <a:bodyPr rtlCol="0" anchor="ctr"/>
          <a:lstStyle/>
          <a:p>
            <a:endParaRPr lang="en-US"/>
          </a:p>
        </p:txBody>
      </p:sp>
      <p:sp>
        <p:nvSpPr>
          <p:cNvPr id="412" name="Freeform 411">
            <a:extLst>
              <a:ext uri="{FF2B5EF4-FFF2-40B4-BE49-F238E27FC236}">
                <a16:creationId xmlns:a16="http://schemas.microsoft.com/office/drawing/2014/main" id="{93EB86CB-36CF-CA1F-7EED-863D00A5D01A}"/>
              </a:ext>
            </a:extLst>
          </p:cNvPr>
          <p:cNvSpPr/>
          <p:nvPr userDrawn="1"/>
        </p:nvSpPr>
        <p:spPr>
          <a:xfrm>
            <a:off x="7482858" y="2086492"/>
            <a:ext cx="14410" cy="2572"/>
          </a:xfrm>
          <a:custGeom>
            <a:avLst/>
            <a:gdLst>
              <a:gd name="connsiteX0" fmla="*/ 6197 w 6197"/>
              <a:gd name="connsiteY0" fmla="*/ 0 h 1106"/>
              <a:gd name="connsiteX1" fmla="*/ 0 w 6197"/>
              <a:gd name="connsiteY1" fmla="*/ 61 h 1106"/>
              <a:gd name="connsiteX2" fmla="*/ 187 w 6197"/>
              <a:gd name="connsiteY2" fmla="*/ 894 h 1106"/>
              <a:gd name="connsiteX3" fmla="*/ 6010 w 6197"/>
              <a:gd name="connsiteY3" fmla="*/ 691 h 1106"/>
              <a:gd name="connsiteX4" fmla="*/ 6197 w 6197"/>
              <a:gd name="connsiteY4" fmla="*/ 0 h 1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 h="1106">
                <a:moveTo>
                  <a:pt x="6197" y="0"/>
                </a:moveTo>
                <a:cubicBezTo>
                  <a:pt x="4121" y="0"/>
                  <a:pt x="2076" y="30"/>
                  <a:pt x="0" y="61"/>
                </a:cubicBezTo>
                <a:cubicBezTo>
                  <a:pt x="43" y="345"/>
                  <a:pt x="75" y="894"/>
                  <a:pt x="187" y="894"/>
                </a:cubicBezTo>
                <a:cubicBezTo>
                  <a:pt x="2151" y="1068"/>
                  <a:pt x="4121" y="1352"/>
                  <a:pt x="6010" y="691"/>
                </a:cubicBezTo>
                <a:cubicBezTo>
                  <a:pt x="6197" y="631"/>
                  <a:pt x="6154" y="224"/>
                  <a:pt x="6197"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17431242-446F-F5B9-58A0-1C25E296C301}"/>
              </a:ext>
            </a:extLst>
          </p:cNvPr>
          <p:cNvSpPr/>
          <p:nvPr userDrawn="1"/>
        </p:nvSpPr>
        <p:spPr>
          <a:xfrm>
            <a:off x="7467332" y="2074813"/>
            <a:ext cx="4130" cy="9952"/>
          </a:xfrm>
          <a:custGeom>
            <a:avLst/>
            <a:gdLst>
              <a:gd name="connsiteX0" fmla="*/ 75 w 1776"/>
              <a:gd name="connsiteY0" fmla="*/ 0 h 4280"/>
              <a:gd name="connsiteX1" fmla="*/ 0 w 1776"/>
              <a:gd name="connsiteY1" fmla="*/ 4281 h 4280"/>
              <a:gd name="connsiteX2" fmla="*/ 75 w 1776"/>
              <a:gd name="connsiteY2" fmla="*/ 0 h 4280"/>
            </a:gdLst>
            <a:ahLst/>
            <a:cxnLst>
              <a:cxn ang="0">
                <a:pos x="connsiteX0" y="connsiteY0"/>
              </a:cxn>
              <a:cxn ang="0">
                <a:pos x="connsiteX1" y="connsiteY1"/>
              </a:cxn>
              <a:cxn ang="0">
                <a:pos x="connsiteX2" y="connsiteY2"/>
              </a:cxn>
            </a:cxnLst>
            <a:rect l="l" t="t" r="r" b="b"/>
            <a:pathLst>
              <a:path w="1776" h="4280">
                <a:moveTo>
                  <a:pt x="75" y="0"/>
                </a:moveTo>
                <a:cubicBezTo>
                  <a:pt x="75" y="1434"/>
                  <a:pt x="0" y="2877"/>
                  <a:pt x="0" y="4281"/>
                </a:cubicBezTo>
                <a:cubicBezTo>
                  <a:pt x="2343" y="3559"/>
                  <a:pt x="2370" y="1261"/>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F4B9D4DB-7819-A56C-EEFE-BC341FDC598F}"/>
              </a:ext>
            </a:extLst>
          </p:cNvPr>
          <p:cNvSpPr/>
          <p:nvPr userDrawn="1"/>
        </p:nvSpPr>
        <p:spPr>
          <a:xfrm>
            <a:off x="7310103" y="2076882"/>
            <a:ext cx="120541" cy="8727"/>
          </a:xfrm>
          <a:custGeom>
            <a:avLst/>
            <a:gdLst>
              <a:gd name="connsiteX0" fmla="*/ 25818 w 51839"/>
              <a:gd name="connsiteY0" fmla="*/ 31 h 3753"/>
              <a:gd name="connsiteX1" fmla="*/ 2135 w 51839"/>
              <a:gd name="connsiteY1" fmla="*/ 31 h 3753"/>
              <a:gd name="connsiteX2" fmla="*/ 59 w 51839"/>
              <a:gd name="connsiteY2" fmla="*/ 520 h 3753"/>
              <a:gd name="connsiteX3" fmla="*/ 640 w 51839"/>
              <a:gd name="connsiteY3" fmla="*/ 1841 h 3753"/>
              <a:gd name="connsiteX4" fmla="*/ 5770 w 51839"/>
              <a:gd name="connsiteY4" fmla="*/ 3590 h 3753"/>
              <a:gd name="connsiteX5" fmla="*/ 49026 w 51839"/>
              <a:gd name="connsiteY5" fmla="*/ 3509 h 3753"/>
              <a:gd name="connsiteX6" fmla="*/ 51839 w 51839"/>
              <a:gd name="connsiteY6" fmla="*/ 2045 h 3753"/>
              <a:gd name="connsiteX7" fmla="*/ 48882 w 51839"/>
              <a:gd name="connsiteY7" fmla="*/ 1 h 3753"/>
              <a:gd name="connsiteX8" fmla="*/ 25780 w 51839"/>
              <a:gd name="connsiteY8" fmla="*/ 31 h 3753"/>
              <a:gd name="connsiteX9" fmla="*/ 25818 w 51839"/>
              <a:gd name="connsiteY9" fmla="*/ 31 h 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39" h="3753">
                <a:moveTo>
                  <a:pt x="25818" y="31"/>
                </a:moveTo>
                <a:lnTo>
                  <a:pt x="2135" y="31"/>
                </a:lnTo>
                <a:cubicBezTo>
                  <a:pt x="1404" y="31"/>
                  <a:pt x="389" y="-141"/>
                  <a:pt x="59" y="520"/>
                </a:cubicBezTo>
                <a:cubicBezTo>
                  <a:pt x="-230" y="1038"/>
                  <a:pt x="640" y="1587"/>
                  <a:pt x="640" y="1841"/>
                </a:cubicBezTo>
                <a:cubicBezTo>
                  <a:pt x="929" y="4546"/>
                  <a:pt x="3811" y="3590"/>
                  <a:pt x="5770" y="3590"/>
                </a:cubicBezTo>
                <a:cubicBezTo>
                  <a:pt x="20171" y="3590"/>
                  <a:pt x="34630" y="3529"/>
                  <a:pt x="49026" y="3509"/>
                </a:cubicBezTo>
                <a:cubicBezTo>
                  <a:pt x="50627" y="3509"/>
                  <a:pt x="51871" y="3509"/>
                  <a:pt x="51839" y="2045"/>
                </a:cubicBezTo>
                <a:cubicBezTo>
                  <a:pt x="51764" y="662"/>
                  <a:pt x="51289" y="-29"/>
                  <a:pt x="48882" y="1"/>
                </a:cubicBezTo>
                <a:cubicBezTo>
                  <a:pt x="41201" y="82"/>
                  <a:pt x="33504" y="31"/>
                  <a:pt x="25780" y="31"/>
                </a:cubicBezTo>
                <a:lnTo>
                  <a:pt x="25818" y="31"/>
                </a:lnTo>
                <a:close/>
              </a:path>
            </a:pathLst>
          </a:custGeom>
          <a:solidFill>
            <a:srgbClr val="FFFFFF">
              <a:alpha val="30000"/>
            </a:srgbClr>
          </a:solidFill>
          <a:ln w="5331"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E799CF86-B73E-E263-BABF-E819AF9577FC}"/>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096DFF66-37CA-31E0-CCA5-426259073D93}"/>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4F54F7A8-C192-52C6-E8E6-FF24068CAEB0}"/>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F83F7066-346A-ED77-7AD8-19C8D60D5179}"/>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61388036-4D75-16B7-AE61-F0CF97A43578}"/>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8ADC42EC-351F-FD2D-1CCE-F7F23CF5E094}"/>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780E5BF0-8299-62FE-BD0D-13177BE85BC5}"/>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8EF22F95-1186-E001-F16A-4EBF3A90E9E6}"/>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8CF513E0-3DE2-C4EB-2ED4-BE2F4CC88164}"/>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03886935-72DC-EB8C-DA5E-EAAA03994DD7}"/>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1E909962-61C8-9D45-1186-8F991EE89204}"/>
              </a:ext>
            </a:extLst>
          </p:cNvPr>
          <p:cNvSpPr/>
          <p:nvPr userDrawn="1"/>
        </p:nvSpPr>
        <p:spPr>
          <a:xfrm>
            <a:off x="7869129"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FA865F05-52D8-DA54-FEB4-26F4B3E256AA}"/>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AEC2839E-A6D4-0E25-2F3B-560675C0F2ED}"/>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EAF2A4B3-6BC8-F124-466A-3B9A83278614}"/>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448" name="Freeform 447">
            <a:extLst>
              <a:ext uri="{FF2B5EF4-FFF2-40B4-BE49-F238E27FC236}">
                <a16:creationId xmlns:a16="http://schemas.microsoft.com/office/drawing/2014/main" id="{6BDCE72A-1224-B769-C8C9-FB1FA22D2082}"/>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64E6AA68-3FE5-6B0E-6875-39DD6F16668F}"/>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450" name="Freeform 449">
            <a:extLst>
              <a:ext uri="{FF2B5EF4-FFF2-40B4-BE49-F238E27FC236}">
                <a16:creationId xmlns:a16="http://schemas.microsoft.com/office/drawing/2014/main" id="{B0DBD5CB-50A3-AB94-9F33-6976562ED4BD}"/>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45DCD4BE-1BF5-D0A2-0E9C-E73013B64089}"/>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452" name="Freeform 451">
            <a:extLst>
              <a:ext uri="{FF2B5EF4-FFF2-40B4-BE49-F238E27FC236}">
                <a16:creationId xmlns:a16="http://schemas.microsoft.com/office/drawing/2014/main" id="{731D5654-AA7A-8828-FF46-DBC24976884E}"/>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55EB3628-201D-BBAD-F999-4682E10C574A}"/>
              </a:ext>
            </a:extLst>
          </p:cNvPr>
          <p:cNvSpPr/>
          <p:nvPr userDrawn="1"/>
        </p:nvSpPr>
        <p:spPr>
          <a:xfrm>
            <a:off x="6972189" y="1473564"/>
            <a:ext cx="349542" cy="372757"/>
          </a:xfrm>
          <a:custGeom>
            <a:avLst/>
            <a:gdLst>
              <a:gd name="connsiteX0" fmla="*/ 12148 w 250483"/>
              <a:gd name="connsiteY0" fmla="*/ 207007 h 267119"/>
              <a:gd name="connsiteX1" fmla="*/ 0 w 250483"/>
              <a:gd name="connsiteY1" fmla="*/ 185638 h 267119"/>
              <a:gd name="connsiteX2" fmla="*/ 108023 w 250483"/>
              <a:gd name="connsiteY2" fmla="*/ 123534 h 267119"/>
              <a:gd name="connsiteX3" fmla="*/ 4051 w 250483"/>
              <a:gd name="connsiteY3" fmla="*/ 73458 h 267119"/>
              <a:gd name="connsiteX4" fmla="*/ 16872 w 250483"/>
              <a:gd name="connsiteY4" fmla="*/ 52089 h 267119"/>
              <a:gd name="connsiteX5" fmla="*/ 125578 w 250483"/>
              <a:gd name="connsiteY5" fmla="*/ 113519 h 267119"/>
              <a:gd name="connsiteX6" fmla="*/ 117475 w 250483"/>
              <a:gd name="connsiteY6" fmla="*/ 0 h 267119"/>
              <a:gd name="connsiteX7" fmla="*/ 142461 w 250483"/>
              <a:gd name="connsiteY7" fmla="*/ 0 h 267119"/>
              <a:gd name="connsiteX8" fmla="*/ 142461 w 250483"/>
              <a:gd name="connsiteY8" fmla="*/ 124883 h 267119"/>
              <a:gd name="connsiteX9" fmla="*/ 238330 w 250483"/>
              <a:gd name="connsiteY9" fmla="*/ 60112 h 267119"/>
              <a:gd name="connsiteX10" fmla="*/ 250483 w 250483"/>
              <a:gd name="connsiteY10" fmla="*/ 81481 h 267119"/>
              <a:gd name="connsiteX11" fmla="*/ 141778 w 250483"/>
              <a:gd name="connsiteY11" fmla="*/ 144249 h 267119"/>
              <a:gd name="connsiteX12" fmla="*/ 246432 w 250483"/>
              <a:gd name="connsiteY12" fmla="*/ 193660 h 267119"/>
              <a:gd name="connsiteX13" fmla="*/ 233611 w 250483"/>
              <a:gd name="connsiteY13" fmla="*/ 215030 h 267119"/>
              <a:gd name="connsiteX14" fmla="*/ 124905 w 250483"/>
              <a:gd name="connsiteY14" fmla="*/ 153600 h 267119"/>
              <a:gd name="connsiteX15" fmla="*/ 133008 w 250483"/>
              <a:gd name="connsiteY15" fmla="*/ 267119 h 267119"/>
              <a:gd name="connsiteX16" fmla="*/ 108023 w 250483"/>
              <a:gd name="connsiteY16" fmla="*/ 267119 h 267119"/>
              <a:gd name="connsiteX17" fmla="*/ 108023 w 250483"/>
              <a:gd name="connsiteY17" fmla="*/ 142921 h 267119"/>
              <a:gd name="connsiteX18" fmla="*/ 12148 w 250483"/>
              <a:gd name="connsiteY18" fmla="*/ 207028 h 267119"/>
              <a:gd name="connsiteX19" fmla="*/ 12148 w 250483"/>
              <a:gd name="connsiteY19" fmla="*/ 207007 h 26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3" h="267119">
                <a:moveTo>
                  <a:pt x="12148" y="207007"/>
                </a:moveTo>
                <a:lnTo>
                  <a:pt x="0" y="185638"/>
                </a:lnTo>
                <a:lnTo>
                  <a:pt x="108023" y="123534"/>
                </a:lnTo>
                <a:lnTo>
                  <a:pt x="4051" y="73458"/>
                </a:lnTo>
                <a:lnTo>
                  <a:pt x="16872" y="52089"/>
                </a:lnTo>
                <a:lnTo>
                  <a:pt x="125578" y="113519"/>
                </a:lnTo>
                <a:lnTo>
                  <a:pt x="117475" y="0"/>
                </a:lnTo>
                <a:lnTo>
                  <a:pt x="142461" y="0"/>
                </a:lnTo>
                <a:lnTo>
                  <a:pt x="142461" y="124883"/>
                </a:lnTo>
                <a:lnTo>
                  <a:pt x="238330" y="60112"/>
                </a:lnTo>
                <a:lnTo>
                  <a:pt x="250483" y="81481"/>
                </a:lnTo>
                <a:lnTo>
                  <a:pt x="141778" y="144249"/>
                </a:lnTo>
                <a:lnTo>
                  <a:pt x="246432" y="193660"/>
                </a:lnTo>
                <a:lnTo>
                  <a:pt x="233611" y="215030"/>
                </a:lnTo>
                <a:lnTo>
                  <a:pt x="124905" y="153600"/>
                </a:lnTo>
                <a:lnTo>
                  <a:pt x="133008" y="267119"/>
                </a:lnTo>
                <a:lnTo>
                  <a:pt x="108023" y="267119"/>
                </a:lnTo>
                <a:lnTo>
                  <a:pt x="108023" y="142921"/>
                </a:lnTo>
                <a:lnTo>
                  <a:pt x="12148" y="207028"/>
                </a:lnTo>
                <a:lnTo>
                  <a:pt x="12148" y="207007"/>
                </a:lnTo>
                <a:close/>
              </a:path>
            </a:pathLst>
          </a:custGeom>
          <a:solidFill>
            <a:srgbClr val="FBAD18"/>
          </a:solidFill>
          <a:ln w="5331" cap="flat">
            <a:noFill/>
            <a:prstDash val="solid"/>
            <a:miter/>
          </a:ln>
        </p:spPr>
        <p:txBody>
          <a:bodyPr rtlCol="0" anchor="ctr"/>
          <a:lstStyle/>
          <a:p>
            <a:endParaRPr lang="en-US"/>
          </a:p>
        </p:txBody>
      </p:sp>
      <p:sp>
        <p:nvSpPr>
          <p:cNvPr id="470" name="Freeform 469">
            <a:extLst>
              <a:ext uri="{FF2B5EF4-FFF2-40B4-BE49-F238E27FC236}">
                <a16:creationId xmlns:a16="http://schemas.microsoft.com/office/drawing/2014/main" id="{3A737200-E756-0E90-759B-B2AC6CC3EAA5}"/>
              </a:ext>
            </a:extLst>
          </p:cNvPr>
          <p:cNvSpPr/>
          <p:nvPr userDrawn="1"/>
        </p:nvSpPr>
        <p:spPr>
          <a:xfrm>
            <a:off x="10740672" y="588479"/>
            <a:ext cx="719913" cy="667498"/>
          </a:xfrm>
          <a:custGeom>
            <a:avLst/>
            <a:gdLst>
              <a:gd name="connsiteX0" fmla="*/ 304062 w 304062"/>
              <a:gd name="connsiteY0" fmla="*/ 126701 h 281924"/>
              <a:gd name="connsiteX1" fmla="*/ 304062 w 304062"/>
              <a:gd name="connsiteY1" fmla="*/ 155223 h 281924"/>
              <a:gd name="connsiteX2" fmla="*/ 0 w 304062"/>
              <a:gd name="connsiteY2" fmla="*/ 281924 h 281924"/>
              <a:gd name="connsiteX3" fmla="*/ 0 w 304062"/>
              <a:gd name="connsiteY3" fmla="*/ 245438 h 281924"/>
              <a:gd name="connsiteX4" fmla="*/ 257593 w 304062"/>
              <a:gd name="connsiteY4" fmla="*/ 141295 h 281924"/>
              <a:gd name="connsiteX5" fmla="*/ 0 w 304062"/>
              <a:gd name="connsiteY5" fmla="*/ 37147 h 281924"/>
              <a:gd name="connsiteX6" fmla="*/ 0 w 304062"/>
              <a:gd name="connsiteY6" fmla="*/ 0 h 281924"/>
              <a:gd name="connsiteX7" fmla="*/ 304062 w 304062"/>
              <a:gd name="connsiteY7" fmla="*/ 126701 h 28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62" h="281924">
                <a:moveTo>
                  <a:pt x="304062" y="126701"/>
                </a:moveTo>
                <a:lnTo>
                  <a:pt x="304062" y="155223"/>
                </a:lnTo>
                <a:lnTo>
                  <a:pt x="0" y="281924"/>
                </a:lnTo>
                <a:lnTo>
                  <a:pt x="0" y="245438"/>
                </a:lnTo>
                <a:lnTo>
                  <a:pt x="257593" y="141295"/>
                </a:lnTo>
                <a:lnTo>
                  <a:pt x="0" y="37147"/>
                </a:lnTo>
                <a:lnTo>
                  <a:pt x="0" y="0"/>
                </a:lnTo>
                <a:lnTo>
                  <a:pt x="304062" y="126701"/>
                </a:lnTo>
                <a:close/>
              </a:path>
            </a:pathLst>
          </a:custGeom>
          <a:solidFill>
            <a:srgbClr val="FFFFFF"/>
          </a:solidFill>
          <a:ln w="5331"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819154" y="1599494"/>
            <a:ext cx="3060000" cy="306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60010"/>
            <a:ext cx="3236480" cy="365125"/>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24115"/>
            <a:ext cx="3236480" cy="365125"/>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cxnSp>
        <p:nvCxnSpPr>
          <p:cNvPr id="5" name="Accent Mark">
            <a:extLst>
              <a:ext uri="{FF2B5EF4-FFF2-40B4-BE49-F238E27FC236}">
                <a16:creationId xmlns:a16="http://schemas.microsoft.com/office/drawing/2014/main" id="{5B26D6D3-D5E0-4829-8FFA-5E1D3F07D2B1}"/>
              </a:ext>
              <a:ext uri="{C183D7F6-B498-43B3-948B-1728B52AA6E4}">
                <adec:decorative xmlns:adec="http://schemas.microsoft.com/office/drawing/2017/decorative" val="1"/>
              </a:ext>
            </a:extLst>
          </p:cNvPr>
          <p:cNvCxnSpPr>
            <a:cxnSpLocks/>
          </p:cNvCxnSpPr>
          <p:nvPr userDrawn="1"/>
        </p:nvCxnSpPr>
        <p:spPr>
          <a:xfrm flipH="1" flipV="1">
            <a:off x="762000" y="3212976"/>
            <a:ext cx="324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peaker_1">
    <p:bg>
      <p:bgPr>
        <a:solidFill>
          <a:schemeClr val="accent4"/>
        </a:solidFill>
        <a:effectLst/>
      </p:bgPr>
    </p:bg>
    <p:spTree>
      <p:nvGrpSpPr>
        <p:cNvPr id="1" name=""/>
        <p:cNvGrpSpPr/>
        <p:nvPr/>
      </p:nvGrpSpPr>
      <p:grpSpPr>
        <a:xfrm>
          <a:off x="0" y="0"/>
          <a:ext cx="0" cy="0"/>
          <a:chOff x="0" y="0"/>
          <a:chExt cx="0" cy="0"/>
        </a:xfrm>
      </p:grpSpPr>
      <p:sp>
        <p:nvSpPr>
          <p:cNvPr id="262" name="Freeform 261">
            <a:extLst>
              <a:ext uri="{FF2B5EF4-FFF2-40B4-BE49-F238E27FC236}">
                <a16:creationId xmlns:a16="http://schemas.microsoft.com/office/drawing/2014/main" id="{656572E5-DC9D-44BA-A33C-957CDBE7EAE7}"/>
              </a:ext>
            </a:extLst>
          </p:cNvPr>
          <p:cNvSpPr/>
          <p:nvPr/>
        </p:nvSpPr>
        <p:spPr>
          <a:xfrm>
            <a:off x="12001438" y="3311307"/>
            <a:ext cx="928142" cy="6357"/>
          </a:xfrm>
          <a:custGeom>
            <a:avLst/>
            <a:gdLst>
              <a:gd name="connsiteX0" fmla="*/ 398961 w 399151"/>
              <a:gd name="connsiteY0" fmla="*/ 0 h 2734"/>
              <a:gd name="connsiteX1" fmla="*/ 279 w 399151"/>
              <a:gd name="connsiteY1" fmla="*/ 0 h 2734"/>
              <a:gd name="connsiteX2" fmla="*/ 16110 w 399151"/>
              <a:gd name="connsiteY2" fmla="*/ 2734 h 2734"/>
              <a:gd name="connsiteX3" fmla="*/ 379901 w 399151"/>
              <a:gd name="connsiteY3" fmla="*/ 2734 h 2734"/>
              <a:gd name="connsiteX4" fmla="*/ 399031 w 399151"/>
              <a:gd name="connsiteY4" fmla="*/ 0 h 2734"/>
              <a:gd name="connsiteX5" fmla="*/ 398961 w 399151"/>
              <a:gd name="connsiteY5" fmla="*/ 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4">
                <a:moveTo>
                  <a:pt x="398961" y="0"/>
                </a:moveTo>
                <a:lnTo>
                  <a:pt x="279" y="0"/>
                </a:lnTo>
                <a:cubicBezTo>
                  <a:pt x="-1498" y="2276"/>
                  <a:pt x="5382" y="2734"/>
                  <a:pt x="16110" y="2734"/>
                </a:cubicBezTo>
                <a:lnTo>
                  <a:pt x="379901" y="2734"/>
                </a:lnTo>
                <a:cubicBezTo>
                  <a:pt x="389562" y="2734"/>
                  <a:pt x="400418" y="2734"/>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315" name="Freeform 314">
            <a:extLst>
              <a:ext uri="{FF2B5EF4-FFF2-40B4-BE49-F238E27FC236}">
                <a16:creationId xmlns:a16="http://schemas.microsoft.com/office/drawing/2014/main" id="{FD8CDFCF-B6CF-89FD-0822-409A6F1663B5}"/>
              </a:ext>
            </a:extLst>
          </p:cNvPr>
          <p:cNvSpPr/>
          <p:nvPr userDrawn="1"/>
        </p:nvSpPr>
        <p:spPr>
          <a:xfrm>
            <a:off x="11962331" y="2143683"/>
            <a:ext cx="397927" cy="13666"/>
          </a:xfrm>
          <a:custGeom>
            <a:avLst/>
            <a:gdLst>
              <a:gd name="connsiteX0" fmla="*/ 169592 w 171130"/>
              <a:gd name="connsiteY0" fmla="*/ 5857 h 5877"/>
              <a:gd name="connsiteX1" fmla="*/ 169464 w 171130"/>
              <a:gd name="connsiteY1" fmla="*/ 1210 h 5877"/>
              <a:gd name="connsiteX2" fmla="*/ 156649 w 171130"/>
              <a:gd name="connsiteY2" fmla="*/ 0 h 5877"/>
              <a:gd name="connsiteX3" fmla="*/ 15608 w 171130"/>
              <a:gd name="connsiteY3" fmla="*/ 0 h 5877"/>
              <a:gd name="connsiteX4" fmla="*/ 0 w 171130"/>
              <a:gd name="connsiteY4" fmla="*/ 4484 h 5877"/>
              <a:gd name="connsiteX5" fmla="*/ 2498 w 171130"/>
              <a:gd name="connsiteY5" fmla="*/ 5877 h 5877"/>
              <a:gd name="connsiteX6" fmla="*/ 169592 w 171130"/>
              <a:gd name="connsiteY6" fmla="*/ 5877 h 5877"/>
              <a:gd name="connsiteX7" fmla="*/ 169592 w 171130"/>
              <a:gd name="connsiteY7" fmla="*/ 5857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30" h="5877">
                <a:moveTo>
                  <a:pt x="169592" y="5857"/>
                </a:moveTo>
                <a:cubicBezTo>
                  <a:pt x="172822" y="4972"/>
                  <a:pt x="170057" y="2054"/>
                  <a:pt x="169464" y="1210"/>
                </a:cubicBezTo>
                <a:cubicBezTo>
                  <a:pt x="168589" y="-20"/>
                  <a:pt x="162104" y="0"/>
                  <a:pt x="156649" y="0"/>
                </a:cubicBezTo>
                <a:lnTo>
                  <a:pt x="15608" y="0"/>
                </a:lnTo>
                <a:cubicBezTo>
                  <a:pt x="14161" y="0"/>
                  <a:pt x="-90" y="702"/>
                  <a:pt x="0" y="4484"/>
                </a:cubicBezTo>
                <a:cubicBezTo>
                  <a:pt x="1127" y="4942"/>
                  <a:pt x="1687" y="5420"/>
                  <a:pt x="2498" y="5877"/>
                </a:cubicBezTo>
                <a:lnTo>
                  <a:pt x="169592" y="5877"/>
                </a:lnTo>
                <a:lnTo>
                  <a:pt x="169592" y="5857"/>
                </a:lnTo>
                <a:close/>
              </a:path>
            </a:pathLst>
          </a:custGeom>
          <a:solidFill>
            <a:srgbClr val="FFFFFF">
              <a:alpha val="30000"/>
            </a:srgbClr>
          </a:solidFill>
          <a:ln w="5331" cap="flat">
            <a:noFill/>
            <a:prstDash val="solid"/>
            <a:miter/>
          </a:ln>
        </p:spPr>
        <p:txBody>
          <a:bodyPr rtlCol="0" anchor="ctr"/>
          <a:lstStyle/>
          <a:p>
            <a:endParaRPr lang="en-US"/>
          </a:p>
        </p:txBody>
      </p:sp>
      <p:sp>
        <p:nvSpPr>
          <p:cNvPr id="319" name="Freeform 318">
            <a:extLst>
              <a:ext uri="{FF2B5EF4-FFF2-40B4-BE49-F238E27FC236}">
                <a16:creationId xmlns:a16="http://schemas.microsoft.com/office/drawing/2014/main" id="{6CFDFC2B-9B27-114E-28B8-F741087CB740}"/>
              </a:ext>
            </a:extLst>
          </p:cNvPr>
          <p:cNvSpPr/>
          <p:nvPr userDrawn="1"/>
        </p:nvSpPr>
        <p:spPr>
          <a:xfrm>
            <a:off x="11967902" y="2157302"/>
            <a:ext cx="388840" cy="2693"/>
          </a:xfrm>
          <a:custGeom>
            <a:avLst/>
            <a:gdLst>
              <a:gd name="connsiteX0" fmla="*/ 167192 w 167222"/>
              <a:gd name="connsiteY0" fmla="*/ 0 h 1158"/>
              <a:gd name="connsiteX1" fmla="*/ 114 w 167222"/>
              <a:gd name="connsiteY1" fmla="*/ 0 h 1158"/>
              <a:gd name="connsiteX2" fmla="*/ 6743 w 167222"/>
              <a:gd name="connsiteY2" fmla="*/ 1159 h 1158"/>
              <a:gd name="connsiteX3" fmla="*/ 159148 w 167222"/>
              <a:gd name="connsiteY3" fmla="*/ 1159 h 1158"/>
              <a:gd name="connsiteX4" fmla="*/ 167170 w 167222"/>
              <a:gd name="connsiteY4" fmla="*/ 0 h 1158"/>
              <a:gd name="connsiteX5" fmla="*/ 167192 w 167222"/>
              <a:gd name="connsiteY5" fmla="*/ 0 h 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22" h="1158">
                <a:moveTo>
                  <a:pt x="167192" y="0"/>
                </a:moveTo>
                <a:lnTo>
                  <a:pt x="114" y="0"/>
                </a:lnTo>
                <a:cubicBezTo>
                  <a:pt x="-618" y="966"/>
                  <a:pt x="2243" y="1159"/>
                  <a:pt x="6743" y="1159"/>
                </a:cubicBezTo>
                <a:lnTo>
                  <a:pt x="159148" y="1159"/>
                </a:lnTo>
                <a:cubicBezTo>
                  <a:pt x="163204" y="1159"/>
                  <a:pt x="167763" y="1159"/>
                  <a:pt x="167170" y="0"/>
                </a:cubicBezTo>
                <a:lnTo>
                  <a:pt x="167192" y="0"/>
                </a:lnTo>
                <a:close/>
              </a:path>
            </a:pathLst>
          </a:custGeom>
          <a:solidFill>
            <a:srgbClr val="FFFFFF">
              <a:alpha val="30000"/>
            </a:srgbClr>
          </a:solidFill>
          <a:ln w="5331"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BC874318-3A3F-E882-E79E-75E2D13ECA38}"/>
              </a:ext>
            </a:extLst>
          </p:cNvPr>
          <p:cNvSpPr/>
          <p:nvPr userDrawn="1"/>
        </p:nvSpPr>
        <p:spPr>
          <a:xfrm>
            <a:off x="8885829"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E59554E-AD86-87A8-3D56-C802C69C6FD1}"/>
              </a:ext>
            </a:extLst>
          </p:cNvPr>
          <p:cNvSpPr/>
          <p:nvPr userDrawn="1"/>
        </p:nvSpPr>
        <p:spPr>
          <a:xfrm>
            <a:off x="8583483"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57F8D91-783F-749D-3E70-C3DAC0711A31}"/>
              </a:ext>
            </a:extLst>
          </p:cNvPr>
          <p:cNvSpPr/>
          <p:nvPr userDrawn="1"/>
        </p:nvSpPr>
        <p:spPr>
          <a:xfrm>
            <a:off x="8526694"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AFC5F64-06D6-4A0A-4BED-01F9893A86C1}"/>
              </a:ext>
            </a:extLst>
          </p:cNvPr>
          <p:cNvSpPr/>
          <p:nvPr userDrawn="1"/>
        </p:nvSpPr>
        <p:spPr>
          <a:xfrm>
            <a:off x="8320234"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D3A4D878-955D-4717-B8C0-4EA0F9B0160F}"/>
              </a:ext>
            </a:extLst>
          </p:cNvPr>
          <p:cNvSpPr/>
          <p:nvPr userDrawn="1"/>
        </p:nvSpPr>
        <p:spPr>
          <a:xfrm>
            <a:off x="8828503"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2CC5A18-339E-3372-1393-9F1C2B926A31}"/>
              </a:ext>
            </a:extLst>
          </p:cNvPr>
          <p:cNvSpPr/>
          <p:nvPr userDrawn="1"/>
        </p:nvSpPr>
        <p:spPr>
          <a:xfrm>
            <a:off x="8475108"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7E5E4A38-B605-6E21-BC48-CE9C5983315B}"/>
              </a:ext>
            </a:extLst>
          </p:cNvPr>
          <p:cNvSpPr/>
          <p:nvPr userDrawn="1"/>
        </p:nvSpPr>
        <p:spPr>
          <a:xfrm>
            <a:off x="8242072"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E347D5E-AADD-DE10-11D4-0C3C9AF2AC4D}"/>
              </a:ext>
            </a:extLst>
          </p:cNvPr>
          <p:cNvSpPr/>
          <p:nvPr userDrawn="1"/>
        </p:nvSpPr>
        <p:spPr>
          <a:xfrm>
            <a:off x="8116778"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E6E910-3649-9D75-688B-93FA7EAB9274}"/>
              </a:ext>
            </a:extLst>
          </p:cNvPr>
          <p:cNvSpPr/>
          <p:nvPr userDrawn="1"/>
        </p:nvSpPr>
        <p:spPr>
          <a:xfrm>
            <a:off x="8437215"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ABC3178-8DC4-47AB-85BE-4A1E10C5457C}"/>
              </a:ext>
            </a:extLst>
          </p:cNvPr>
          <p:cNvSpPr/>
          <p:nvPr userDrawn="1"/>
        </p:nvSpPr>
        <p:spPr>
          <a:xfrm>
            <a:off x="8825276"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D4BEC755-F134-5DB7-DBFA-9E6A0E1B6431}"/>
              </a:ext>
            </a:extLst>
          </p:cNvPr>
          <p:cNvSpPr/>
          <p:nvPr userDrawn="1"/>
        </p:nvSpPr>
        <p:spPr>
          <a:xfrm>
            <a:off x="8526336"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381B2C0-6DAC-5FEC-3B33-6FC23E687EBF}"/>
              </a:ext>
            </a:extLst>
          </p:cNvPr>
          <p:cNvSpPr/>
          <p:nvPr userDrawn="1"/>
        </p:nvSpPr>
        <p:spPr>
          <a:xfrm>
            <a:off x="8399129"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9617F-E4A3-BD87-6348-5C5239AD6863}"/>
              </a:ext>
            </a:extLst>
          </p:cNvPr>
          <p:cNvSpPr/>
          <p:nvPr userDrawn="1"/>
        </p:nvSpPr>
        <p:spPr>
          <a:xfrm>
            <a:off x="8476347"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222B27C-4EEA-9D09-FDA4-67B96F225A07}"/>
              </a:ext>
            </a:extLst>
          </p:cNvPr>
          <p:cNvSpPr/>
          <p:nvPr userDrawn="1"/>
        </p:nvSpPr>
        <p:spPr>
          <a:xfrm>
            <a:off x="8477619"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DC41616-807C-7B96-B069-69214E9BD10F}"/>
              </a:ext>
            </a:extLst>
          </p:cNvPr>
          <p:cNvSpPr/>
          <p:nvPr userDrawn="1"/>
        </p:nvSpPr>
        <p:spPr>
          <a:xfrm>
            <a:off x="8520097"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BF182A88-CA92-DBB2-2986-0B3EC7EE9C41}"/>
              </a:ext>
            </a:extLst>
          </p:cNvPr>
          <p:cNvSpPr/>
          <p:nvPr userDrawn="1"/>
        </p:nvSpPr>
        <p:spPr>
          <a:xfrm>
            <a:off x="8587380"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5896A90-063B-8336-73AE-97E2834165DE}"/>
              </a:ext>
            </a:extLst>
          </p:cNvPr>
          <p:cNvSpPr/>
          <p:nvPr userDrawn="1"/>
        </p:nvSpPr>
        <p:spPr>
          <a:xfrm>
            <a:off x="10422516" y="3999542"/>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447B393-9266-7C0D-BE10-12B6402BFE36}"/>
              </a:ext>
            </a:extLst>
          </p:cNvPr>
          <p:cNvSpPr/>
          <p:nvPr userDrawn="1"/>
        </p:nvSpPr>
        <p:spPr>
          <a:xfrm>
            <a:off x="10695043" y="3997850"/>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2FB311E-63B9-2B9C-5BD8-68B2B049E44F}"/>
              </a:ext>
            </a:extLst>
          </p:cNvPr>
          <p:cNvSpPr/>
          <p:nvPr userDrawn="1"/>
        </p:nvSpPr>
        <p:spPr>
          <a:xfrm>
            <a:off x="10158875" y="4000121"/>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187B8CF-A9F9-5E27-C621-4F8E0D6E088A}"/>
              </a:ext>
            </a:extLst>
          </p:cNvPr>
          <p:cNvSpPr/>
          <p:nvPr userDrawn="1"/>
        </p:nvSpPr>
        <p:spPr>
          <a:xfrm>
            <a:off x="10109357" y="4005344"/>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CAE6A5A-7964-6E41-419C-60D0AFBA0AF7}"/>
              </a:ext>
            </a:extLst>
          </p:cNvPr>
          <p:cNvSpPr/>
          <p:nvPr userDrawn="1"/>
        </p:nvSpPr>
        <p:spPr>
          <a:xfrm>
            <a:off x="10646988" y="3997080"/>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1FA0E5B5-E698-7930-9185-2B7AEBED011D}"/>
              </a:ext>
            </a:extLst>
          </p:cNvPr>
          <p:cNvSpPr/>
          <p:nvPr userDrawn="1"/>
        </p:nvSpPr>
        <p:spPr>
          <a:xfrm>
            <a:off x="10702837" y="4017024"/>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8047E7B-5127-6530-D068-992F529C2C02}"/>
              </a:ext>
            </a:extLst>
          </p:cNvPr>
          <p:cNvSpPr/>
          <p:nvPr userDrawn="1"/>
        </p:nvSpPr>
        <p:spPr>
          <a:xfrm>
            <a:off x="9929433" y="4004133"/>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176EFA3-34C9-34ED-2C8D-DBB2F4558F07}"/>
              </a:ext>
            </a:extLst>
          </p:cNvPr>
          <p:cNvSpPr/>
          <p:nvPr userDrawn="1"/>
        </p:nvSpPr>
        <p:spPr>
          <a:xfrm>
            <a:off x="10372532" y="4000538"/>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7F73F5E-78B0-3674-F46A-DFFADF666637}"/>
              </a:ext>
            </a:extLst>
          </p:cNvPr>
          <p:cNvSpPr/>
          <p:nvPr userDrawn="1"/>
        </p:nvSpPr>
        <p:spPr>
          <a:xfrm>
            <a:off x="10064347" y="4003958"/>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3402CE6-2D80-A707-1F6F-25168B14AE91}"/>
              </a:ext>
            </a:extLst>
          </p:cNvPr>
          <p:cNvSpPr/>
          <p:nvPr userDrawn="1"/>
        </p:nvSpPr>
        <p:spPr>
          <a:xfrm>
            <a:off x="9861323" y="4002830"/>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0CD0B9E-18DD-D3D0-9815-A7A739A17608}"/>
              </a:ext>
            </a:extLst>
          </p:cNvPr>
          <p:cNvSpPr/>
          <p:nvPr userDrawn="1"/>
        </p:nvSpPr>
        <p:spPr>
          <a:xfrm>
            <a:off x="9752118" y="4005046"/>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0BF966AE-F002-5907-5C1C-6A2BF3870F6E}"/>
              </a:ext>
            </a:extLst>
          </p:cNvPr>
          <p:cNvSpPr/>
          <p:nvPr userDrawn="1"/>
        </p:nvSpPr>
        <p:spPr>
          <a:xfrm>
            <a:off x="10031423" y="4000661"/>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BEBA2D2A-829E-CDDF-6D6B-47AE8E7963C5}"/>
              </a:ext>
            </a:extLst>
          </p:cNvPr>
          <p:cNvSpPr/>
          <p:nvPr userDrawn="1"/>
        </p:nvSpPr>
        <p:spPr>
          <a:xfrm>
            <a:off x="10369862" y="3997861"/>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118E1C72-1EE5-EFBA-FED4-29CB80BE5C52}"/>
              </a:ext>
            </a:extLst>
          </p:cNvPr>
          <p:cNvSpPr/>
          <p:nvPr userDrawn="1"/>
        </p:nvSpPr>
        <p:spPr>
          <a:xfrm>
            <a:off x="10109176" y="4008695"/>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5A887081-17EA-C74B-BA45-6E7CFACEC7DC}"/>
              </a:ext>
            </a:extLst>
          </p:cNvPr>
          <p:cNvSpPr/>
          <p:nvPr userDrawn="1"/>
        </p:nvSpPr>
        <p:spPr>
          <a:xfrm>
            <a:off x="9998176" y="4004009"/>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0C362D55-76B3-E659-5D65-6EC7D0D42D1C}"/>
              </a:ext>
            </a:extLst>
          </p:cNvPr>
          <p:cNvSpPr/>
          <p:nvPr userDrawn="1"/>
        </p:nvSpPr>
        <p:spPr>
          <a:xfrm>
            <a:off x="10065600" y="4014840"/>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7D974A8-EA14-A277-A328-C6BCD06F34C3}"/>
              </a:ext>
            </a:extLst>
          </p:cNvPr>
          <p:cNvSpPr/>
          <p:nvPr userDrawn="1"/>
        </p:nvSpPr>
        <p:spPr>
          <a:xfrm>
            <a:off x="10066637" y="4000386"/>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FEC29AC-4B0B-106A-9EA6-16A0CB2871E1}"/>
              </a:ext>
            </a:extLst>
          </p:cNvPr>
          <p:cNvSpPr/>
          <p:nvPr userDrawn="1"/>
        </p:nvSpPr>
        <p:spPr>
          <a:xfrm>
            <a:off x="10103642" y="4006462"/>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1BA7BFF-B95E-6DF9-4640-A4B635176B58}"/>
              </a:ext>
            </a:extLst>
          </p:cNvPr>
          <p:cNvSpPr/>
          <p:nvPr userDrawn="1"/>
        </p:nvSpPr>
        <p:spPr>
          <a:xfrm>
            <a:off x="10162458" y="4005274"/>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6E7AE358-9FE5-5E17-2F92-7AFA8BECF039}"/>
              </a:ext>
            </a:extLst>
          </p:cNvPr>
          <p:cNvSpPr/>
          <p:nvPr userDrawn="1"/>
        </p:nvSpPr>
        <p:spPr>
          <a:xfrm>
            <a:off x="9872926" y="4334224"/>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617C8B0-8771-2F23-B208-A289A8E62255}"/>
              </a:ext>
            </a:extLst>
          </p:cNvPr>
          <p:cNvSpPr/>
          <p:nvPr userDrawn="1"/>
        </p:nvSpPr>
        <p:spPr>
          <a:xfrm>
            <a:off x="9840649" y="4337703"/>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E5536D1-57CE-9675-B021-DAEBF53CA56C}"/>
              </a:ext>
            </a:extLst>
          </p:cNvPr>
          <p:cNvSpPr/>
          <p:nvPr userDrawn="1"/>
        </p:nvSpPr>
        <p:spPr>
          <a:xfrm>
            <a:off x="9723617" y="4336898"/>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40CB331-08E5-545E-0D5A-A1BEAC0957B9}"/>
              </a:ext>
            </a:extLst>
          </p:cNvPr>
          <p:cNvSpPr/>
          <p:nvPr userDrawn="1"/>
        </p:nvSpPr>
        <p:spPr>
          <a:xfrm>
            <a:off x="10011891" y="4334605"/>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BC57864F-27E8-F61A-56BA-51F5E048F1C3}"/>
              </a:ext>
            </a:extLst>
          </p:cNvPr>
          <p:cNvSpPr/>
          <p:nvPr userDrawn="1"/>
        </p:nvSpPr>
        <p:spPr>
          <a:xfrm>
            <a:off x="9811441" y="4336700"/>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4CBA4F5-F9C8-5633-4300-74A0BF0004D8}"/>
              </a:ext>
            </a:extLst>
          </p:cNvPr>
          <p:cNvSpPr/>
          <p:nvPr userDrawn="1"/>
        </p:nvSpPr>
        <p:spPr>
          <a:xfrm>
            <a:off x="9679141" y="4336145"/>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74E00595-1628-6820-407B-D0FC70CB67D6}"/>
              </a:ext>
            </a:extLst>
          </p:cNvPr>
          <p:cNvSpPr/>
          <p:nvPr userDrawn="1"/>
        </p:nvSpPr>
        <p:spPr>
          <a:xfrm>
            <a:off x="9608094" y="4337419"/>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888D2B16-E477-F02A-B9C3-6308F5F0266C}"/>
              </a:ext>
            </a:extLst>
          </p:cNvPr>
          <p:cNvSpPr/>
          <p:nvPr userDrawn="1"/>
        </p:nvSpPr>
        <p:spPr>
          <a:xfrm>
            <a:off x="9789986" y="4334638"/>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CEC50D8-C581-3EA8-EDED-27F7F09D31DF}"/>
              </a:ext>
            </a:extLst>
          </p:cNvPr>
          <p:cNvSpPr/>
          <p:nvPr userDrawn="1"/>
        </p:nvSpPr>
        <p:spPr>
          <a:xfrm>
            <a:off x="10009677" y="4332933"/>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F801612-B411-9982-8F08-8A17D1E5FDA3}"/>
              </a:ext>
            </a:extLst>
          </p:cNvPr>
          <p:cNvSpPr/>
          <p:nvPr userDrawn="1"/>
        </p:nvSpPr>
        <p:spPr>
          <a:xfrm>
            <a:off x="9840284" y="4339823"/>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FD508F1-F441-6FFE-BA40-DD18E576EF20}"/>
              </a:ext>
            </a:extLst>
          </p:cNvPr>
          <p:cNvSpPr/>
          <p:nvPr userDrawn="1"/>
        </p:nvSpPr>
        <p:spPr>
          <a:xfrm>
            <a:off x="9768142" y="4336949"/>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69DD99A8-5806-51EC-7CD1-9EA63427B5AB}"/>
              </a:ext>
            </a:extLst>
          </p:cNvPr>
          <p:cNvSpPr/>
          <p:nvPr userDrawn="1"/>
        </p:nvSpPr>
        <p:spPr>
          <a:xfrm>
            <a:off x="9812248" y="4343827"/>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A795BBB-F9A4-F065-7A1E-DA7D9C9AC040}"/>
              </a:ext>
            </a:extLst>
          </p:cNvPr>
          <p:cNvSpPr/>
          <p:nvPr userDrawn="1"/>
        </p:nvSpPr>
        <p:spPr>
          <a:xfrm>
            <a:off x="9812871" y="4334515"/>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483A71B3-DAF2-6DB9-FC71-26A6AE79F746}"/>
              </a:ext>
            </a:extLst>
          </p:cNvPr>
          <p:cNvSpPr/>
          <p:nvPr userDrawn="1"/>
        </p:nvSpPr>
        <p:spPr>
          <a:xfrm>
            <a:off x="9836791" y="4338386"/>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C7298E8B-86C2-40E8-0564-895FF0905E1A}"/>
              </a:ext>
            </a:extLst>
          </p:cNvPr>
          <p:cNvSpPr/>
          <p:nvPr userDrawn="1"/>
        </p:nvSpPr>
        <p:spPr>
          <a:xfrm>
            <a:off x="9875087" y="4337561"/>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0A1A60C-3020-EA80-14D4-F4196C13317E}"/>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2508C07C-7A8F-2FAB-ECE7-617CE3873C62}"/>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B44D4A0-5672-516A-14BC-1AC50813468F}"/>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C62CF1D-DB01-E365-03ED-576A9926F39E}"/>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C3B7C67D-0363-DE89-4F23-92A48BF9F25F}"/>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4218EED-E0AD-AA08-3949-139FAFCF3A07}"/>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0583B0B9-C0FD-DE0F-96C5-08405B1F9DA0}"/>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0FFF2127-FA86-7EBA-F0E4-EE719808F306}"/>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19C2B02-6599-9641-93F3-355E85D67A31}"/>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62EED7EC-05F2-3AE3-E9DF-E661C95DC698}"/>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B0682E26-A17C-1AF6-B15A-A2EED77E8DBC}"/>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FF8F579F-11F0-D1B5-2E64-4403A360E121}"/>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59E35AF4-8E5F-9736-D2AD-B65660A26766}"/>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BC448B04-ECF5-347B-5CE1-26142F4E1A93}"/>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EBC5815E-B219-B621-B065-A207DC998576}"/>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B60C4287-C15B-8389-58F9-031E5A0634C6}"/>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9225F7BE-2FF3-B6FA-8D1E-31D956238AFE}"/>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3431B79-11E1-1B29-42E4-EE6E90B6843E}"/>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0EA35BD2-BDA4-C2C8-C92A-BE5809D3BDEB}"/>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21FC74CE-4F1D-F8B4-8DC6-4FE5F07EEED7}"/>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09651B67-A399-085E-90A6-477B4BEC492E}"/>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B6895A3A-A3F4-3F7C-6C76-B6E892D0C44C}"/>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DE5044DC-308E-DFCE-D26A-61723E545AB8}"/>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B5507D66-CACD-0591-3CF6-E440F829B79C}"/>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BD27B445-6D67-51C5-8E20-4FF7B117D93B}"/>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16ABC544-F139-BE26-ABDC-40D87DD46D8E}"/>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2F1567D-5113-E4A0-46C5-CEDCFE745432}"/>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045A74CC-1620-8948-5B12-D10F6919A74F}"/>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D1CF1C50-8796-419D-639B-3DB5864D4EA1}"/>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3F9C277-E433-52A4-C5CC-F1FF093BD191}"/>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49059808-C8C1-BD0C-96DA-CE3354B913AA}"/>
              </a:ext>
            </a:extLst>
          </p:cNvPr>
          <p:cNvSpPr/>
          <p:nvPr userDrawn="1"/>
        </p:nvSpPr>
        <p:spPr>
          <a:xfrm>
            <a:off x="10531747" y="2499722"/>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70" y="426"/>
                  <a:pt x="47512" y="162"/>
                </a:cubicBezTo>
                <a:cubicBezTo>
                  <a:pt x="48089" y="162"/>
                  <a:pt x="49258" y="162"/>
                  <a:pt x="49156" y="884"/>
                </a:cubicBezTo>
                <a:cubicBezTo>
                  <a:pt x="49103" y="1697"/>
                  <a:pt x="49845" y="2236"/>
                  <a:pt x="50154" y="2958"/>
                </a:cubicBezTo>
                <a:cubicBezTo>
                  <a:pt x="51259" y="4768"/>
                  <a:pt x="49999" y="6568"/>
                  <a:pt x="47720" y="6568"/>
                </a:cubicBezTo>
                <a:lnTo>
                  <a:pt x="25254" y="6568"/>
                </a:lnTo>
                <a:lnTo>
                  <a:pt x="25356" y="6476"/>
                </a:lnTo>
                <a:lnTo>
                  <a:pt x="25366" y="6476"/>
                </a:lnTo>
                <a:close/>
                <a:moveTo>
                  <a:pt x="47523" y="4941"/>
                </a:moveTo>
                <a:cubicBezTo>
                  <a:pt x="48265" y="4941"/>
                  <a:pt x="49167" y="5124"/>
                  <a:pt x="49476" y="4493"/>
                </a:cubicBezTo>
                <a:cubicBezTo>
                  <a:pt x="49743" y="4036"/>
                  <a:pt x="48894" y="3497"/>
                  <a:pt x="48894" y="3233"/>
                </a:cubicBezTo>
                <a:cubicBezTo>
                  <a:pt x="48628" y="701"/>
                  <a:pt x="45986" y="1606"/>
                  <a:pt x="44133" y="1606"/>
                </a:cubicBezTo>
                <a:lnTo>
                  <a:pt x="3530" y="1606"/>
                </a:lnTo>
                <a:cubicBezTo>
                  <a:pt x="2057" y="1606"/>
                  <a:pt x="888" y="1606"/>
                  <a:pt x="990" y="2958"/>
                </a:cubicBezTo>
                <a:cubicBezTo>
                  <a:pt x="990" y="4219"/>
                  <a:pt x="1417"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11FDE01-22DA-2CA9-A957-E678F711699D}"/>
              </a:ext>
            </a:extLst>
          </p:cNvPr>
          <p:cNvSpPr/>
          <p:nvPr userDrawn="1"/>
        </p:nvSpPr>
        <p:spPr>
          <a:xfrm>
            <a:off x="10499495" y="2503185"/>
            <a:ext cx="21802" cy="12105"/>
          </a:xfrm>
          <a:custGeom>
            <a:avLst/>
            <a:gdLst>
              <a:gd name="connsiteX0" fmla="*/ 9047 w 9376"/>
              <a:gd name="connsiteY0" fmla="*/ 911 h 5206"/>
              <a:gd name="connsiteX1" fmla="*/ 8359 w 9376"/>
              <a:gd name="connsiteY1" fmla="*/ 6 h 5206"/>
              <a:gd name="connsiteX2" fmla="*/ 0 w 9376"/>
              <a:gd name="connsiteY2" fmla="*/ 280 h 5206"/>
              <a:gd name="connsiteX3" fmla="*/ 0 w 9376"/>
              <a:gd name="connsiteY3" fmla="*/ 4337 h 5206"/>
              <a:gd name="connsiteX4" fmla="*/ 8513 w 9376"/>
              <a:gd name="connsiteY4" fmla="*/ 4785 h 5206"/>
              <a:gd name="connsiteX5" fmla="*/ 8989 w 9376"/>
              <a:gd name="connsiteY5" fmla="*/ 1175 h 5206"/>
              <a:gd name="connsiteX6" fmla="*/ 9042 w 9376"/>
              <a:gd name="connsiteY6" fmla="*/ 819 h 5206"/>
              <a:gd name="connsiteX7" fmla="*/ 9042 w 9376"/>
              <a:gd name="connsiteY7" fmla="*/ 911 h 5206"/>
              <a:gd name="connsiteX8" fmla="*/ 9047 w 9376"/>
              <a:gd name="connsiteY8" fmla="*/ 911 h 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6">
                <a:moveTo>
                  <a:pt x="9047" y="911"/>
                </a:moveTo>
                <a:cubicBezTo>
                  <a:pt x="9047" y="911"/>
                  <a:pt x="9053" y="-85"/>
                  <a:pt x="8359" y="6"/>
                </a:cubicBezTo>
                <a:cubicBezTo>
                  <a:pt x="5610" y="362"/>
                  <a:pt x="2749" y="-360"/>
                  <a:pt x="0" y="280"/>
                </a:cubicBezTo>
                <a:lnTo>
                  <a:pt x="0" y="4337"/>
                </a:lnTo>
                <a:cubicBezTo>
                  <a:pt x="2647" y="5598"/>
                  <a:pt x="5866" y="5242"/>
                  <a:pt x="8513" y="4785"/>
                </a:cubicBezTo>
                <a:cubicBezTo>
                  <a:pt x="10259" y="4511"/>
                  <a:pt x="8780" y="2447"/>
                  <a:pt x="8989" y="1175"/>
                </a:cubicBezTo>
                <a:cubicBezTo>
                  <a:pt x="8989" y="1084"/>
                  <a:pt x="8989" y="993"/>
                  <a:pt x="9042" y="819"/>
                </a:cubicBezTo>
                <a:lnTo>
                  <a:pt x="9042"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58D75F81-2A9D-BC7F-CCF7-B52EB57FEB7E}"/>
              </a:ext>
            </a:extLst>
          </p:cNvPr>
          <p:cNvSpPr/>
          <p:nvPr userDrawn="1"/>
        </p:nvSpPr>
        <p:spPr>
          <a:xfrm>
            <a:off x="10382389" y="2502385"/>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B167B493-1D4F-F9A8-49B7-EE10186FE06E}"/>
              </a:ext>
            </a:extLst>
          </p:cNvPr>
          <p:cNvSpPr/>
          <p:nvPr userDrawn="1"/>
        </p:nvSpPr>
        <p:spPr>
          <a:xfrm>
            <a:off x="10670748" y="2500097"/>
            <a:ext cx="20858" cy="10924"/>
          </a:xfrm>
          <a:custGeom>
            <a:avLst/>
            <a:gdLst>
              <a:gd name="connsiteX0" fmla="*/ 0 w 8970"/>
              <a:gd name="connsiteY0" fmla="*/ 3335 h 4698"/>
              <a:gd name="connsiteX1" fmla="*/ 2221 w 8970"/>
              <a:gd name="connsiteY1" fmla="*/ 4687 h 4698"/>
              <a:gd name="connsiteX2" fmla="*/ 3646 w 8970"/>
              <a:gd name="connsiteY2" fmla="*/ 4687 h 4698"/>
              <a:gd name="connsiteX3" fmla="*/ 7611 w 8970"/>
              <a:gd name="connsiteY3" fmla="*/ 0 h 4698"/>
              <a:gd name="connsiteX4" fmla="*/ 7345 w 8970"/>
              <a:gd name="connsiteY4" fmla="*/ 813 h 4698"/>
              <a:gd name="connsiteX5" fmla="*/ 5071 w 8970"/>
              <a:gd name="connsiteY5" fmla="*/ 813 h 4698"/>
              <a:gd name="connsiteX6" fmla="*/ 203 w 8970"/>
              <a:gd name="connsiteY6" fmla="*/ 3254 h 4698"/>
              <a:gd name="connsiteX7" fmla="*/ 0 w 8970"/>
              <a:gd name="connsiteY7" fmla="*/ 3345 h 4698"/>
              <a:gd name="connsiteX8" fmla="*/ 0 w 8970"/>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0" h="4698">
                <a:moveTo>
                  <a:pt x="0" y="3335"/>
                </a:moveTo>
                <a:cubicBezTo>
                  <a:pt x="0" y="4331"/>
                  <a:pt x="630" y="4779"/>
                  <a:pt x="2221" y="4687"/>
                </a:cubicBezTo>
                <a:lnTo>
                  <a:pt x="3646" y="4687"/>
                </a:lnTo>
                <a:cubicBezTo>
                  <a:pt x="9191" y="4687"/>
                  <a:pt x="10206" y="3518"/>
                  <a:pt x="7611" y="0"/>
                </a:cubicBezTo>
                <a:cubicBezTo>
                  <a:pt x="8353" y="447"/>
                  <a:pt x="8087" y="722"/>
                  <a:pt x="7345"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D3A4A54-4C5D-CA53-FA48-BFBEF5FEDD5F}"/>
              </a:ext>
            </a:extLst>
          </p:cNvPr>
          <p:cNvSpPr/>
          <p:nvPr userDrawn="1"/>
        </p:nvSpPr>
        <p:spPr>
          <a:xfrm>
            <a:off x="10470287" y="2502203"/>
            <a:ext cx="17177" cy="11187"/>
          </a:xfrm>
          <a:custGeom>
            <a:avLst/>
            <a:gdLst>
              <a:gd name="connsiteX0" fmla="*/ 577 w 7387"/>
              <a:gd name="connsiteY0" fmla="*/ 82 h 4811"/>
              <a:gd name="connsiteX1" fmla="*/ 423 w 7387"/>
              <a:gd name="connsiteY1" fmla="*/ 3061 h 4811"/>
              <a:gd name="connsiteX2" fmla="*/ 4234 w 7387"/>
              <a:gd name="connsiteY2" fmla="*/ 4057 h 4811"/>
              <a:gd name="connsiteX3" fmla="*/ 7356 w 7387"/>
              <a:gd name="connsiteY3" fmla="*/ 3701 h 4811"/>
              <a:gd name="connsiteX4" fmla="*/ 6353 w 7387"/>
              <a:gd name="connsiteY4" fmla="*/ 0 h 4811"/>
              <a:gd name="connsiteX5" fmla="*/ 588 w 7387"/>
              <a:gd name="connsiteY5" fmla="*/ 0 h 4811"/>
              <a:gd name="connsiteX6" fmla="*/ 588 w 7387"/>
              <a:gd name="connsiteY6" fmla="*/ 92 h 4811"/>
              <a:gd name="connsiteX7" fmla="*/ 577 w 7387"/>
              <a:gd name="connsiteY7" fmla="*/ 82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7" h="4811">
                <a:moveTo>
                  <a:pt x="577" y="82"/>
                </a:moveTo>
                <a:cubicBezTo>
                  <a:pt x="204" y="1078"/>
                  <a:pt x="-426" y="2075"/>
                  <a:pt x="423" y="3061"/>
                </a:cubicBezTo>
                <a:cubicBezTo>
                  <a:pt x="1474" y="3782"/>
                  <a:pt x="3812" y="3518"/>
                  <a:pt x="4234" y="4057"/>
                </a:cubicBezTo>
                <a:cubicBezTo>
                  <a:pt x="5979" y="5867"/>
                  <a:pt x="6353" y="3874"/>
                  <a:pt x="7356" y="3701"/>
                </a:cubicBezTo>
                <a:cubicBezTo>
                  <a:pt x="7458" y="2440"/>
                  <a:pt x="7356" y="1088"/>
                  <a:pt x="6353" y="0"/>
                </a:cubicBezTo>
                <a:lnTo>
                  <a:pt x="588" y="0"/>
                </a:lnTo>
                <a:lnTo>
                  <a:pt x="588" y="92"/>
                </a:lnTo>
                <a:lnTo>
                  <a:pt x="577" y="82"/>
                </a:lnTo>
                <a:close/>
              </a:path>
            </a:pathLst>
          </a:custGeom>
          <a:solidFill>
            <a:srgbClr val="FFFFFF">
              <a:alpha val="30000"/>
            </a:srgbClr>
          </a:solidFill>
          <a:ln w="5331"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CC9D594-D9D8-34BA-8FB6-6247569F6983}"/>
              </a:ext>
            </a:extLst>
          </p:cNvPr>
          <p:cNvSpPr/>
          <p:nvPr userDrawn="1"/>
        </p:nvSpPr>
        <p:spPr>
          <a:xfrm>
            <a:off x="10337989" y="2501636"/>
            <a:ext cx="9562" cy="13326"/>
          </a:xfrm>
          <a:custGeom>
            <a:avLst/>
            <a:gdLst>
              <a:gd name="connsiteX0" fmla="*/ 4059 w 4112"/>
              <a:gd name="connsiteY0" fmla="*/ 3300 h 5731"/>
              <a:gd name="connsiteX1" fmla="*/ 1572 w 4112"/>
              <a:gd name="connsiteY1" fmla="*/ 240 h 5731"/>
              <a:gd name="connsiteX2" fmla="*/ 937 w 4112"/>
              <a:gd name="connsiteY2" fmla="*/ 240 h 5731"/>
              <a:gd name="connsiteX3" fmla="*/ 1043 w 4112"/>
              <a:gd name="connsiteY3" fmla="*/ 5293 h 5731"/>
              <a:gd name="connsiteX4" fmla="*/ 3056 w 4112"/>
              <a:gd name="connsiteY4" fmla="*/ 5293 h 5731"/>
              <a:gd name="connsiteX5" fmla="*/ 4113 w 4112"/>
              <a:gd name="connsiteY5" fmla="*/ 3300 h 5731"/>
              <a:gd name="connsiteX6" fmla="*/ 4059 w 4112"/>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 h="5731">
                <a:moveTo>
                  <a:pt x="4059" y="3300"/>
                </a:moveTo>
                <a:cubicBezTo>
                  <a:pt x="2581" y="2486"/>
                  <a:pt x="4689" y="504"/>
                  <a:pt x="1572" y="240"/>
                </a:cubicBezTo>
                <a:cubicBezTo>
                  <a:pt x="1364" y="240"/>
                  <a:pt x="1572" y="-299"/>
                  <a:pt x="937" y="240"/>
                </a:cubicBezTo>
                <a:cubicBezTo>
                  <a:pt x="-1076" y="1947"/>
                  <a:pt x="734" y="3574"/>
                  <a:pt x="1043" y="5293"/>
                </a:cubicBezTo>
                <a:cubicBezTo>
                  <a:pt x="1043" y="5831"/>
                  <a:pt x="2469" y="5923"/>
                  <a:pt x="3056" y="5293"/>
                </a:cubicBezTo>
                <a:cubicBezTo>
                  <a:pt x="3584" y="4754"/>
                  <a:pt x="3803" y="4032"/>
                  <a:pt x="4113"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10418E8-1C9F-8FCF-3345-75280B43110B}"/>
              </a:ext>
            </a:extLst>
          </p:cNvPr>
          <p:cNvSpPr/>
          <p:nvPr userDrawn="1"/>
        </p:nvSpPr>
        <p:spPr>
          <a:xfrm>
            <a:off x="10266929" y="2502917"/>
            <a:ext cx="9013" cy="12503"/>
          </a:xfrm>
          <a:custGeom>
            <a:avLst/>
            <a:gdLst>
              <a:gd name="connsiteX0" fmla="*/ 80 w 3876"/>
              <a:gd name="connsiteY0" fmla="*/ 2226 h 5377"/>
              <a:gd name="connsiteX1" fmla="*/ 544 w 3876"/>
              <a:gd name="connsiteY1" fmla="*/ 4026 h 5377"/>
              <a:gd name="connsiteX2" fmla="*/ 1735 w 3876"/>
              <a:gd name="connsiteY2" fmla="*/ 5378 h 5377"/>
              <a:gd name="connsiteX3" fmla="*/ 3758 w 3876"/>
              <a:gd name="connsiteY3" fmla="*/ 3934 h 5377"/>
              <a:gd name="connsiteX4" fmla="*/ 2749 w 3876"/>
              <a:gd name="connsiteY4" fmla="*/ 508 h 5377"/>
              <a:gd name="connsiteX5" fmla="*/ 640 w 3876"/>
              <a:gd name="connsiteY5" fmla="*/ 508 h 5377"/>
              <a:gd name="connsiteX6" fmla="*/ 0 w 3876"/>
              <a:gd name="connsiteY6" fmla="*/ 2134 h 5377"/>
              <a:gd name="connsiteX7" fmla="*/ 91 w 3876"/>
              <a:gd name="connsiteY7" fmla="*/ 2226 h 5377"/>
              <a:gd name="connsiteX8" fmla="*/ 80 w 3876"/>
              <a:gd name="connsiteY8" fmla="*/ 2226 h 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7">
                <a:moveTo>
                  <a:pt x="80" y="2226"/>
                </a:moveTo>
                <a:cubicBezTo>
                  <a:pt x="267" y="2856"/>
                  <a:pt x="454" y="3487"/>
                  <a:pt x="544" y="4026"/>
                </a:cubicBezTo>
                <a:cubicBezTo>
                  <a:pt x="640" y="4565"/>
                  <a:pt x="363" y="5378"/>
                  <a:pt x="1735" y="5378"/>
                </a:cubicBezTo>
                <a:cubicBezTo>
                  <a:pt x="3106" y="5378"/>
                  <a:pt x="3571" y="4656"/>
                  <a:pt x="3758" y="3934"/>
                </a:cubicBezTo>
                <a:cubicBezTo>
                  <a:pt x="4222" y="2673"/>
                  <a:pt x="3213" y="1585"/>
                  <a:pt x="2749" y="508"/>
                </a:cubicBezTo>
                <a:cubicBezTo>
                  <a:pt x="2466" y="-214"/>
                  <a:pt x="1185" y="-123"/>
                  <a:pt x="640" y="508"/>
                </a:cubicBezTo>
                <a:cubicBezTo>
                  <a:pt x="278" y="965"/>
                  <a:pt x="187" y="1585"/>
                  <a:pt x="0" y="2134"/>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5A8E29F7-B017-33E2-4486-3BF6857496EA}"/>
              </a:ext>
            </a:extLst>
          </p:cNvPr>
          <p:cNvSpPr/>
          <p:nvPr userDrawn="1"/>
        </p:nvSpPr>
        <p:spPr>
          <a:xfrm>
            <a:off x="10448843" y="2500111"/>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1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8"/>
                  <a:pt x="486" y="4879"/>
                </a:cubicBezTo>
                <a:cubicBezTo>
                  <a:pt x="486" y="5510"/>
                  <a:pt x="1484" y="5601"/>
                  <a:pt x="1911" y="5866"/>
                </a:cubicBezTo>
                <a:cubicBezTo>
                  <a:pt x="2386" y="6140"/>
                  <a:pt x="2754" y="5591"/>
                  <a:pt x="2962" y="5327"/>
                </a:cubicBezTo>
                <a:cubicBezTo>
                  <a:pt x="3656" y="4605"/>
                  <a:pt x="3229" y="731"/>
                  <a:pt x="2221" y="182"/>
                </a:cubicBezTo>
                <a:cubicBezTo>
                  <a:pt x="1479"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A7B9B375-3100-3DBF-D2D1-18B35F130272}"/>
              </a:ext>
            </a:extLst>
          </p:cNvPr>
          <p:cNvSpPr/>
          <p:nvPr userDrawn="1"/>
        </p:nvSpPr>
        <p:spPr>
          <a:xfrm>
            <a:off x="10668523" y="2498416"/>
            <a:ext cx="20939" cy="9457"/>
          </a:xfrm>
          <a:custGeom>
            <a:avLst/>
            <a:gdLst>
              <a:gd name="connsiteX0" fmla="*/ 915 w 9005"/>
              <a:gd name="connsiteY0" fmla="*/ 4067 h 4067"/>
              <a:gd name="connsiteX1" fmla="*/ 1070 w 9005"/>
              <a:gd name="connsiteY1" fmla="*/ 3975 h 4067"/>
              <a:gd name="connsiteX2" fmla="*/ 5932 w 9005"/>
              <a:gd name="connsiteY2" fmla="*/ 1535 h 4067"/>
              <a:gd name="connsiteX3" fmla="*/ 8254 w 9005"/>
              <a:gd name="connsiteY3" fmla="*/ 1535 h 4067"/>
              <a:gd name="connsiteX4" fmla="*/ 8526 w 9005"/>
              <a:gd name="connsiteY4" fmla="*/ 722 h 4067"/>
              <a:gd name="connsiteX5" fmla="*/ 7256 w 9005"/>
              <a:gd name="connsiteY5" fmla="*/ 0 h 4067"/>
              <a:gd name="connsiteX6" fmla="*/ 4187 w 9005"/>
              <a:gd name="connsiteY6" fmla="*/ 0 h 4067"/>
              <a:gd name="connsiteX7" fmla="*/ 797 w 9005"/>
              <a:gd name="connsiteY7" fmla="*/ 4057 h 4067"/>
              <a:gd name="connsiteX8" fmla="*/ 904 w 9005"/>
              <a:gd name="connsiteY8" fmla="*/ 4057 h 4067"/>
              <a:gd name="connsiteX9" fmla="*/ 915 w 9005"/>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5" h="4067">
                <a:moveTo>
                  <a:pt x="915" y="4067"/>
                </a:moveTo>
                <a:cubicBezTo>
                  <a:pt x="915" y="4067"/>
                  <a:pt x="1070" y="4067"/>
                  <a:pt x="1070" y="3975"/>
                </a:cubicBezTo>
                <a:cubicBezTo>
                  <a:pt x="1699" y="2349"/>
                  <a:pt x="3338" y="1535"/>
                  <a:pt x="5932" y="1535"/>
                </a:cubicBezTo>
                <a:lnTo>
                  <a:pt x="8254" y="1535"/>
                </a:lnTo>
                <a:cubicBezTo>
                  <a:pt x="9001" y="1535"/>
                  <a:pt x="9359" y="1179"/>
                  <a:pt x="8526" y="722"/>
                </a:cubicBezTo>
                <a:cubicBezTo>
                  <a:pt x="8526" y="183"/>
                  <a:pt x="7998" y="0"/>
                  <a:pt x="7256" y="0"/>
                </a:cubicBezTo>
                <a:lnTo>
                  <a:pt x="4187" y="0"/>
                </a:lnTo>
                <a:cubicBezTo>
                  <a:pt x="168" y="0"/>
                  <a:pt x="-948" y="1352"/>
                  <a:pt x="797" y="4057"/>
                </a:cubicBezTo>
                <a:lnTo>
                  <a:pt x="904" y="4057"/>
                </a:lnTo>
                <a:lnTo>
                  <a:pt x="915" y="4067"/>
                </a:lnTo>
                <a:close/>
              </a:path>
            </a:pathLst>
          </a:custGeom>
          <a:solidFill>
            <a:srgbClr val="FFFFFF">
              <a:alpha val="30000"/>
            </a:srgbClr>
          </a:solidFill>
          <a:ln w="5331"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982E9ED-622A-2F54-9EAB-241EDA68ABB9}"/>
              </a:ext>
            </a:extLst>
          </p:cNvPr>
          <p:cNvSpPr/>
          <p:nvPr userDrawn="1"/>
        </p:nvSpPr>
        <p:spPr>
          <a:xfrm>
            <a:off x="10499093" y="2505315"/>
            <a:ext cx="25171" cy="11324"/>
          </a:xfrm>
          <a:custGeom>
            <a:avLst/>
            <a:gdLst>
              <a:gd name="connsiteX0" fmla="*/ 9156 w 10825"/>
              <a:gd name="connsiteY0" fmla="*/ 10 h 4870"/>
              <a:gd name="connsiteX1" fmla="*/ 9055 w 10825"/>
              <a:gd name="connsiteY1" fmla="*/ 366 h 4870"/>
              <a:gd name="connsiteX2" fmla="*/ 8574 w 10825"/>
              <a:gd name="connsiteY2" fmla="*/ 3975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15 w 10825"/>
              <a:gd name="connsiteY7" fmla="*/ 0 h 4870"/>
              <a:gd name="connsiteX8" fmla="*/ 9167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5" y="366"/>
                </a:cubicBezTo>
                <a:cubicBezTo>
                  <a:pt x="8846" y="1627"/>
                  <a:pt x="10325" y="3711"/>
                  <a:pt x="8574" y="3975"/>
                </a:cubicBezTo>
                <a:cubicBezTo>
                  <a:pt x="5932" y="4331"/>
                  <a:pt x="2815" y="4698"/>
                  <a:pt x="66" y="3518"/>
                </a:cubicBezTo>
                <a:cubicBezTo>
                  <a:pt x="-201" y="4514"/>
                  <a:pt x="333" y="4870"/>
                  <a:pt x="1811" y="4870"/>
                </a:cubicBezTo>
                <a:lnTo>
                  <a:pt x="8318" y="4870"/>
                </a:lnTo>
                <a:cubicBezTo>
                  <a:pt x="9322" y="4870"/>
                  <a:pt x="10538" y="4596"/>
                  <a:pt x="10592" y="3793"/>
                </a:cubicBezTo>
                <a:cubicBezTo>
                  <a:pt x="10693" y="2440"/>
                  <a:pt x="11542" y="905"/>
                  <a:pt x="9215" y="0"/>
                </a:cubicBezTo>
                <a:lnTo>
                  <a:pt x="9167"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1DC78BCD-C8E5-59A5-E713-8BE96C2082BD}"/>
              </a:ext>
            </a:extLst>
          </p:cNvPr>
          <p:cNvSpPr/>
          <p:nvPr userDrawn="1"/>
        </p:nvSpPr>
        <p:spPr>
          <a:xfrm>
            <a:off x="10426985" y="2502434"/>
            <a:ext cx="6562" cy="12150"/>
          </a:xfrm>
          <a:custGeom>
            <a:avLst/>
            <a:gdLst>
              <a:gd name="connsiteX0" fmla="*/ 43 w 2822"/>
              <a:gd name="connsiteY0" fmla="*/ 1891 h 5225"/>
              <a:gd name="connsiteX1" fmla="*/ 309 w 2822"/>
              <a:gd name="connsiteY1" fmla="*/ 4504 h 5225"/>
              <a:gd name="connsiteX2" fmla="*/ 1057 w 2822"/>
              <a:gd name="connsiteY2" fmla="*/ 5226 h 5225"/>
              <a:gd name="connsiteX3" fmla="*/ 2172 w 2822"/>
              <a:gd name="connsiteY3" fmla="*/ 4687 h 5225"/>
              <a:gd name="connsiteX4" fmla="*/ 1905 w 2822"/>
              <a:gd name="connsiteY4" fmla="*/ 447 h 5225"/>
              <a:gd name="connsiteX5" fmla="*/ 1003 w 2822"/>
              <a:gd name="connsiteY5" fmla="*/ 0 h 5225"/>
              <a:gd name="connsiteX6" fmla="*/ 155 w 2822"/>
              <a:gd name="connsiteY6" fmla="*/ 630 h 5225"/>
              <a:gd name="connsiteX7" fmla="*/ 0 w 2822"/>
              <a:gd name="connsiteY7" fmla="*/ 1891 h 5225"/>
              <a:gd name="connsiteX8" fmla="*/ 53 w 2822"/>
              <a:gd name="connsiteY8" fmla="*/ 1891 h 5225"/>
              <a:gd name="connsiteX9" fmla="*/ 43 w 2822"/>
              <a:gd name="connsiteY9" fmla="*/ 1891 h 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 h="5225">
                <a:moveTo>
                  <a:pt x="43" y="1891"/>
                </a:moveTo>
                <a:cubicBezTo>
                  <a:pt x="144" y="2969"/>
                  <a:pt x="251" y="3691"/>
                  <a:pt x="309" y="4504"/>
                </a:cubicBezTo>
                <a:cubicBezTo>
                  <a:pt x="309" y="4870"/>
                  <a:pt x="309" y="5226"/>
                  <a:pt x="1057" y="5226"/>
                </a:cubicBezTo>
                <a:cubicBezTo>
                  <a:pt x="1639" y="5226"/>
                  <a:pt x="1905" y="4951"/>
                  <a:pt x="2172" y="4687"/>
                </a:cubicBezTo>
                <a:cubicBezTo>
                  <a:pt x="3656" y="3243"/>
                  <a:pt x="2172" y="1800"/>
                  <a:pt x="1905" y="447"/>
                </a:cubicBezTo>
                <a:cubicBezTo>
                  <a:pt x="1905" y="173"/>
                  <a:pt x="1431" y="0"/>
                  <a:pt x="1003" y="0"/>
                </a:cubicBezTo>
                <a:cubicBezTo>
                  <a:pt x="261" y="0"/>
                  <a:pt x="261" y="356"/>
                  <a:pt x="155" y="630"/>
                </a:cubicBezTo>
                <a:cubicBezTo>
                  <a:pt x="53" y="1169"/>
                  <a:pt x="0" y="1627"/>
                  <a:pt x="0" y="1891"/>
                </a:cubicBezTo>
                <a:lnTo>
                  <a:pt x="53" y="1891"/>
                </a:lnTo>
                <a:lnTo>
                  <a:pt x="43" y="1891"/>
                </a:lnTo>
                <a:close/>
              </a:path>
            </a:pathLst>
          </a:custGeom>
          <a:solidFill>
            <a:srgbClr val="FFFFFF">
              <a:alpha val="30000"/>
            </a:srgbClr>
          </a:solidFill>
          <a:ln w="5331"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7C501F7B-0CE8-56E4-2A2A-8A4AAF540A10}"/>
              </a:ext>
            </a:extLst>
          </p:cNvPr>
          <p:cNvSpPr/>
          <p:nvPr userDrawn="1"/>
        </p:nvSpPr>
        <p:spPr>
          <a:xfrm>
            <a:off x="10471068" y="2509310"/>
            <a:ext cx="16847" cy="5762"/>
          </a:xfrm>
          <a:custGeom>
            <a:avLst/>
            <a:gdLst>
              <a:gd name="connsiteX0" fmla="*/ 7095 w 7245"/>
              <a:gd name="connsiteY0" fmla="*/ 630 h 2478"/>
              <a:gd name="connsiteX1" fmla="*/ 3972 w 7245"/>
              <a:gd name="connsiteY1" fmla="*/ 996 h 2478"/>
              <a:gd name="connsiteX2" fmla="*/ 161 w 7245"/>
              <a:gd name="connsiteY2" fmla="*/ 0 h 2478"/>
              <a:gd name="connsiteX3" fmla="*/ 957 w 7245"/>
              <a:gd name="connsiteY3" fmla="*/ 2166 h 2478"/>
              <a:gd name="connsiteX4" fmla="*/ 6567 w 7245"/>
              <a:gd name="connsiteY4" fmla="*/ 2166 h 2478"/>
              <a:gd name="connsiteX5" fmla="*/ 7095 w 7245"/>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5" h="2478">
                <a:moveTo>
                  <a:pt x="7095" y="630"/>
                </a:moveTo>
                <a:cubicBezTo>
                  <a:pt x="6092" y="722"/>
                  <a:pt x="5718" y="2705"/>
                  <a:pt x="3972" y="996"/>
                </a:cubicBezTo>
                <a:cubicBezTo>
                  <a:pt x="3444" y="457"/>
                  <a:pt x="1224" y="722"/>
                  <a:pt x="161" y="0"/>
                </a:cubicBezTo>
                <a:cubicBezTo>
                  <a:pt x="161" y="813"/>
                  <a:pt x="-532" y="1982"/>
                  <a:pt x="957" y="2166"/>
                </a:cubicBezTo>
                <a:cubicBezTo>
                  <a:pt x="2702" y="2440"/>
                  <a:pt x="4709" y="2705"/>
                  <a:pt x="6567" y="2166"/>
                </a:cubicBezTo>
                <a:cubicBezTo>
                  <a:pt x="7415" y="1891"/>
                  <a:pt x="7308" y="1261"/>
                  <a:pt x="7095"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0DEBAB79-E5DC-20FB-E80F-82B04790FA36}"/>
              </a:ext>
            </a:extLst>
          </p:cNvPr>
          <p:cNvSpPr/>
          <p:nvPr userDrawn="1"/>
        </p:nvSpPr>
        <p:spPr>
          <a:xfrm>
            <a:off x="10471729" y="2500001"/>
            <a:ext cx="13403" cy="2379"/>
          </a:xfrm>
          <a:custGeom>
            <a:avLst/>
            <a:gdLst>
              <a:gd name="connsiteX0" fmla="*/ 0 w 5764"/>
              <a:gd name="connsiteY0" fmla="*/ 1024 h 1023"/>
              <a:gd name="connsiteX1" fmla="*/ 5765 w 5764"/>
              <a:gd name="connsiteY1" fmla="*/ 1024 h 1023"/>
              <a:gd name="connsiteX2" fmla="*/ 5605 w 5764"/>
              <a:gd name="connsiteY2" fmla="*/ 211 h 1023"/>
              <a:gd name="connsiteX3" fmla="*/ 165 w 5764"/>
              <a:gd name="connsiteY3" fmla="*/ 393 h 1023"/>
              <a:gd name="connsiteX4" fmla="*/ 11 w 5764"/>
              <a:gd name="connsiteY4" fmla="*/ 1024 h 1023"/>
              <a:gd name="connsiteX5" fmla="*/ 0 w 5764"/>
              <a:gd name="connsiteY5" fmla="*/ 1024 h 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3">
                <a:moveTo>
                  <a:pt x="0" y="1024"/>
                </a:moveTo>
                <a:lnTo>
                  <a:pt x="5765" y="1024"/>
                </a:lnTo>
                <a:cubicBezTo>
                  <a:pt x="5765" y="749"/>
                  <a:pt x="5765" y="211"/>
                  <a:pt x="5605" y="211"/>
                </a:cubicBezTo>
                <a:cubicBezTo>
                  <a:pt x="3758" y="38"/>
                  <a:pt x="1911" y="-237"/>
                  <a:pt x="165" y="393"/>
                </a:cubicBezTo>
                <a:cubicBezTo>
                  <a:pt x="11" y="393"/>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34AA054A-0842-1D6C-F429-A141D03BAA44}"/>
              </a:ext>
            </a:extLst>
          </p:cNvPr>
          <p:cNvSpPr/>
          <p:nvPr userDrawn="1"/>
        </p:nvSpPr>
        <p:spPr>
          <a:xfrm>
            <a:off x="10495649" y="2503875"/>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1"/>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389D8FA7-34B9-CD02-53E0-E93E4D94E61A}"/>
              </a:ext>
            </a:extLst>
          </p:cNvPr>
          <p:cNvSpPr/>
          <p:nvPr userDrawn="1"/>
        </p:nvSpPr>
        <p:spPr>
          <a:xfrm>
            <a:off x="10533944" y="2503052"/>
            <a:ext cx="112905" cy="8199"/>
          </a:xfrm>
          <a:custGeom>
            <a:avLst/>
            <a:gdLst>
              <a:gd name="connsiteX0" fmla="*/ 24379 w 48555"/>
              <a:gd name="connsiteY0" fmla="*/ 3503 h 3526"/>
              <a:gd name="connsiteX1" fmla="*/ 46583 w 48555"/>
              <a:gd name="connsiteY1" fmla="*/ 3503 h 3526"/>
              <a:gd name="connsiteX2" fmla="*/ 48483 w 48555"/>
              <a:gd name="connsiteY2" fmla="*/ 3045 h 3526"/>
              <a:gd name="connsiteX3" fmla="*/ 47960 w 48555"/>
              <a:gd name="connsiteY3" fmla="*/ 1784 h 3526"/>
              <a:gd name="connsiteX4" fmla="*/ 43194 w 48555"/>
              <a:gd name="connsiteY4" fmla="*/ 157 h 3526"/>
              <a:gd name="connsiteX5" fmla="*/ 2596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3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3"/>
                </a:moveTo>
                <a:lnTo>
                  <a:pt x="46583" y="3503"/>
                </a:lnTo>
                <a:cubicBezTo>
                  <a:pt x="47330" y="3503"/>
                  <a:pt x="48227" y="3685"/>
                  <a:pt x="48483" y="3045"/>
                </a:cubicBezTo>
                <a:cubicBezTo>
                  <a:pt x="48804" y="2597"/>
                  <a:pt x="47960" y="2059"/>
                  <a:pt x="47960" y="1784"/>
                </a:cubicBezTo>
                <a:cubicBezTo>
                  <a:pt x="47688" y="-748"/>
                  <a:pt x="45046" y="157"/>
                  <a:pt x="43194" y="157"/>
                </a:cubicBezTo>
                <a:lnTo>
                  <a:pt x="2596" y="157"/>
                </a:lnTo>
                <a:cubicBezTo>
                  <a:pt x="1117" y="157"/>
                  <a:pt x="-52" y="157"/>
                  <a:pt x="2" y="1510"/>
                </a:cubicBezTo>
                <a:cubicBezTo>
                  <a:pt x="2" y="2770"/>
                  <a:pt x="477" y="3492"/>
                  <a:pt x="2751" y="3401"/>
                </a:cubicBezTo>
                <a:lnTo>
                  <a:pt x="24379" y="3401"/>
                </a:lnTo>
                <a:lnTo>
                  <a:pt x="24379" y="3492"/>
                </a:lnTo>
                <a:lnTo>
                  <a:pt x="24379" y="3503"/>
                </a:lnTo>
                <a:close/>
              </a:path>
            </a:pathLst>
          </a:custGeom>
          <a:solidFill>
            <a:srgbClr val="FFFFFF">
              <a:alpha val="30000"/>
            </a:srgbClr>
          </a:solidFill>
          <a:ln w="5331"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D09E2456-4077-D125-2A85-514AA89E631B}"/>
              </a:ext>
            </a:extLst>
          </p:cNvPr>
          <p:cNvSpPr/>
          <p:nvPr userDrawn="1"/>
        </p:nvSpPr>
        <p:spPr>
          <a:xfrm>
            <a:off x="9700694" y="3180930"/>
            <a:ext cx="307980" cy="36179"/>
          </a:xfrm>
          <a:custGeom>
            <a:avLst/>
            <a:gdLst>
              <a:gd name="connsiteX0" fmla="*/ 66961 w 132448"/>
              <a:gd name="connsiteY0" fmla="*/ 15436 h 15559"/>
              <a:gd name="connsiteX1" fmla="*/ 124896 w 132448"/>
              <a:gd name="connsiteY1" fmla="*/ 15506 h 15559"/>
              <a:gd name="connsiteX2" fmla="*/ 132438 w 132448"/>
              <a:gd name="connsiteY2" fmla="*/ 10687 h 15559"/>
              <a:gd name="connsiteX3" fmla="*/ 132294 w 132448"/>
              <a:gd name="connsiteY3" fmla="*/ 6732 h 15559"/>
              <a:gd name="connsiteX4" fmla="*/ 121138 w 132448"/>
              <a:gd name="connsiteY4" fmla="*/ 43 h 15559"/>
              <a:gd name="connsiteX5" fmla="*/ 10505 w 132448"/>
              <a:gd name="connsiteY5" fmla="*/ 0 h 15559"/>
              <a:gd name="connsiteX6" fmla="*/ 1138 w 132448"/>
              <a:gd name="connsiteY6" fmla="*/ 8928 h 15559"/>
              <a:gd name="connsiteX7" fmla="*/ 3326 w 132448"/>
              <a:gd name="connsiteY7" fmla="*/ 14946 h 15559"/>
              <a:gd name="connsiteX8" fmla="*/ 15491 w 132448"/>
              <a:gd name="connsiteY8" fmla="*/ 15468 h 15559"/>
              <a:gd name="connsiteX9" fmla="*/ 66951 w 132448"/>
              <a:gd name="connsiteY9" fmla="*/ 15468 h 15559"/>
              <a:gd name="connsiteX10" fmla="*/ 66951 w 132448"/>
              <a:gd name="connsiteY10" fmla="*/ 15426 h 15559"/>
              <a:gd name="connsiteX11" fmla="*/ 66961 w 132448"/>
              <a:gd name="connsiteY11" fmla="*/ 15436 h 1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48" h="15559">
                <a:moveTo>
                  <a:pt x="66961" y="15436"/>
                </a:moveTo>
                <a:cubicBezTo>
                  <a:pt x="86278" y="15436"/>
                  <a:pt x="105590" y="15282"/>
                  <a:pt x="124896" y="15506"/>
                </a:cubicBezTo>
                <a:cubicBezTo>
                  <a:pt x="130399" y="15580"/>
                  <a:pt x="132406" y="14083"/>
                  <a:pt x="132438" y="10687"/>
                </a:cubicBezTo>
                <a:cubicBezTo>
                  <a:pt x="132438" y="9376"/>
                  <a:pt x="132507" y="8033"/>
                  <a:pt x="132294" y="6732"/>
                </a:cubicBezTo>
                <a:cubicBezTo>
                  <a:pt x="131381" y="645"/>
                  <a:pt x="130143" y="43"/>
                  <a:pt x="121138" y="43"/>
                </a:cubicBezTo>
                <a:cubicBezTo>
                  <a:pt x="84261" y="43"/>
                  <a:pt x="47378" y="43"/>
                  <a:pt x="10505" y="0"/>
                </a:cubicBezTo>
                <a:cubicBezTo>
                  <a:pt x="1869" y="0"/>
                  <a:pt x="-2139" y="3507"/>
                  <a:pt x="1138" y="8928"/>
                </a:cubicBezTo>
                <a:cubicBezTo>
                  <a:pt x="2376" y="10986"/>
                  <a:pt x="444" y="14157"/>
                  <a:pt x="3326" y="14946"/>
                </a:cubicBezTo>
                <a:cubicBezTo>
                  <a:pt x="6929" y="15916"/>
                  <a:pt x="11413" y="15436"/>
                  <a:pt x="15491" y="15468"/>
                </a:cubicBezTo>
                <a:lnTo>
                  <a:pt x="66951" y="15468"/>
                </a:lnTo>
                <a:lnTo>
                  <a:pt x="66951" y="15426"/>
                </a:lnTo>
                <a:lnTo>
                  <a:pt x="66961" y="15436"/>
                </a:lnTo>
                <a:close/>
              </a:path>
            </a:pathLst>
          </a:custGeom>
          <a:solidFill>
            <a:srgbClr val="FFFFFF">
              <a:alpha val="30000"/>
            </a:srgbClr>
          </a:solidFill>
          <a:ln w="5331"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36785309-7DBE-B693-19FD-7842459B0755}"/>
              </a:ext>
            </a:extLst>
          </p:cNvPr>
          <p:cNvSpPr/>
          <p:nvPr userDrawn="1"/>
        </p:nvSpPr>
        <p:spPr>
          <a:xfrm>
            <a:off x="9257645" y="3181721"/>
            <a:ext cx="304453" cy="39330"/>
          </a:xfrm>
          <a:custGeom>
            <a:avLst/>
            <a:gdLst>
              <a:gd name="connsiteX0" fmla="*/ 65598 w 130931"/>
              <a:gd name="connsiteY0" fmla="*/ 16833 h 16914"/>
              <a:gd name="connsiteX1" fmla="*/ 13428 w 130931"/>
              <a:gd name="connsiteY1" fmla="*/ 16833 h 16914"/>
              <a:gd name="connsiteX2" fmla="*/ 143 w 130931"/>
              <a:gd name="connsiteY2" fmla="*/ 8060 h 16914"/>
              <a:gd name="connsiteX3" fmla="*/ 8491 w 130931"/>
              <a:gd name="connsiteY3" fmla="*/ 2500 h 16914"/>
              <a:gd name="connsiteX4" fmla="*/ 97165 w 130931"/>
              <a:gd name="connsiteY4" fmla="*/ 2500 h 16914"/>
              <a:gd name="connsiteX5" fmla="*/ 102257 w 130931"/>
              <a:gd name="connsiteY5" fmla="*/ 2314 h 16914"/>
              <a:gd name="connsiteX6" fmla="*/ 123159 w 130931"/>
              <a:gd name="connsiteY6" fmla="*/ 331 h 16914"/>
              <a:gd name="connsiteX7" fmla="*/ 127333 w 130931"/>
              <a:gd name="connsiteY7" fmla="*/ 2196 h 16914"/>
              <a:gd name="connsiteX8" fmla="*/ 129916 w 130931"/>
              <a:gd name="connsiteY8" fmla="*/ 7463 h 16914"/>
              <a:gd name="connsiteX9" fmla="*/ 123543 w 130931"/>
              <a:gd name="connsiteY9" fmla="*/ 16796 h 16914"/>
              <a:gd name="connsiteX10" fmla="*/ 65529 w 130931"/>
              <a:gd name="connsiteY10" fmla="*/ 16796 h 16914"/>
              <a:gd name="connsiteX11" fmla="*/ 65529 w 130931"/>
              <a:gd name="connsiteY11" fmla="*/ 16865 h 16914"/>
              <a:gd name="connsiteX12" fmla="*/ 65598 w 130931"/>
              <a:gd name="connsiteY12" fmla="*/ 16823 h 16914"/>
              <a:gd name="connsiteX13" fmla="*/ 65598 w 130931"/>
              <a:gd name="connsiteY13" fmla="*/ 16833 h 16914"/>
              <a:gd name="connsiteX14" fmla="*/ 122849 w 130931"/>
              <a:gd name="connsiteY14" fmla="*/ 12798 h 16914"/>
              <a:gd name="connsiteX15" fmla="*/ 127904 w 130931"/>
              <a:gd name="connsiteY15" fmla="*/ 11610 h 16914"/>
              <a:gd name="connsiteX16" fmla="*/ 126426 w 130931"/>
              <a:gd name="connsiteY16" fmla="*/ 8395 h 16914"/>
              <a:gd name="connsiteX17" fmla="*/ 114064 w 130931"/>
              <a:gd name="connsiteY17" fmla="*/ 4174 h 16914"/>
              <a:gd name="connsiteX18" fmla="*/ 9265 w 130931"/>
              <a:gd name="connsiteY18" fmla="*/ 4361 h 16914"/>
              <a:gd name="connsiteX19" fmla="*/ 2593 w 130931"/>
              <a:gd name="connsiteY19" fmla="*/ 7948 h 16914"/>
              <a:gd name="connsiteX20" fmla="*/ 9607 w 130931"/>
              <a:gd name="connsiteY20" fmla="*/ 12878 h 16914"/>
              <a:gd name="connsiteX21" fmla="*/ 65566 w 130931"/>
              <a:gd name="connsiteY21" fmla="*/ 12809 h 16914"/>
              <a:gd name="connsiteX22" fmla="*/ 122823 w 130931"/>
              <a:gd name="connsiteY22" fmla="*/ 12809 h 16914"/>
              <a:gd name="connsiteX23" fmla="*/ 122860 w 130931"/>
              <a:gd name="connsiteY23" fmla="*/ 12809 h 16914"/>
              <a:gd name="connsiteX24" fmla="*/ 122849 w 130931"/>
              <a:gd name="connsiteY24" fmla="*/ 12798 h 1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931" h="16914">
                <a:moveTo>
                  <a:pt x="65598" y="16833"/>
                </a:moveTo>
                <a:cubicBezTo>
                  <a:pt x="48224" y="16833"/>
                  <a:pt x="30813" y="16908"/>
                  <a:pt x="13428" y="16833"/>
                </a:cubicBezTo>
                <a:cubicBezTo>
                  <a:pt x="-610" y="16764"/>
                  <a:pt x="1211" y="18592"/>
                  <a:pt x="143" y="8060"/>
                </a:cubicBezTo>
                <a:cubicBezTo>
                  <a:pt x="-380" y="2681"/>
                  <a:pt x="143" y="2500"/>
                  <a:pt x="8491" y="2500"/>
                </a:cubicBezTo>
                <a:lnTo>
                  <a:pt x="97165" y="2500"/>
                </a:lnTo>
                <a:cubicBezTo>
                  <a:pt x="98910" y="2500"/>
                  <a:pt x="101339" y="2905"/>
                  <a:pt x="102257" y="2314"/>
                </a:cubicBezTo>
                <a:cubicBezTo>
                  <a:pt x="108587" y="-1871"/>
                  <a:pt x="116220" y="1045"/>
                  <a:pt x="123159" y="331"/>
                </a:cubicBezTo>
                <a:cubicBezTo>
                  <a:pt x="124595" y="182"/>
                  <a:pt x="127675" y="262"/>
                  <a:pt x="127333" y="2196"/>
                </a:cubicBezTo>
                <a:cubicBezTo>
                  <a:pt x="126991" y="4328"/>
                  <a:pt x="128891" y="5741"/>
                  <a:pt x="129916" y="7463"/>
                </a:cubicBezTo>
                <a:cubicBezTo>
                  <a:pt x="132724" y="12089"/>
                  <a:pt x="129420" y="16796"/>
                  <a:pt x="123543" y="16796"/>
                </a:cubicBezTo>
                <a:lnTo>
                  <a:pt x="65529" y="16796"/>
                </a:lnTo>
                <a:lnTo>
                  <a:pt x="65529" y="16865"/>
                </a:lnTo>
                <a:lnTo>
                  <a:pt x="65598" y="16823"/>
                </a:lnTo>
                <a:lnTo>
                  <a:pt x="65598" y="16833"/>
                </a:lnTo>
                <a:close/>
                <a:moveTo>
                  <a:pt x="122849" y="12798"/>
                </a:moveTo>
                <a:cubicBezTo>
                  <a:pt x="124637" y="12798"/>
                  <a:pt x="127109" y="13214"/>
                  <a:pt x="127904" y="11610"/>
                </a:cubicBezTo>
                <a:cubicBezTo>
                  <a:pt x="128545" y="10378"/>
                  <a:pt x="126458" y="9035"/>
                  <a:pt x="126426" y="8395"/>
                </a:cubicBezTo>
                <a:cubicBezTo>
                  <a:pt x="125817" y="1861"/>
                  <a:pt x="118835" y="4174"/>
                  <a:pt x="114064" y="4174"/>
                </a:cubicBezTo>
                <a:cubicBezTo>
                  <a:pt x="79118" y="4174"/>
                  <a:pt x="44210" y="4328"/>
                  <a:pt x="9265" y="4361"/>
                </a:cubicBezTo>
                <a:cubicBezTo>
                  <a:pt x="5475" y="4361"/>
                  <a:pt x="2396" y="4361"/>
                  <a:pt x="2593" y="7948"/>
                </a:cubicBezTo>
                <a:cubicBezTo>
                  <a:pt x="2737" y="11274"/>
                  <a:pt x="3885" y="12953"/>
                  <a:pt x="9607" y="12878"/>
                </a:cubicBezTo>
                <a:cubicBezTo>
                  <a:pt x="28272" y="12654"/>
                  <a:pt x="46943" y="12809"/>
                  <a:pt x="65566" y="12809"/>
                </a:cubicBezTo>
                <a:cubicBezTo>
                  <a:pt x="84653" y="12852"/>
                  <a:pt x="103741" y="12878"/>
                  <a:pt x="122823" y="12809"/>
                </a:cubicBezTo>
                <a:lnTo>
                  <a:pt x="122860" y="12809"/>
                </a:lnTo>
                <a:lnTo>
                  <a:pt x="122849" y="12798"/>
                </a:lnTo>
                <a:close/>
              </a:path>
            </a:pathLst>
          </a:custGeom>
          <a:solidFill>
            <a:srgbClr val="FFFFFF">
              <a:alpha val="30000"/>
            </a:srgbClr>
          </a:solidFill>
          <a:ln w="5331"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E5F4CA08-7EC3-2B26-FE5A-9E0C56D2EF39}"/>
              </a:ext>
            </a:extLst>
          </p:cNvPr>
          <p:cNvSpPr/>
          <p:nvPr userDrawn="1"/>
        </p:nvSpPr>
        <p:spPr>
          <a:xfrm>
            <a:off x="9174486" y="3190646"/>
            <a:ext cx="56149" cy="31175"/>
          </a:xfrm>
          <a:custGeom>
            <a:avLst/>
            <a:gdLst>
              <a:gd name="connsiteX0" fmla="*/ 23443 w 24147"/>
              <a:gd name="connsiteY0" fmla="*/ 2410 h 13407"/>
              <a:gd name="connsiteX1" fmla="*/ 21628 w 24147"/>
              <a:gd name="connsiteY1" fmla="*/ 22 h 13407"/>
              <a:gd name="connsiteX2" fmla="*/ 155 w 24147"/>
              <a:gd name="connsiteY2" fmla="*/ 843 h 13407"/>
              <a:gd name="connsiteX3" fmla="*/ 0 w 24147"/>
              <a:gd name="connsiteY3" fmla="*/ 11226 h 13407"/>
              <a:gd name="connsiteX4" fmla="*/ 21895 w 24147"/>
              <a:gd name="connsiteY4" fmla="*/ 12495 h 13407"/>
              <a:gd name="connsiteX5" fmla="*/ 23187 w 24147"/>
              <a:gd name="connsiteY5" fmla="*/ 3273 h 13407"/>
              <a:gd name="connsiteX6" fmla="*/ 23411 w 24147"/>
              <a:gd name="connsiteY6" fmla="*/ 2410 h 13407"/>
              <a:gd name="connsiteX7" fmla="*/ 23453 w 24147"/>
              <a:gd name="connsiteY7" fmla="*/ 2410 h 13407"/>
              <a:gd name="connsiteX8" fmla="*/ 23443 w 24147"/>
              <a:gd name="connsiteY8" fmla="*/ 2410 h 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7" h="13407">
                <a:moveTo>
                  <a:pt x="23443" y="2410"/>
                </a:moveTo>
                <a:cubicBezTo>
                  <a:pt x="23443" y="1360"/>
                  <a:pt x="23331" y="-202"/>
                  <a:pt x="21628" y="22"/>
                </a:cubicBezTo>
                <a:cubicBezTo>
                  <a:pt x="14492" y="1024"/>
                  <a:pt x="7168" y="-847"/>
                  <a:pt x="155" y="843"/>
                </a:cubicBezTo>
                <a:cubicBezTo>
                  <a:pt x="112" y="4323"/>
                  <a:pt x="37" y="7788"/>
                  <a:pt x="0" y="11226"/>
                </a:cubicBezTo>
                <a:cubicBezTo>
                  <a:pt x="6907" y="14408"/>
                  <a:pt x="15137" y="13433"/>
                  <a:pt x="21895" y="12495"/>
                </a:cubicBezTo>
                <a:cubicBezTo>
                  <a:pt x="26410" y="11866"/>
                  <a:pt x="22647" y="6487"/>
                  <a:pt x="23187" y="3273"/>
                </a:cubicBezTo>
                <a:cubicBezTo>
                  <a:pt x="23229" y="2969"/>
                  <a:pt x="23331" y="2713"/>
                  <a:pt x="23411" y="2410"/>
                </a:cubicBezTo>
                <a:lnTo>
                  <a:pt x="23453" y="2410"/>
                </a:lnTo>
                <a:lnTo>
                  <a:pt x="23443" y="2410"/>
                </a:lnTo>
                <a:close/>
              </a:path>
            </a:pathLst>
          </a:custGeom>
          <a:solidFill>
            <a:srgbClr val="FFFFFF">
              <a:alpha val="30000"/>
            </a:srgbClr>
          </a:solidFill>
          <a:ln w="5331"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89F6CC07-C76A-BBB0-1B81-D329216FF70A}"/>
              </a:ext>
            </a:extLst>
          </p:cNvPr>
          <p:cNvSpPr/>
          <p:nvPr userDrawn="1"/>
        </p:nvSpPr>
        <p:spPr>
          <a:xfrm>
            <a:off x="8872105" y="3188516"/>
            <a:ext cx="44539" cy="32659"/>
          </a:xfrm>
          <a:custGeom>
            <a:avLst/>
            <a:gdLst>
              <a:gd name="connsiteX0" fmla="*/ 10398 w 19154"/>
              <a:gd name="connsiteY0" fmla="*/ 5 h 14045"/>
              <a:gd name="connsiteX1" fmla="*/ 38 w 19154"/>
              <a:gd name="connsiteY1" fmla="*/ 5117 h 14045"/>
              <a:gd name="connsiteX2" fmla="*/ 14343 w 19154"/>
              <a:gd name="connsiteY2" fmla="*/ 14003 h 14045"/>
              <a:gd name="connsiteX3" fmla="*/ 19083 w 19154"/>
              <a:gd name="connsiteY3" fmla="*/ 8107 h 14045"/>
              <a:gd name="connsiteX4" fmla="*/ 10398 w 19154"/>
              <a:gd name="connsiteY4" fmla="*/ 5 h 1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4" h="14045">
                <a:moveTo>
                  <a:pt x="10398" y="5"/>
                </a:moveTo>
                <a:cubicBezTo>
                  <a:pt x="1031" y="197"/>
                  <a:pt x="-261" y="826"/>
                  <a:pt x="38" y="5117"/>
                </a:cubicBezTo>
                <a:cubicBezTo>
                  <a:pt x="572" y="13107"/>
                  <a:pt x="2280" y="14312"/>
                  <a:pt x="14343" y="14003"/>
                </a:cubicBezTo>
                <a:cubicBezTo>
                  <a:pt x="19990" y="13853"/>
                  <a:pt x="19125" y="10570"/>
                  <a:pt x="19083" y="8107"/>
                </a:cubicBezTo>
                <a:cubicBezTo>
                  <a:pt x="18928" y="1498"/>
                  <a:pt x="17113" y="-107"/>
                  <a:pt x="10398" y="5"/>
                </a:cubicBezTo>
                <a:close/>
              </a:path>
            </a:pathLst>
          </a:custGeom>
          <a:solidFill>
            <a:srgbClr val="FFFFFF">
              <a:alpha val="30000"/>
            </a:srgbClr>
          </a:solidFill>
          <a:ln w="5331"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8C5309F-3370-4888-AA49-BBD3782959EA}"/>
              </a:ext>
            </a:extLst>
          </p:cNvPr>
          <p:cNvSpPr/>
          <p:nvPr userDrawn="1"/>
        </p:nvSpPr>
        <p:spPr>
          <a:xfrm>
            <a:off x="9616770" y="3182640"/>
            <a:ext cx="53958" cy="28213"/>
          </a:xfrm>
          <a:custGeom>
            <a:avLst/>
            <a:gdLst>
              <a:gd name="connsiteX0" fmla="*/ 0 w 23205"/>
              <a:gd name="connsiteY0" fmla="*/ 8550 h 12133"/>
              <a:gd name="connsiteX1" fmla="*/ 5620 w 23205"/>
              <a:gd name="connsiteY1" fmla="*/ 12100 h 12133"/>
              <a:gd name="connsiteX2" fmla="*/ 9533 w 23205"/>
              <a:gd name="connsiteY2" fmla="*/ 12100 h 12133"/>
              <a:gd name="connsiteX3" fmla="*/ 19824 w 23205"/>
              <a:gd name="connsiteY3" fmla="*/ 0 h 12133"/>
              <a:gd name="connsiteX4" fmla="*/ 19018 w 23205"/>
              <a:gd name="connsiteY4" fmla="*/ 2026 h 12133"/>
              <a:gd name="connsiteX5" fmla="*/ 13168 w 23205"/>
              <a:gd name="connsiteY5" fmla="*/ 2095 h 12133"/>
              <a:gd name="connsiteX6" fmla="*/ 539 w 23205"/>
              <a:gd name="connsiteY6" fmla="*/ 8299 h 12133"/>
              <a:gd name="connsiteX7" fmla="*/ 43 w 23205"/>
              <a:gd name="connsiteY7" fmla="*/ 8560 h 12133"/>
              <a:gd name="connsiteX8" fmla="*/ 0 w 23205"/>
              <a:gd name="connsiteY8" fmla="*/ 8560 h 12133"/>
              <a:gd name="connsiteX9" fmla="*/ 0 w 23205"/>
              <a:gd name="connsiteY9" fmla="*/ 8550 h 1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5" h="12133">
                <a:moveTo>
                  <a:pt x="0" y="8550"/>
                </a:moveTo>
                <a:cubicBezTo>
                  <a:pt x="75" y="11055"/>
                  <a:pt x="1703" y="12366"/>
                  <a:pt x="5620" y="12100"/>
                </a:cubicBezTo>
                <a:cubicBezTo>
                  <a:pt x="6912" y="12030"/>
                  <a:pt x="8204" y="12100"/>
                  <a:pt x="9533" y="12100"/>
                </a:cubicBezTo>
                <a:cubicBezTo>
                  <a:pt x="23715" y="12100"/>
                  <a:pt x="26341" y="9077"/>
                  <a:pt x="19824" y="0"/>
                </a:cubicBezTo>
                <a:cubicBezTo>
                  <a:pt x="21793" y="1087"/>
                  <a:pt x="20988" y="1791"/>
                  <a:pt x="19018" y="2026"/>
                </a:cubicBezTo>
                <a:cubicBezTo>
                  <a:pt x="17123" y="2207"/>
                  <a:pt x="15121" y="2095"/>
                  <a:pt x="13168" y="2095"/>
                </a:cubicBezTo>
                <a:cubicBezTo>
                  <a:pt x="6293" y="2095"/>
                  <a:pt x="2076" y="4158"/>
                  <a:pt x="539" y="8299"/>
                </a:cubicBezTo>
                <a:cubicBezTo>
                  <a:pt x="539" y="8299"/>
                  <a:pt x="197" y="8481"/>
                  <a:pt x="43" y="8560"/>
                </a:cubicBezTo>
                <a:lnTo>
                  <a:pt x="0" y="8560"/>
                </a:lnTo>
                <a:lnTo>
                  <a:pt x="0" y="8550"/>
                </a:lnTo>
                <a:close/>
              </a:path>
            </a:pathLst>
          </a:custGeom>
          <a:solidFill>
            <a:srgbClr val="FFFFFF">
              <a:alpha val="30000"/>
            </a:srgbClr>
          </a:solidFill>
          <a:ln w="5331"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1729E94F-2508-A670-8602-1DF54CEE9112}"/>
              </a:ext>
            </a:extLst>
          </p:cNvPr>
          <p:cNvSpPr/>
          <p:nvPr userDrawn="1"/>
        </p:nvSpPr>
        <p:spPr>
          <a:xfrm>
            <a:off x="9099174" y="3188155"/>
            <a:ext cx="45020" cy="28743"/>
          </a:xfrm>
          <a:custGeom>
            <a:avLst/>
            <a:gdLst>
              <a:gd name="connsiteX0" fmla="*/ 1548 w 19361"/>
              <a:gd name="connsiteY0" fmla="*/ 155 h 12361"/>
              <a:gd name="connsiteX1" fmla="*/ 1094 w 19361"/>
              <a:gd name="connsiteY1" fmla="*/ 7884 h 12361"/>
              <a:gd name="connsiteX2" fmla="*/ 11113 w 19361"/>
              <a:gd name="connsiteY2" fmla="*/ 10463 h 12361"/>
              <a:gd name="connsiteX3" fmla="*/ 19231 w 19361"/>
              <a:gd name="connsiteY3" fmla="*/ 9600 h 12361"/>
              <a:gd name="connsiteX4" fmla="*/ 16536 w 19361"/>
              <a:gd name="connsiteY4" fmla="*/ 0 h 12361"/>
              <a:gd name="connsiteX5" fmla="*/ 1548 w 19361"/>
              <a:gd name="connsiteY5" fmla="*/ 112 h 12361"/>
              <a:gd name="connsiteX6" fmla="*/ 1548 w 19361"/>
              <a:gd name="connsiteY6" fmla="*/ 155 h 1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61" h="12361">
                <a:moveTo>
                  <a:pt x="1548" y="155"/>
                </a:moveTo>
                <a:cubicBezTo>
                  <a:pt x="598" y="2697"/>
                  <a:pt x="-1148" y="5240"/>
                  <a:pt x="1094" y="7884"/>
                </a:cubicBezTo>
                <a:cubicBezTo>
                  <a:pt x="3976" y="9824"/>
                  <a:pt x="9752" y="9083"/>
                  <a:pt x="11113" y="10463"/>
                </a:cubicBezTo>
                <a:cubicBezTo>
                  <a:pt x="15671" y="15058"/>
                  <a:pt x="16648" y="9904"/>
                  <a:pt x="19231" y="9600"/>
                </a:cubicBezTo>
                <a:cubicBezTo>
                  <a:pt x="19573" y="6237"/>
                  <a:pt x="19418" y="2953"/>
                  <a:pt x="16536" y="0"/>
                </a:cubicBezTo>
                <a:cubicBezTo>
                  <a:pt x="11529" y="43"/>
                  <a:pt x="6560" y="75"/>
                  <a:pt x="1548" y="112"/>
                </a:cubicBezTo>
                <a:lnTo>
                  <a:pt x="1548" y="155"/>
                </a:lnTo>
                <a:close/>
              </a:path>
            </a:pathLst>
          </a:custGeom>
          <a:solidFill>
            <a:srgbClr val="FFFFFF">
              <a:alpha val="30000"/>
            </a:srgbClr>
          </a:solidFill>
          <a:ln w="5331"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E749C9AA-EEB8-4B36-D916-5E8217FC8EF6}"/>
              </a:ext>
            </a:extLst>
          </p:cNvPr>
          <p:cNvSpPr/>
          <p:nvPr userDrawn="1"/>
        </p:nvSpPr>
        <p:spPr>
          <a:xfrm>
            <a:off x="8757791" y="3186453"/>
            <a:ext cx="24564" cy="34303"/>
          </a:xfrm>
          <a:custGeom>
            <a:avLst/>
            <a:gdLst>
              <a:gd name="connsiteX0" fmla="*/ 10554 w 10564"/>
              <a:gd name="connsiteY0" fmla="*/ 8648 h 14752"/>
              <a:gd name="connsiteX1" fmla="*/ 4111 w 10564"/>
              <a:gd name="connsiteY1" fmla="*/ 700 h 14752"/>
              <a:gd name="connsiteX2" fmla="*/ 2366 w 10564"/>
              <a:gd name="connsiteY2" fmla="*/ 588 h 14752"/>
              <a:gd name="connsiteX3" fmla="*/ 2590 w 10564"/>
              <a:gd name="connsiteY3" fmla="*/ 13594 h 14752"/>
              <a:gd name="connsiteX4" fmla="*/ 7714 w 10564"/>
              <a:gd name="connsiteY4" fmla="*/ 13775 h 14752"/>
              <a:gd name="connsiteX5" fmla="*/ 10565 w 10564"/>
              <a:gd name="connsiteY5" fmla="*/ 8658 h 14752"/>
              <a:gd name="connsiteX6" fmla="*/ 10554 w 10564"/>
              <a:gd name="connsiteY6" fmla="*/ 8648 h 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 h="14752">
                <a:moveTo>
                  <a:pt x="10554" y="8648"/>
                </a:moveTo>
                <a:cubicBezTo>
                  <a:pt x="6764" y="6638"/>
                  <a:pt x="12112" y="1329"/>
                  <a:pt x="4111" y="700"/>
                </a:cubicBezTo>
                <a:cubicBezTo>
                  <a:pt x="3658" y="700"/>
                  <a:pt x="3925" y="-798"/>
                  <a:pt x="2366" y="588"/>
                </a:cubicBezTo>
                <a:cubicBezTo>
                  <a:pt x="-2758" y="5114"/>
                  <a:pt x="1939" y="9330"/>
                  <a:pt x="2590" y="13594"/>
                </a:cubicBezTo>
                <a:cubicBezTo>
                  <a:pt x="2820" y="15007"/>
                  <a:pt x="6311" y="15198"/>
                  <a:pt x="7714" y="13775"/>
                </a:cubicBezTo>
                <a:cubicBezTo>
                  <a:pt x="9118" y="12389"/>
                  <a:pt x="9572" y="10561"/>
                  <a:pt x="10565" y="8658"/>
                </a:cubicBezTo>
                <a:lnTo>
                  <a:pt x="10554" y="8648"/>
                </a:lnTo>
                <a:close/>
              </a:path>
            </a:pathLst>
          </a:custGeom>
          <a:solidFill>
            <a:srgbClr val="FFFFFF">
              <a:alpha val="30000"/>
            </a:srgbClr>
          </a:solidFill>
          <a:ln w="5331"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E99F865A-2400-4AE7-ADA9-DBDED2BA0763}"/>
              </a:ext>
            </a:extLst>
          </p:cNvPr>
          <p:cNvSpPr/>
          <p:nvPr userDrawn="1"/>
        </p:nvSpPr>
        <p:spPr>
          <a:xfrm>
            <a:off x="8574316" y="3190071"/>
            <a:ext cx="23225" cy="32389"/>
          </a:xfrm>
          <a:custGeom>
            <a:avLst/>
            <a:gdLst>
              <a:gd name="connsiteX0" fmla="*/ 0 w 9988"/>
              <a:gd name="connsiteY0" fmla="*/ 5604 h 13929"/>
              <a:gd name="connsiteX1" fmla="*/ 1206 w 9988"/>
              <a:gd name="connsiteY1" fmla="*/ 10380 h 13929"/>
              <a:gd name="connsiteX2" fmla="*/ 4398 w 9988"/>
              <a:gd name="connsiteY2" fmla="*/ 13930 h 13929"/>
              <a:gd name="connsiteX3" fmla="*/ 9709 w 9988"/>
              <a:gd name="connsiteY3" fmla="*/ 10188 h 13929"/>
              <a:gd name="connsiteX4" fmla="*/ 7126 w 9988"/>
              <a:gd name="connsiteY4" fmla="*/ 1260 h 13929"/>
              <a:gd name="connsiteX5" fmla="*/ 1591 w 9988"/>
              <a:gd name="connsiteY5" fmla="*/ 1414 h 13929"/>
              <a:gd name="connsiteX6" fmla="*/ 0 w 9988"/>
              <a:gd name="connsiteY6" fmla="*/ 5631 h 13929"/>
              <a:gd name="connsiteX7" fmla="*/ 0 w 9988"/>
              <a:gd name="connsiteY7" fmla="*/ 5593 h 13929"/>
              <a:gd name="connsiteX8" fmla="*/ 0 w 9988"/>
              <a:gd name="connsiteY8" fmla="*/ 5604 h 1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8" h="13929">
                <a:moveTo>
                  <a:pt x="0" y="5604"/>
                </a:moveTo>
                <a:cubicBezTo>
                  <a:pt x="422" y="7208"/>
                  <a:pt x="870" y="8776"/>
                  <a:pt x="1206" y="10380"/>
                </a:cubicBezTo>
                <a:cubicBezTo>
                  <a:pt x="1548" y="11878"/>
                  <a:pt x="715" y="13930"/>
                  <a:pt x="4398" y="13930"/>
                </a:cubicBezTo>
                <a:cubicBezTo>
                  <a:pt x="7852" y="13930"/>
                  <a:pt x="9069" y="12027"/>
                  <a:pt x="9709" y="10188"/>
                </a:cubicBezTo>
                <a:cubicBezTo>
                  <a:pt x="10814" y="7017"/>
                  <a:pt x="8375" y="4138"/>
                  <a:pt x="7126" y="1260"/>
                </a:cubicBezTo>
                <a:cubicBezTo>
                  <a:pt x="6373" y="-499"/>
                  <a:pt x="3069" y="-387"/>
                  <a:pt x="1591" y="1414"/>
                </a:cubicBezTo>
                <a:cubicBezTo>
                  <a:pt x="566" y="2640"/>
                  <a:pt x="486" y="4207"/>
                  <a:pt x="0" y="5631"/>
                </a:cubicBezTo>
                <a:lnTo>
                  <a:pt x="0" y="5593"/>
                </a:lnTo>
                <a:lnTo>
                  <a:pt x="0" y="5604"/>
                </a:lnTo>
                <a:close/>
              </a:path>
            </a:pathLst>
          </a:custGeom>
          <a:solidFill>
            <a:srgbClr val="FFFFFF">
              <a:alpha val="30000"/>
            </a:srgbClr>
          </a:solidFill>
          <a:ln w="5331"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22E8B7F4-2115-5E35-B286-B23ED683D217}"/>
              </a:ext>
            </a:extLst>
          </p:cNvPr>
          <p:cNvSpPr/>
          <p:nvPr userDrawn="1"/>
        </p:nvSpPr>
        <p:spPr>
          <a:xfrm>
            <a:off x="9043755" y="3182777"/>
            <a:ext cx="19881" cy="35686"/>
          </a:xfrm>
          <a:custGeom>
            <a:avLst/>
            <a:gdLst>
              <a:gd name="connsiteX0" fmla="*/ 0 w 8550"/>
              <a:gd name="connsiteY0" fmla="*/ 7777 h 15347"/>
              <a:gd name="connsiteX1" fmla="*/ 993 w 8550"/>
              <a:gd name="connsiteY1" fmla="*/ 12553 h 15347"/>
              <a:gd name="connsiteX2" fmla="*/ 4895 w 8550"/>
              <a:gd name="connsiteY2" fmla="*/ 15170 h 15347"/>
              <a:gd name="connsiteX3" fmla="*/ 7590 w 8550"/>
              <a:gd name="connsiteY3" fmla="*/ 13827 h 15347"/>
              <a:gd name="connsiteX4" fmla="*/ 5775 w 8550"/>
              <a:gd name="connsiteY4" fmla="*/ 528 h 15347"/>
              <a:gd name="connsiteX5" fmla="*/ 961 w 8550"/>
              <a:gd name="connsiteY5" fmla="*/ 1759 h 15347"/>
              <a:gd name="connsiteX6" fmla="*/ 53 w 8550"/>
              <a:gd name="connsiteY6" fmla="*/ 7809 h 15347"/>
              <a:gd name="connsiteX7" fmla="*/ 11 w 8550"/>
              <a:gd name="connsiteY7" fmla="*/ 7766 h 15347"/>
              <a:gd name="connsiteX8" fmla="*/ 0 w 8550"/>
              <a:gd name="connsiteY8" fmla="*/ 7777 h 1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0" h="15347">
                <a:moveTo>
                  <a:pt x="0" y="7777"/>
                </a:moveTo>
                <a:cubicBezTo>
                  <a:pt x="230" y="8784"/>
                  <a:pt x="795" y="10655"/>
                  <a:pt x="993" y="12553"/>
                </a:cubicBezTo>
                <a:cubicBezTo>
                  <a:pt x="1180" y="14275"/>
                  <a:pt x="3576" y="14344"/>
                  <a:pt x="4895" y="15170"/>
                </a:cubicBezTo>
                <a:cubicBezTo>
                  <a:pt x="6000" y="15836"/>
                  <a:pt x="6955" y="14456"/>
                  <a:pt x="7590" y="13827"/>
                </a:cubicBezTo>
                <a:cubicBezTo>
                  <a:pt x="9522" y="11924"/>
                  <a:pt x="8348" y="1908"/>
                  <a:pt x="5775" y="528"/>
                </a:cubicBezTo>
                <a:cubicBezTo>
                  <a:pt x="3875" y="-480"/>
                  <a:pt x="1900" y="-32"/>
                  <a:pt x="961" y="1759"/>
                </a:cubicBezTo>
                <a:cubicBezTo>
                  <a:pt x="85" y="3433"/>
                  <a:pt x="-32" y="5192"/>
                  <a:pt x="53" y="7809"/>
                </a:cubicBezTo>
                <a:lnTo>
                  <a:pt x="11" y="7766"/>
                </a:lnTo>
                <a:lnTo>
                  <a:pt x="0" y="7777"/>
                </a:lnTo>
                <a:close/>
              </a:path>
            </a:pathLst>
          </a:custGeom>
          <a:solidFill>
            <a:srgbClr val="FFFFFF">
              <a:alpha val="30000"/>
            </a:srgbClr>
          </a:solidFill>
          <a:ln w="5331"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EF681D95-86F9-1397-4064-2541AF6F3E07}"/>
              </a:ext>
            </a:extLst>
          </p:cNvPr>
          <p:cNvSpPr/>
          <p:nvPr userDrawn="1"/>
        </p:nvSpPr>
        <p:spPr>
          <a:xfrm>
            <a:off x="9611908" y="3178196"/>
            <a:ext cx="53519" cy="24311"/>
          </a:xfrm>
          <a:custGeom>
            <a:avLst/>
            <a:gdLst>
              <a:gd name="connsiteX0" fmla="*/ 2113 w 23016"/>
              <a:gd name="connsiteY0" fmla="*/ 10455 h 10455"/>
              <a:gd name="connsiteX1" fmla="*/ 2609 w 23016"/>
              <a:gd name="connsiteY1" fmla="*/ 10189 h 10455"/>
              <a:gd name="connsiteX2" fmla="*/ 15243 w 23016"/>
              <a:gd name="connsiteY2" fmla="*/ 3990 h 10455"/>
              <a:gd name="connsiteX3" fmla="*/ 21077 w 23016"/>
              <a:gd name="connsiteY3" fmla="*/ 3915 h 10455"/>
              <a:gd name="connsiteX4" fmla="*/ 21883 w 23016"/>
              <a:gd name="connsiteY4" fmla="*/ 1905 h 10455"/>
              <a:gd name="connsiteX5" fmla="*/ 18494 w 23016"/>
              <a:gd name="connsiteY5" fmla="*/ 3 h 10455"/>
              <a:gd name="connsiteX6" fmla="*/ 10813 w 23016"/>
              <a:gd name="connsiteY6" fmla="*/ 3 h 10455"/>
              <a:gd name="connsiteX7" fmla="*/ 2123 w 23016"/>
              <a:gd name="connsiteY7" fmla="*/ 10455 h 10455"/>
              <a:gd name="connsiteX8" fmla="*/ 2113 w 23016"/>
              <a:gd name="connsiteY8" fmla="*/ 10455 h 1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6" h="10455">
                <a:moveTo>
                  <a:pt x="2113" y="10455"/>
                </a:moveTo>
                <a:cubicBezTo>
                  <a:pt x="2113" y="10455"/>
                  <a:pt x="2566" y="10301"/>
                  <a:pt x="2609" y="10189"/>
                </a:cubicBezTo>
                <a:cubicBezTo>
                  <a:pt x="4146" y="6031"/>
                  <a:pt x="8363" y="3968"/>
                  <a:pt x="15243" y="3990"/>
                </a:cubicBezTo>
                <a:cubicBezTo>
                  <a:pt x="17181" y="3990"/>
                  <a:pt x="19188" y="4102"/>
                  <a:pt x="21077" y="3915"/>
                </a:cubicBezTo>
                <a:cubicBezTo>
                  <a:pt x="23052" y="3696"/>
                  <a:pt x="23847" y="2982"/>
                  <a:pt x="21883" y="1905"/>
                </a:cubicBezTo>
                <a:cubicBezTo>
                  <a:pt x="21771" y="450"/>
                  <a:pt x="20570" y="-40"/>
                  <a:pt x="18494" y="3"/>
                </a:cubicBezTo>
                <a:cubicBezTo>
                  <a:pt x="15921" y="45"/>
                  <a:pt x="13380" y="3"/>
                  <a:pt x="10813" y="3"/>
                </a:cubicBezTo>
                <a:cubicBezTo>
                  <a:pt x="378" y="3"/>
                  <a:pt x="-2472" y="3398"/>
                  <a:pt x="2123" y="10455"/>
                </a:cubicBezTo>
                <a:lnTo>
                  <a:pt x="2113" y="10455"/>
                </a:lnTo>
                <a:close/>
              </a:path>
            </a:pathLst>
          </a:custGeom>
          <a:solidFill>
            <a:srgbClr val="FFFFFF">
              <a:alpha val="30000"/>
            </a:srgbClr>
          </a:solidFill>
          <a:ln w="5331"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7CC7FC45-68C4-F8B0-7FD9-EA2CB04368EB}"/>
              </a:ext>
            </a:extLst>
          </p:cNvPr>
          <p:cNvSpPr/>
          <p:nvPr userDrawn="1"/>
        </p:nvSpPr>
        <p:spPr>
          <a:xfrm>
            <a:off x="9174176" y="3196161"/>
            <a:ext cx="64815" cy="28975"/>
          </a:xfrm>
          <a:custGeom>
            <a:avLst/>
            <a:gdLst>
              <a:gd name="connsiteX0" fmla="*/ 23592 w 27874"/>
              <a:gd name="connsiteY0" fmla="*/ 43 h 12461"/>
              <a:gd name="connsiteX1" fmla="*/ 23363 w 27874"/>
              <a:gd name="connsiteY1" fmla="*/ 906 h 12461"/>
              <a:gd name="connsiteX2" fmla="*/ 22071 w 27874"/>
              <a:gd name="connsiteY2" fmla="*/ 10128 h 12461"/>
              <a:gd name="connsiteX3" fmla="*/ 176 w 27874"/>
              <a:gd name="connsiteY3" fmla="*/ 8854 h 12461"/>
              <a:gd name="connsiteX4" fmla="*/ 4649 w 27874"/>
              <a:gd name="connsiteY4" fmla="*/ 12334 h 12461"/>
              <a:gd name="connsiteX5" fmla="*/ 21452 w 27874"/>
              <a:gd name="connsiteY5" fmla="*/ 12446 h 12461"/>
              <a:gd name="connsiteX6" fmla="*/ 27259 w 27874"/>
              <a:gd name="connsiteY6" fmla="*/ 9749 h 12461"/>
              <a:gd name="connsiteX7" fmla="*/ 23614 w 27874"/>
              <a:gd name="connsiteY7" fmla="*/ 0 h 12461"/>
              <a:gd name="connsiteX8" fmla="*/ 23571 w 27874"/>
              <a:gd name="connsiteY8" fmla="*/ 43 h 12461"/>
              <a:gd name="connsiteX9" fmla="*/ 23592 w 27874"/>
              <a:gd name="connsiteY9" fmla="*/ 43 h 1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74" h="12461">
                <a:moveTo>
                  <a:pt x="23592" y="43"/>
                </a:moveTo>
                <a:cubicBezTo>
                  <a:pt x="23518" y="346"/>
                  <a:pt x="23406" y="597"/>
                  <a:pt x="23363" y="906"/>
                </a:cubicBezTo>
                <a:cubicBezTo>
                  <a:pt x="22797" y="4115"/>
                  <a:pt x="26587" y="9499"/>
                  <a:pt x="22071" y="10128"/>
                </a:cubicBezTo>
                <a:cubicBezTo>
                  <a:pt x="15276" y="11060"/>
                  <a:pt x="7083" y="12025"/>
                  <a:pt x="176" y="8854"/>
                </a:cubicBezTo>
                <a:cubicBezTo>
                  <a:pt x="-550" y="11316"/>
                  <a:pt x="972" y="12334"/>
                  <a:pt x="4649" y="12334"/>
                </a:cubicBezTo>
                <a:cubicBezTo>
                  <a:pt x="10264" y="12334"/>
                  <a:pt x="15842" y="12515"/>
                  <a:pt x="21452" y="12446"/>
                </a:cubicBezTo>
                <a:cubicBezTo>
                  <a:pt x="24105" y="12446"/>
                  <a:pt x="27072" y="11812"/>
                  <a:pt x="27259" y="9749"/>
                </a:cubicBezTo>
                <a:cubicBezTo>
                  <a:pt x="27558" y="6311"/>
                  <a:pt x="29725" y="2388"/>
                  <a:pt x="23614" y="0"/>
                </a:cubicBezTo>
                <a:lnTo>
                  <a:pt x="23571" y="43"/>
                </a:lnTo>
                <a:lnTo>
                  <a:pt x="23592" y="43"/>
                </a:lnTo>
                <a:close/>
              </a:path>
            </a:pathLst>
          </a:custGeom>
          <a:solidFill>
            <a:srgbClr val="FFFFFF">
              <a:alpha val="30000"/>
            </a:srgbClr>
          </a:solidFill>
          <a:ln w="5331"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081C8FBF-5FAE-C90C-E228-1CAF76E9226F}"/>
              </a:ext>
            </a:extLst>
          </p:cNvPr>
          <p:cNvSpPr/>
          <p:nvPr userDrawn="1"/>
        </p:nvSpPr>
        <p:spPr>
          <a:xfrm>
            <a:off x="8987644" y="3188569"/>
            <a:ext cx="17203" cy="31650"/>
          </a:xfrm>
          <a:custGeom>
            <a:avLst/>
            <a:gdLst>
              <a:gd name="connsiteX0" fmla="*/ 37 w 7398"/>
              <a:gd name="connsiteY0" fmla="*/ 4950 h 13611"/>
              <a:gd name="connsiteX1" fmla="*/ 795 w 7398"/>
              <a:gd name="connsiteY1" fmla="*/ 11752 h 13611"/>
              <a:gd name="connsiteX2" fmla="*/ 2808 w 7398"/>
              <a:gd name="connsiteY2" fmla="*/ 13612 h 13611"/>
              <a:gd name="connsiteX3" fmla="*/ 5733 w 7398"/>
              <a:gd name="connsiteY3" fmla="*/ 12226 h 13611"/>
              <a:gd name="connsiteX4" fmla="*/ 5119 w 7398"/>
              <a:gd name="connsiteY4" fmla="*/ 1246 h 13611"/>
              <a:gd name="connsiteX5" fmla="*/ 2696 w 7398"/>
              <a:gd name="connsiteY5" fmla="*/ 14 h 13611"/>
              <a:gd name="connsiteX6" fmla="*/ 491 w 7398"/>
              <a:gd name="connsiteY6" fmla="*/ 1693 h 13611"/>
              <a:gd name="connsiteX7" fmla="*/ 0 w 7398"/>
              <a:gd name="connsiteY7" fmla="*/ 4950 h 13611"/>
              <a:gd name="connsiteX8" fmla="*/ 37 w 7398"/>
              <a:gd name="connsiteY8" fmla="*/ 4950 h 1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8" h="13611">
                <a:moveTo>
                  <a:pt x="37" y="4950"/>
                </a:moveTo>
                <a:cubicBezTo>
                  <a:pt x="336" y="7674"/>
                  <a:pt x="491" y="9726"/>
                  <a:pt x="795" y="11752"/>
                </a:cubicBezTo>
                <a:cubicBezTo>
                  <a:pt x="907" y="12573"/>
                  <a:pt x="939" y="13612"/>
                  <a:pt x="2808" y="13612"/>
                </a:cubicBezTo>
                <a:cubicBezTo>
                  <a:pt x="4243" y="13612"/>
                  <a:pt x="4937" y="13010"/>
                  <a:pt x="5733" y="12226"/>
                </a:cubicBezTo>
                <a:cubicBezTo>
                  <a:pt x="9533" y="8415"/>
                  <a:pt x="5727" y="4865"/>
                  <a:pt x="5119" y="1246"/>
                </a:cubicBezTo>
                <a:cubicBezTo>
                  <a:pt x="5007" y="462"/>
                  <a:pt x="3827" y="126"/>
                  <a:pt x="2696" y="14"/>
                </a:cubicBezTo>
                <a:cubicBezTo>
                  <a:pt x="801" y="-135"/>
                  <a:pt x="689" y="910"/>
                  <a:pt x="491" y="1693"/>
                </a:cubicBezTo>
                <a:cubicBezTo>
                  <a:pt x="181" y="2994"/>
                  <a:pt x="112" y="4305"/>
                  <a:pt x="0" y="4950"/>
                </a:cubicBezTo>
                <a:lnTo>
                  <a:pt x="37" y="4950"/>
                </a:lnTo>
                <a:close/>
              </a:path>
            </a:pathLst>
          </a:custGeom>
          <a:solidFill>
            <a:srgbClr val="FFFFFF">
              <a:alpha val="30000"/>
            </a:srgbClr>
          </a:solidFill>
          <a:ln w="5331"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CD52675-1214-1432-DF7C-90F3C4BD3DDE}"/>
              </a:ext>
            </a:extLst>
          </p:cNvPr>
          <p:cNvSpPr/>
          <p:nvPr userDrawn="1"/>
        </p:nvSpPr>
        <p:spPr>
          <a:xfrm>
            <a:off x="9100955" y="3206585"/>
            <a:ext cx="43629" cy="15140"/>
          </a:xfrm>
          <a:custGeom>
            <a:avLst/>
            <a:gdLst>
              <a:gd name="connsiteX0" fmla="*/ 18428 w 18763"/>
              <a:gd name="connsiteY0" fmla="*/ 1716 h 6511"/>
              <a:gd name="connsiteX1" fmla="*/ 10309 w 18763"/>
              <a:gd name="connsiteY1" fmla="*/ 2569 h 6511"/>
              <a:gd name="connsiteX2" fmla="*/ 301 w 18763"/>
              <a:gd name="connsiteY2" fmla="*/ 0 h 6511"/>
              <a:gd name="connsiteX3" fmla="*/ 2500 w 18763"/>
              <a:gd name="connsiteY3" fmla="*/ 5714 h 6511"/>
              <a:gd name="connsiteX4" fmla="*/ 16992 w 18763"/>
              <a:gd name="connsiteY4" fmla="*/ 5714 h 6511"/>
              <a:gd name="connsiteX5" fmla="*/ 18395 w 18763"/>
              <a:gd name="connsiteY5" fmla="*/ 1786 h 6511"/>
              <a:gd name="connsiteX6" fmla="*/ 18438 w 18763"/>
              <a:gd name="connsiteY6" fmla="*/ 1716 h 6511"/>
              <a:gd name="connsiteX7" fmla="*/ 18428 w 18763"/>
              <a:gd name="connsiteY7" fmla="*/ 1716 h 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3" h="6511">
                <a:moveTo>
                  <a:pt x="18428" y="1716"/>
                </a:moveTo>
                <a:cubicBezTo>
                  <a:pt x="15844" y="2010"/>
                  <a:pt x="14862" y="7169"/>
                  <a:pt x="10309" y="2569"/>
                </a:cubicBezTo>
                <a:cubicBezTo>
                  <a:pt x="8943" y="1189"/>
                  <a:pt x="3178" y="1898"/>
                  <a:pt x="301" y="0"/>
                </a:cubicBezTo>
                <a:cubicBezTo>
                  <a:pt x="413" y="2052"/>
                  <a:pt x="-1332" y="5080"/>
                  <a:pt x="2500" y="5714"/>
                </a:cubicBezTo>
                <a:cubicBezTo>
                  <a:pt x="7128" y="6455"/>
                  <a:pt x="12321" y="7057"/>
                  <a:pt x="16992" y="5714"/>
                </a:cubicBezTo>
                <a:cubicBezTo>
                  <a:pt x="19191" y="5080"/>
                  <a:pt x="18924" y="3284"/>
                  <a:pt x="18395" y="1786"/>
                </a:cubicBezTo>
                <a:lnTo>
                  <a:pt x="18438" y="1716"/>
                </a:lnTo>
                <a:lnTo>
                  <a:pt x="18428" y="1716"/>
                </a:lnTo>
                <a:close/>
              </a:path>
            </a:pathLst>
          </a:custGeom>
          <a:solidFill>
            <a:srgbClr val="FFFFFF">
              <a:alpha val="30000"/>
            </a:srgbClr>
          </a:solidFill>
          <a:ln w="5331"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F76C4807-0F81-AD55-204C-8ADFFC64526B}"/>
              </a:ext>
            </a:extLst>
          </p:cNvPr>
          <p:cNvSpPr/>
          <p:nvPr userDrawn="1"/>
        </p:nvSpPr>
        <p:spPr>
          <a:xfrm>
            <a:off x="9102774" y="3182293"/>
            <a:ext cx="34851" cy="6232"/>
          </a:xfrm>
          <a:custGeom>
            <a:avLst/>
            <a:gdLst>
              <a:gd name="connsiteX0" fmla="*/ 0 w 14988"/>
              <a:gd name="connsiteY0" fmla="*/ 2670 h 2680"/>
              <a:gd name="connsiteX1" fmla="*/ 14988 w 14988"/>
              <a:gd name="connsiteY1" fmla="*/ 2558 h 2680"/>
              <a:gd name="connsiteX2" fmla="*/ 14534 w 14988"/>
              <a:gd name="connsiteY2" fmla="*/ 506 h 2680"/>
              <a:gd name="connsiteX3" fmla="*/ 496 w 14988"/>
              <a:gd name="connsiteY3" fmla="*/ 1034 h 2680"/>
              <a:gd name="connsiteX4" fmla="*/ 43 w 14988"/>
              <a:gd name="connsiteY4" fmla="*/ 2681 h 2680"/>
              <a:gd name="connsiteX5" fmla="*/ 0 w 14988"/>
              <a:gd name="connsiteY5" fmla="*/ 2681 h 2680"/>
              <a:gd name="connsiteX6" fmla="*/ 0 w 14988"/>
              <a:gd name="connsiteY6" fmla="*/ 2670 h 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88" h="2680">
                <a:moveTo>
                  <a:pt x="0" y="2670"/>
                </a:moveTo>
                <a:cubicBezTo>
                  <a:pt x="5012" y="2628"/>
                  <a:pt x="9981" y="2601"/>
                  <a:pt x="14988" y="2558"/>
                </a:cubicBezTo>
                <a:cubicBezTo>
                  <a:pt x="14833" y="1849"/>
                  <a:pt x="14801" y="543"/>
                  <a:pt x="14534" y="506"/>
                </a:cubicBezTo>
                <a:cubicBezTo>
                  <a:pt x="9837" y="58"/>
                  <a:pt x="5012" y="-571"/>
                  <a:pt x="496" y="1034"/>
                </a:cubicBezTo>
                <a:cubicBezTo>
                  <a:pt x="43" y="1188"/>
                  <a:pt x="155" y="2121"/>
                  <a:pt x="43" y="2681"/>
                </a:cubicBezTo>
                <a:lnTo>
                  <a:pt x="0" y="2681"/>
                </a:lnTo>
                <a:lnTo>
                  <a:pt x="0" y="2670"/>
                </a:lnTo>
                <a:close/>
              </a:path>
            </a:pathLst>
          </a:custGeom>
          <a:solidFill>
            <a:srgbClr val="FFFFFF">
              <a:alpha val="30000"/>
            </a:srgbClr>
          </a:solidFill>
          <a:ln w="5331"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113D38F-1EAF-4BE9-09EE-935AD7EE65E8}"/>
              </a:ext>
            </a:extLst>
          </p:cNvPr>
          <p:cNvSpPr/>
          <p:nvPr userDrawn="1"/>
        </p:nvSpPr>
        <p:spPr>
          <a:xfrm>
            <a:off x="9165024" y="3192617"/>
            <a:ext cx="9908" cy="24132"/>
          </a:xfrm>
          <a:custGeom>
            <a:avLst/>
            <a:gdLst>
              <a:gd name="connsiteX0" fmla="*/ 4106 w 4261"/>
              <a:gd name="connsiteY0" fmla="*/ 10378 h 10378"/>
              <a:gd name="connsiteX1" fmla="*/ 4261 w 4261"/>
              <a:gd name="connsiteY1" fmla="*/ 0 h 10378"/>
              <a:gd name="connsiteX2" fmla="*/ 4106 w 4261"/>
              <a:gd name="connsiteY2" fmla="*/ 10378 h 10378"/>
            </a:gdLst>
            <a:ahLst/>
            <a:cxnLst>
              <a:cxn ang="0">
                <a:pos x="connsiteX0" y="connsiteY0"/>
              </a:cxn>
              <a:cxn ang="0">
                <a:pos x="connsiteX1" y="connsiteY1"/>
              </a:cxn>
              <a:cxn ang="0">
                <a:pos x="connsiteX2" y="connsiteY2"/>
              </a:cxn>
            </a:cxnLst>
            <a:rect l="l" t="t" r="r" b="b"/>
            <a:pathLst>
              <a:path w="4261" h="10378">
                <a:moveTo>
                  <a:pt x="4106" y="10378"/>
                </a:moveTo>
                <a:cubicBezTo>
                  <a:pt x="4149" y="6903"/>
                  <a:pt x="4218" y="3433"/>
                  <a:pt x="4261" y="0"/>
                </a:cubicBezTo>
                <a:cubicBezTo>
                  <a:pt x="-1359" y="1716"/>
                  <a:pt x="-1429" y="7318"/>
                  <a:pt x="4106" y="10378"/>
                </a:cubicBezTo>
                <a:close/>
              </a:path>
            </a:pathLst>
          </a:custGeom>
          <a:solidFill>
            <a:srgbClr val="FFFFFF">
              <a:alpha val="30000"/>
            </a:srgbClr>
          </a:solidFill>
          <a:ln w="5331"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9CC0E4FE-779F-C855-C983-057414DE214E}"/>
              </a:ext>
            </a:extLst>
          </p:cNvPr>
          <p:cNvSpPr/>
          <p:nvPr userDrawn="1"/>
        </p:nvSpPr>
        <p:spPr>
          <a:xfrm>
            <a:off x="9263668" y="3190639"/>
            <a:ext cx="291689" cy="21146"/>
          </a:xfrm>
          <a:custGeom>
            <a:avLst/>
            <a:gdLst>
              <a:gd name="connsiteX0" fmla="*/ 63014 w 125442"/>
              <a:gd name="connsiteY0" fmla="*/ 9022 h 9094"/>
              <a:gd name="connsiteX1" fmla="*/ 120270 w 125442"/>
              <a:gd name="connsiteY1" fmla="*/ 9022 h 9094"/>
              <a:gd name="connsiteX2" fmla="*/ 125320 w 125442"/>
              <a:gd name="connsiteY2" fmla="*/ 7833 h 9094"/>
              <a:gd name="connsiteX3" fmla="*/ 123841 w 125442"/>
              <a:gd name="connsiteY3" fmla="*/ 4619 h 9094"/>
              <a:gd name="connsiteX4" fmla="*/ 111479 w 125442"/>
              <a:gd name="connsiteY4" fmla="*/ 398 h 9094"/>
              <a:gd name="connsiteX5" fmla="*/ 6681 w 125442"/>
              <a:gd name="connsiteY5" fmla="*/ 584 h 9094"/>
              <a:gd name="connsiteX6" fmla="*/ 9 w 125442"/>
              <a:gd name="connsiteY6" fmla="*/ 4161 h 9094"/>
              <a:gd name="connsiteX7" fmla="*/ 7022 w 125442"/>
              <a:gd name="connsiteY7" fmla="*/ 9091 h 9094"/>
              <a:gd name="connsiteX8" fmla="*/ 62987 w 125442"/>
              <a:gd name="connsiteY8" fmla="*/ 9022 h 9094"/>
              <a:gd name="connsiteX9" fmla="*/ 63024 w 125442"/>
              <a:gd name="connsiteY9" fmla="*/ 9022 h 9094"/>
              <a:gd name="connsiteX10" fmla="*/ 63014 w 125442"/>
              <a:gd name="connsiteY10" fmla="*/ 9022 h 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2" h="9094">
                <a:moveTo>
                  <a:pt x="63014" y="9022"/>
                </a:moveTo>
                <a:lnTo>
                  <a:pt x="120270" y="9022"/>
                </a:lnTo>
                <a:cubicBezTo>
                  <a:pt x="122053" y="9022"/>
                  <a:pt x="124524" y="9427"/>
                  <a:pt x="125320" y="7833"/>
                </a:cubicBezTo>
                <a:cubicBezTo>
                  <a:pt x="125960" y="6602"/>
                  <a:pt x="123884" y="5248"/>
                  <a:pt x="123841" y="4619"/>
                </a:cubicBezTo>
                <a:cubicBezTo>
                  <a:pt x="123233" y="-1916"/>
                  <a:pt x="116251" y="398"/>
                  <a:pt x="111479" y="398"/>
                </a:cubicBezTo>
                <a:cubicBezTo>
                  <a:pt x="76534" y="398"/>
                  <a:pt x="41626" y="541"/>
                  <a:pt x="6681" y="584"/>
                </a:cubicBezTo>
                <a:cubicBezTo>
                  <a:pt x="2891" y="584"/>
                  <a:pt x="-184" y="584"/>
                  <a:pt x="9" y="4161"/>
                </a:cubicBezTo>
                <a:cubicBezTo>
                  <a:pt x="153" y="7487"/>
                  <a:pt x="1300" y="9176"/>
                  <a:pt x="7022" y="9091"/>
                </a:cubicBezTo>
                <a:cubicBezTo>
                  <a:pt x="25688" y="8867"/>
                  <a:pt x="44364" y="9022"/>
                  <a:pt x="62987" y="9022"/>
                </a:cubicBezTo>
                <a:lnTo>
                  <a:pt x="63024" y="9022"/>
                </a:lnTo>
                <a:lnTo>
                  <a:pt x="63014" y="9022"/>
                </a:lnTo>
                <a:close/>
              </a:path>
            </a:pathLst>
          </a:custGeom>
          <a:solidFill>
            <a:srgbClr val="FFFFFF">
              <a:alpha val="30000"/>
            </a:srgbClr>
          </a:solidFill>
          <a:ln w="5331"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AE63F5A3-3D24-4C01-EF9D-F6B7D54A31D0}"/>
              </a:ext>
            </a:extLst>
          </p:cNvPr>
          <p:cNvSpPr/>
          <p:nvPr userDrawn="1"/>
        </p:nvSpPr>
        <p:spPr>
          <a:xfrm>
            <a:off x="9280617"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63AE6C2-82A2-414A-8C94-EC94736DB3D3}"/>
              </a:ext>
            </a:extLst>
          </p:cNvPr>
          <p:cNvSpPr/>
          <p:nvPr userDrawn="1"/>
        </p:nvSpPr>
        <p:spPr>
          <a:xfrm>
            <a:off x="9426829"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4951DA41-E552-CC65-73D1-87D43D432A49}"/>
              </a:ext>
            </a:extLst>
          </p:cNvPr>
          <p:cNvSpPr/>
          <p:nvPr userDrawn="1"/>
        </p:nvSpPr>
        <p:spPr>
          <a:xfrm>
            <a:off x="9401090"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F1B97692-2765-7830-6CB0-AB60401ACCD0}"/>
              </a:ext>
            </a:extLst>
          </p:cNvPr>
          <p:cNvSpPr/>
          <p:nvPr userDrawn="1"/>
        </p:nvSpPr>
        <p:spPr>
          <a:xfrm>
            <a:off x="9431075"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948DA1FD-C781-4464-2BE9-794C21112216}"/>
              </a:ext>
            </a:extLst>
          </p:cNvPr>
          <p:cNvSpPr/>
          <p:nvPr userDrawn="1"/>
        </p:nvSpPr>
        <p:spPr>
          <a:xfrm>
            <a:off x="9253739"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A3AA25B3-BBAB-4FAC-3E6A-276C50E2A8E6}"/>
              </a:ext>
            </a:extLst>
          </p:cNvPr>
          <p:cNvSpPr/>
          <p:nvPr userDrawn="1"/>
        </p:nvSpPr>
        <p:spPr>
          <a:xfrm>
            <a:off x="9252243"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1C6E9D81-3407-5199-9048-2DAA66346EAC}"/>
              </a:ext>
            </a:extLst>
          </p:cNvPr>
          <p:cNvSpPr/>
          <p:nvPr userDrawn="1"/>
        </p:nvSpPr>
        <p:spPr>
          <a:xfrm>
            <a:off x="10515656" y="3049710"/>
            <a:ext cx="173839" cy="20451"/>
          </a:xfrm>
          <a:custGeom>
            <a:avLst/>
            <a:gdLst>
              <a:gd name="connsiteX0" fmla="*/ 37776 w 74760"/>
              <a:gd name="connsiteY0" fmla="*/ 8795 h 8795"/>
              <a:gd name="connsiteX1" fmla="*/ 70539 w 74760"/>
              <a:gd name="connsiteY1" fmla="*/ 8795 h 8795"/>
              <a:gd name="connsiteX2" fmla="*/ 74761 w 74760"/>
              <a:gd name="connsiteY2" fmla="*/ 6050 h 8795"/>
              <a:gd name="connsiteX3" fmla="*/ 74691 w 74760"/>
              <a:gd name="connsiteY3" fmla="*/ 3806 h 8795"/>
              <a:gd name="connsiteX4" fmla="*/ 68420 w 74760"/>
              <a:gd name="connsiteY4" fmla="*/ 0 h 8795"/>
              <a:gd name="connsiteX5" fmla="*/ 5964 w 74760"/>
              <a:gd name="connsiteY5" fmla="*/ 0 h 8795"/>
              <a:gd name="connsiteX6" fmla="*/ 643 w 74760"/>
              <a:gd name="connsiteY6" fmla="*/ 5058 h 8795"/>
              <a:gd name="connsiteX7" fmla="*/ 1881 w 74760"/>
              <a:gd name="connsiteY7" fmla="*/ 8422 h 8795"/>
              <a:gd name="connsiteX8" fmla="*/ 8804 w 74760"/>
              <a:gd name="connsiteY8" fmla="*/ 8736 h 8795"/>
              <a:gd name="connsiteX9" fmla="*/ 37878 w 74760"/>
              <a:gd name="connsiteY9" fmla="*/ 8736 h 8795"/>
              <a:gd name="connsiteX10" fmla="*/ 37766 w 74760"/>
              <a:gd name="connsiteY10" fmla="*/ 8795 h 8795"/>
              <a:gd name="connsiteX11" fmla="*/ 37776 w 74760"/>
              <a:gd name="connsiteY11" fmla="*/ 8795 h 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760" h="8795">
                <a:moveTo>
                  <a:pt x="37776" y="8795"/>
                </a:moveTo>
                <a:cubicBezTo>
                  <a:pt x="48670" y="8795"/>
                  <a:pt x="59639" y="8736"/>
                  <a:pt x="70539" y="8795"/>
                </a:cubicBezTo>
                <a:cubicBezTo>
                  <a:pt x="73634" y="8795"/>
                  <a:pt x="74761" y="7985"/>
                  <a:pt x="74761" y="6050"/>
                </a:cubicBezTo>
                <a:cubicBezTo>
                  <a:pt x="74761" y="5298"/>
                  <a:pt x="74761" y="4557"/>
                  <a:pt x="74691" y="3806"/>
                </a:cubicBezTo>
                <a:cubicBezTo>
                  <a:pt x="74184" y="368"/>
                  <a:pt x="73490" y="0"/>
                  <a:pt x="68420" y="0"/>
                </a:cubicBezTo>
                <a:lnTo>
                  <a:pt x="5964" y="0"/>
                </a:lnTo>
                <a:cubicBezTo>
                  <a:pt x="1075" y="0"/>
                  <a:pt x="-1215" y="2004"/>
                  <a:pt x="643" y="5058"/>
                </a:cubicBezTo>
                <a:cubicBezTo>
                  <a:pt x="1336" y="6236"/>
                  <a:pt x="242" y="7985"/>
                  <a:pt x="1881" y="8422"/>
                </a:cubicBezTo>
                <a:cubicBezTo>
                  <a:pt x="3925" y="8982"/>
                  <a:pt x="6477" y="8736"/>
                  <a:pt x="8804" y="8736"/>
                </a:cubicBezTo>
                <a:lnTo>
                  <a:pt x="37878" y="8736"/>
                </a:lnTo>
                <a:lnTo>
                  <a:pt x="37766" y="8795"/>
                </a:lnTo>
                <a:lnTo>
                  <a:pt x="37776" y="8795"/>
                </a:lnTo>
                <a:close/>
              </a:path>
            </a:pathLst>
          </a:custGeom>
          <a:solidFill>
            <a:srgbClr val="FFFFFF">
              <a:alpha val="30000"/>
            </a:srgbClr>
          </a:solidFill>
          <a:ln w="5331"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1A53542D-65FF-3655-0708-375A69C221B4}"/>
              </a:ext>
            </a:extLst>
          </p:cNvPr>
          <p:cNvSpPr/>
          <p:nvPr userDrawn="1"/>
        </p:nvSpPr>
        <p:spPr>
          <a:xfrm>
            <a:off x="10774165" y="3048247"/>
            <a:ext cx="531799" cy="18281"/>
          </a:xfrm>
          <a:custGeom>
            <a:avLst/>
            <a:gdLst>
              <a:gd name="connsiteX0" fmla="*/ 226657 w 228702"/>
              <a:gd name="connsiteY0" fmla="*/ 7862 h 7862"/>
              <a:gd name="connsiteX1" fmla="*/ 226438 w 228702"/>
              <a:gd name="connsiteY1" fmla="*/ 1620 h 7862"/>
              <a:gd name="connsiteX2" fmla="*/ 209342 w 228702"/>
              <a:gd name="connsiteY2" fmla="*/ 0 h 7862"/>
              <a:gd name="connsiteX3" fmla="*/ 20844 w 228702"/>
              <a:gd name="connsiteY3" fmla="*/ 0 h 7862"/>
              <a:gd name="connsiteX4" fmla="*/ 1 w 228702"/>
              <a:gd name="connsiteY4" fmla="*/ 5991 h 7862"/>
              <a:gd name="connsiteX5" fmla="*/ 3358 w 228702"/>
              <a:gd name="connsiteY5" fmla="*/ 7862 h 7862"/>
              <a:gd name="connsiteX6" fmla="*/ 226657 w 228702"/>
              <a:gd name="connsiteY6" fmla="*/ 7862 h 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02" h="7862">
                <a:moveTo>
                  <a:pt x="226657" y="7862"/>
                </a:moveTo>
                <a:cubicBezTo>
                  <a:pt x="230954" y="6684"/>
                  <a:pt x="227276" y="2809"/>
                  <a:pt x="226438" y="1620"/>
                </a:cubicBezTo>
                <a:cubicBezTo>
                  <a:pt x="225312" y="0"/>
                  <a:pt x="216638" y="0"/>
                  <a:pt x="209342" y="0"/>
                </a:cubicBezTo>
                <a:lnTo>
                  <a:pt x="20844" y="0"/>
                </a:lnTo>
                <a:cubicBezTo>
                  <a:pt x="18880" y="0"/>
                  <a:pt x="-143" y="938"/>
                  <a:pt x="1" y="5991"/>
                </a:cubicBezTo>
                <a:cubicBezTo>
                  <a:pt x="1495" y="6610"/>
                  <a:pt x="2221" y="7233"/>
                  <a:pt x="3358" y="7862"/>
                </a:cubicBezTo>
                <a:lnTo>
                  <a:pt x="226657" y="7862"/>
                </a:lnTo>
                <a:close/>
              </a:path>
            </a:pathLst>
          </a:custGeom>
          <a:solidFill>
            <a:srgbClr val="FFFFFF">
              <a:alpha val="30000"/>
            </a:srgbClr>
          </a:solidFill>
          <a:ln w="5331"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4177ED42-8960-62A0-BB05-7F465BCC3D11}"/>
              </a:ext>
            </a:extLst>
          </p:cNvPr>
          <p:cNvSpPr/>
          <p:nvPr userDrawn="1"/>
        </p:nvSpPr>
        <p:spPr>
          <a:xfrm>
            <a:off x="10265366" y="3050307"/>
            <a:ext cx="172011" cy="22313"/>
          </a:xfrm>
          <a:custGeom>
            <a:avLst/>
            <a:gdLst>
              <a:gd name="connsiteX0" fmla="*/ 37040 w 73974"/>
              <a:gd name="connsiteY0" fmla="*/ 9534 h 9596"/>
              <a:gd name="connsiteX1" fmla="*/ 7560 w 73974"/>
              <a:gd name="connsiteY1" fmla="*/ 9534 h 9596"/>
              <a:gd name="connsiteX2" fmla="*/ 93 w 73974"/>
              <a:gd name="connsiteY2" fmla="*/ 4540 h 9596"/>
              <a:gd name="connsiteX3" fmla="*/ 4833 w 73974"/>
              <a:gd name="connsiteY3" fmla="*/ 1422 h 9596"/>
              <a:gd name="connsiteX4" fmla="*/ 54969 w 73974"/>
              <a:gd name="connsiteY4" fmla="*/ 1422 h 9596"/>
              <a:gd name="connsiteX5" fmla="*/ 57809 w 73974"/>
              <a:gd name="connsiteY5" fmla="*/ 1299 h 9596"/>
              <a:gd name="connsiteX6" fmla="*/ 69583 w 73974"/>
              <a:gd name="connsiteY6" fmla="*/ 180 h 9596"/>
              <a:gd name="connsiteX7" fmla="*/ 71948 w 73974"/>
              <a:gd name="connsiteY7" fmla="*/ 1235 h 9596"/>
              <a:gd name="connsiteX8" fmla="*/ 73405 w 73974"/>
              <a:gd name="connsiteY8" fmla="*/ 4225 h 9596"/>
              <a:gd name="connsiteX9" fmla="*/ 69802 w 73974"/>
              <a:gd name="connsiteY9" fmla="*/ 9524 h 9596"/>
              <a:gd name="connsiteX10" fmla="*/ 37040 w 73974"/>
              <a:gd name="connsiteY10" fmla="*/ 9524 h 9596"/>
              <a:gd name="connsiteX11" fmla="*/ 37040 w 73974"/>
              <a:gd name="connsiteY11" fmla="*/ 9534 h 9596"/>
              <a:gd name="connsiteX12" fmla="*/ 69397 w 73974"/>
              <a:gd name="connsiteY12" fmla="*/ 7285 h 9596"/>
              <a:gd name="connsiteX13" fmla="*/ 72236 w 73974"/>
              <a:gd name="connsiteY13" fmla="*/ 6603 h 9596"/>
              <a:gd name="connsiteX14" fmla="*/ 71435 w 73974"/>
              <a:gd name="connsiteY14" fmla="*/ 4796 h 9596"/>
              <a:gd name="connsiteX15" fmla="*/ 64438 w 73974"/>
              <a:gd name="connsiteY15" fmla="*/ 2424 h 9596"/>
              <a:gd name="connsiteX16" fmla="*/ 5265 w 73974"/>
              <a:gd name="connsiteY16" fmla="*/ 2546 h 9596"/>
              <a:gd name="connsiteX17" fmla="*/ 1475 w 73974"/>
              <a:gd name="connsiteY17" fmla="*/ 4540 h 9596"/>
              <a:gd name="connsiteX18" fmla="*/ 5484 w 73974"/>
              <a:gd name="connsiteY18" fmla="*/ 7349 h 9596"/>
              <a:gd name="connsiteX19" fmla="*/ 37077 w 73974"/>
              <a:gd name="connsiteY19" fmla="*/ 7349 h 9596"/>
              <a:gd name="connsiteX20" fmla="*/ 69471 w 73974"/>
              <a:gd name="connsiteY20" fmla="*/ 7349 h 9596"/>
              <a:gd name="connsiteX21" fmla="*/ 69397 w 73974"/>
              <a:gd name="connsiteY21" fmla="*/ 7285 h 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974" h="9596">
                <a:moveTo>
                  <a:pt x="37040" y="9534"/>
                </a:moveTo>
                <a:lnTo>
                  <a:pt x="7560" y="9534"/>
                </a:lnTo>
                <a:cubicBezTo>
                  <a:pt x="-350" y="9534"/>
                  <a:pt x="637" y="10531"/>
                  <a:pt x="93" y="4540"/>
                </a:cubicBezTo>
                <a:cubicBezTo>
                  <a:pt x="-238" y="1480"/>
                  <a:pt x="93" y="1422"/>
                  <a:pt x="4833" y="1422"/>
                </a:cubicBezTo>
                <a:lnTo>
                  <a:pt x="54969" y="1422"/>
                </a:lnTo>
                <a:cubicBezTo>
                  <a:pt x="55919" y="1422"/>
                  <a:pt x="57301" y="1662"/>
                  <a:pt x="57809" y="1299"/>
                </a:cubicBezTo>
                <a:cubicBezTo>
                  <a:pt x="61342" y="-1073"/>
                  <a:pt x="65719" y="617"/>
                  <a:pt x="69583" y="180"/>
                </a:cubicBezTo>
                <a:cubicBezTo>
                  <a:pt x="70421" y="116"/>
                  <a:pt x="72135" y="180"/>
                  <a:pt x="71948" y="1235"/>
                </a:cubicBezTo>
                <a:cubicBezTo>
                  <a:pt x="71734" y="2418"/>
                  <a:pt x="72829" y="3229"/>
                  <a:pt x="73405" y="4225"/>
                </a:cubicBezTo>
                <a:cubicBezTo>
                  <a:pt x="74974" y="6848"/>
                  <a:pt x="73149" y="9524"/>
                  <a:pt x="69802" y="9524"/>
                </a:cubicBezTo>
                <a:lnTo>
                  <a:pt x="37040" y="9524"/>
                </a:lnTo>
                <a:lnTo>
                  <a:pt x="37040" y="9534"/>
                </a:lnTo>
                <a:close/>
                <a:moveTo>
                  <a:pt x="69397" y="7285"/>
                </a:moveTo>
                <a:cubicBezTo>
                  <a:pt x="70421" y="7285"/>
                  <a:pt x="71804" y="7541"/>
                  <a:pt x="72236" y="6603"/>
                </a:cubicBezTo>
                <a:cubicBezTo>
                  <a:pt x="72642" y="5926"/>
                  <a:pt x="71435" y="5174"/>
                  <a:pt x="71435" y="4796"/>
                </a:cubicBezTo>
                <a:cubicBezTo>
                  <a:pt x="71104" y="1113"/>
                  <a:pt x="67139" y="2424"/>
                  <a:pt x="64438" y="2424"/>
                </a:cubicBezTo>
                <a:cubicBezTo>
                  <a:pt x="44763" y="2424"/>
                  <a:pt x="24972" y="2488"/>
                  <a:pt x="5265" y="2546"/>
                </a:cubicBezTo>
                <a:cubicBezTo>
                  <a:pt x="3119" y="2546"/>
                  <a:pt x="1406" y="2546"/>
                  <a:pt x="1475" y="4540"/>
                </a:cubicBezTo>
                <a:cubicBezTo>
                  <a:pt x="1550" y="6411"/>
                  <a:pt x="2169" y="7349"/>
                  <a:pt x="5484" y="7349"/>
                </a:cubicBezTo>
                <a:cubicBezTo>
                  <a:pt x="15978" y="7226"/>
                  <a:pt x="26584" y="7349"/>
                  <a:pt x="37077" y="7349"/>
                </a:cubicBezTo>
                <a:lnTo>
                  <a:pt x="69471" y="7349"/>
                </a:lnTo>
                <a:lnTo>
                  <a:pt x="69397" y="7285"/>
                </a:lnTo>
                <a:close/>
              </a:path>
            </a:pathLst>
          </a:custGeom>
          <a:solidFill>
            <a:srgbClr val="FFFFFF">
              <a:alpha val="30000"/>
            </a:srgbClr>
          </a:solidFill>
          <a:ln w="5331"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AC78EF7A-5F6B-7A21-D0AA-231AE047AC57}"/>
              </a:ext>
            </a:extLst>
          </p:cNvPr>
          <p:cNvSpPr/>
          <p:nvPr userDrawn="1"/>
        </p:nvSpPr>
        <p:spPr>
          <a:xfrm>
            <a:off x="10218567" y="3055348"/>
            <a:ext cx="31643" cy="17526"/>
          </a:xfrm>
          <a:custGeom>
            <a:avLst/>
            <a:gdLst>
              <a:gd name="connsiteX0" fmla="*/ 13157 w 13608"/>
              <a:gd name="connsiteY0" fmla="*/ 1381 h 7537"/>
              <a:gd name="connsiteX1" fmla="*/ 12175 w 13608"/>
              <a:gd name="connsiteY1" fmla="*/ 11 h 7537"/>
              <a:gd name="connsiteX2" fmla="*/ 37 w 13608"/>
              <a:gd name="connsiteY2" fmla="*/ 448 h 7537"/>
              <a:gd name="connsiteX3" fmla="*/ 0 w 13608"/>
              <a:gd name="connsiteY3" fmla="*/ 6301 h 7537"/>
              <a:gd name="connsiteX4" fmla="*/ 12351 w 13608"/>
              <a:gd name="connsiteY4" fmla="*/ 6994 h 7537"/>
              <a:gd name="connsiteX5" fmla="*/ 13115 w 13608"/>
              <a:gd name="connsiteY5" fmla="*/ 1759 h 7537"/>
              <a:gd name="connsiteX6" fmla="*/ 13227 w 13608"/>
              <a:gd name="connsiteY6" fmla="*/ 1258 h 7537"/>
              <a:gd name="connsiteX7" fmla="*/ 13157 w 13608"/>
              <a:gd name="connsiteY7" fmla="*/ 1381 h 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08" h="7537">
                <a:moveTo>
                  <a:pt x="13157" y="1381"/>
                </a:moveTo>
                <a:cubicBezTo>
                  <a:pt x="13157" y="821"/>
                  <a:pt x="13157" y="-112"/>
                  <a:pt x="12175" y="11"/>
                </a:cubicBezTo>
                <a:cubicBezTo>
                  <a:pt x="8097" y="571"/>
                  <a:pt x="3976" y="-490"/>
                  <a:pt x="37" y="448"/>
                </a:cubicBezTo>
                <a:cubicBezTo>
                  <a:pt x="37" y="2378"/>
                  <a:pt x="37" y="4371"/>
                  <a:pt x="0" y="6301"/>
                </a:cubicBezTo>
                <a:cubicBezTo>
                  <a:pt x="3891" y="8113"/>
                  <a:pt x="8529" y="7553"/>
                  <a:pt x="12351" y="6994"/>
                </a:cubicBezTo>
                <a:cubicBezTo>
                  <a:pt x="14860" y="6615"/>
                  <a:pt x="12784" y="3630"/>
                  <a:pt x="13115" y="1759"/>
                </a:cubicBezTo>
                <a:cubicBezTo>
                  <a:pt x="13115" y="1573"/>
                  <a:pt x="13157" y="1445"/>
                  <a:pt x="13227" y="1258"/>
                </a:cubicBezTo>
                <a:lnTo>
                  <a:pt x="13157" y="1381"/>
                </a:lnTo>
                <a:close/>
              </a:path>
            </a:pathLst>
          </a:custGeom>
          <a:solidFill>
            <a:srgbClr val="FFFFFF">
              <a:alpha val="30000"/>
            </a:srgbClr>
          </a:solidFill>
          <a:ln w="5331"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E531B6C2-F1C2-53C2-3672-A27504E65870}"/>
              </a:ext>
            </a:extLst>
          </p:cNvPr>
          <p:cNvSpPr/>
          <p:nvPr userDrawn="1"/>
        </p:nvSpPr>
        <p:spPr>
          <a:xfrm>
            <a:off x="10728220" y="3047812"/>
            <a:ext cx="13143" cy="22346"/>
          </a:xfrm>
          <a:custGeom>
            <a:avLst/>
            <a:gdLst>
              <a:gd name="connsiteX0" fmla="*/ 2914 w 5652"/>
              <a:gd name="connsiteY0" fmla="*/ 9547 h 9610"/>
              <a:gd name="connsiteX1" fmla="*/ 5652 w 5652"/>
              <a:gd name="connsiteY1" fmla="*/ 6428 h 9610"/>
              <a:gd name="connsiteX2" fmla="*/ 2407 w 5652"/>
              <a:gd name="connsiteY2" fmla="*/ 0 h 9610"/>
              <a:gd name="connsiteX3" fmla="*/ 0 w 5652"/>
              <a:gd name="connsiteY3" fmla="*/ 3683 h 9610"/>
              <a:gd name="connsiteX4" fmla="*/ 2882 w 5652"/>
              <a:gd name="connsiteY4" fmla="*/ 9611 h 9610"/>
              <a:gd name="connsiteX5" fmla="*/ 2925 w 5652"/>
              <a:gd name="connsiteY5" fmla="*/ 9547 h 9610"/>
              <a:gd name="connsiteX6" fmla="*/ 2914 w 5652"/>
              <a:gd name="connsiteY6" fmla="*/ 9547 h 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2" h="9610">
                <a:moveTo>
                  <a:pt x="2914" y="9547"/>
                </a:moveTo>
                <a:cubicBezTo>
                  <a:pt x="4185" y="9547"/>
                  <a:pt x="5652" y="10106"/>
                  <a:pt x="5652" y="6428"/>
                </a:cubicBezTo>
                <a:cubicBezTo>
                  <a:pt x="5652" y="1311"/>
                  <a:pt x="5028" y="0"/>
                  <a:pt x="2407" y="0"/>
                </a:cubicBezTo>
                <a:cubicBezTo>
                  <a:pt x="256" y="0"/>
                  <a:pt x="0" y="378"/>
                  <a:pt x="0" y="3683"/>
                </a:cubicBezTo>
                <a:cubicBezTo>
                  <a:pt x="0" y="9040"/>
                  <a:pt x="331" y="9611"/>
                  <a:pt x="2882" y="9611"/>
                </a:cubicBezTo>
                <a:lnTo>
                  <a:pt x="2925" y="9547"/>
                </a:lnTo>
                <a:lnTo>
                  <a:pt x="2914" y="9547"/>
                </a:lnTo>
                <a:close/>
              </a:path>
            </a:pathLst>
          </a:custGeom>
          <a:solidFill>
            <a:srgbClr val="FFFFFF">
              <a:alpha val="30000"/>
            </a:srgbClr>
          </a:solidFill>
          <a:ln w="5331"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C68E8F9-229C-FA0A-8A1E-9E2E3BD3A189}"/>
              </a:ext>
            </a:extLst>
          </p:cNvPr>
          <p:cNvSpPr/>
          <p:nvPr userDrawn="1"/>
        </p:nvSpPr>
        <p:spPr>
          <a:xfrm>
            <a:off x="10781599" y="3066517"/>
            <a:ext cx="519740" cy="3618"/>
          </a:xfrm>
          <a:custGeom>
            <a:avLst/>
            <a:gdLst>
              <a:gd name="connsiteX0" fmla="*/ 223444 w 223516"/>
              <a:gd name="connsiteY0" fmla="*/ 0 h 1556"/>
              <a:gd name="connsiteX1" fmla="*/ 145 w 223516"/>
              <a:gd name="connsiteY1" fmla="*/ 0 h 1556"/>
              <a:gd name="connsiteX2" fmla="*/ 8995 w 223516"/>
              <a:gd name="connsiteY2" fmla="*/ 1556 h 1556"/>
              <a:gd name="connsiteX3" fmla="*/ 212732 w 223516"/>
              <a:gd name="connsiteY3" fmla="*/ 1556 h 1556"/>
              <a:gd name="connsiteX4" fmla="*/ 223444 w 223516"/>
              <a:gd name="connsiteY4" fmla="*/ 0 h 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16" h="1556">
                <a:moveTo>
                  <a:pt x="223444" y="0"/>
                </a:moveTo>
                <a:lnTo>
                  <a:pt x="145" y="0"/>
                </a:lnTo>
                <a:cubicBezTo>
                  <a:pt x="-805" y="1253"/>
                  <a:pt x="2985" y="1556"/>
                  <a:pt x="8995" y="1556"/>
                </a:cubicBezTo>
                <a:lnTo>
                  <a:pt x="212732" y="1556"/>
                </a:lnTo>
                <a:cubicBezTo>
                  <a:pt x="218166" y="1556"/>
                  <a:pt x="224250" y="1556"/>
                  <a:pt x="2234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391176B5-C340-16E9-6C19-C3EB0BCE1008}"/>
              </a:ext>
            </a:extLst>
          </p:cNvPr>
          <p:cNvSpPr/>
          <p:nvPr userDrawn="1"/>
        </p:nvSpPr>
        <p:spPr>
          <a:xfrm>
            <a:off x="10047540" y="3054190"/>
            <a:ext cx="25120" cy="18347"/>
          </a:xfrm>
          <a:custGeom>
            <a:avLst/>
            <a:gdLst>
              <a:gd name="connsiteX0" fmla="*/ 5848 w 10803"/>
              <a:gd name="connsiteY0" fmla="*/ 3 h 7890"/>
              <a:gd name="connsiteX1" fmla="*/ 25 w 10803"/>
              <a:gd name="connsiteY1" fmla="*/ 2870 h 7890"/>
              <a:gd name="connsiteX2" fmla="*/ 8079 w 10803"/>
              <a:gd name="connsiteY2" fmla="*/ 7865 h 7890"/>
              <a:gd name="connsiteX3" fmla="*/ 10743 w 10803"/>
              <a:gd name="connsiteY3" fmla="*/ 4560 h 7890"/>
              <a:gd name="connsiteX4" fmla="*/ 5859 w 10803"/>
              <a:gd name="connsiteY4" fmla="*/ 3 h 7890"/>
              <a:gd name="connsiteX5" fmla="*/ 5848 w 10803"/>
              <a:gd name="connsiteY5" fmla="*/ 3 h 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3" h="7890">
                <a:moveTo>
                  <a:pt x="5848" y="3"/>
                </a:moveTo>
                <a:cubicBezTo>
                  <a:pt x="601" y="125"/>
                  <a:pt x="-162" y="440"/>
                  <a:pt x="25" y="2870"/>
                </a:cubicBezTo>
                <a:cubicBezTo>
                  <a:pt x="356" y="7364"/>
                  <a:pt x="1295" y="8046"/>
                  <a:pt x="8079" y="7865"/>
                </a:cubicBezTo>
                <a:cubicBezTo>
                  <a:pt x="11250" y="7801"/>
                  <a:pt x="10817" y="5930"/>
                  <a:pt x="10743" y="4560"/>
                </a:cubicBezTo>
                <a:cubicBezTo>
                  <a:pt x="10705" y="818"/>
                  <a:pt x="9617" y="-56"/>
                  <a:pt x="5859" y="3"/>
                </a:cubicBezTo>
                <a:lnTo>
                  <a:pt x="5848" y="3"/>
                </a:lnTo>
                <a:close/>
              </a:path>
            </a:pathLst>
          </a:custGeom>
          <a:solidFill>
            <a:srgbClr val="FFFFFF">
              <a:alpha val="30000"/>
            </a:srgbClr>
          </a:solidFill>
          <a:ln w="5331"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1A7B2D9-F59F-5F51-9634-66501C8D184B}"/>
              </a:ext>
            </a:extLst>
          </p:cNvPr>
          <p:cNvSpPr/>
          <p:nvPr userDrawn="1"/>
        </p:nvSpPr>
        <p:spPr>
          <a:xfrm>
            <a:off x="10467901" y="3050726"/>
            <a:ext cx="30480" cy="16026"/>
          </a:xfrm>
          <a:custGeom>
            <a:avLst/>
            <a:gdLst>
              <a:gd name="connsiteX0" fmla="*/ 0 w 13108"/>
              <a:gd name="connsiteY0" fmla="*/ 4861 h 6892"/>
              <a:gd name="connsiteX1" fmla="*/ 3171 w 13108"/>
              <a:gd name="connsiteY1" fmla="*/ 6865 h 6892"/>
              <a:gd name="connsiteX2" fmla="*/ 5359 w 13108"/>
              <a:gd name="connsiteY2" fmla="*/ 6865 h 6892"/>
              <a:gd name="connsiteX3" fmla="*/ 11198 w 13108"/>
              <a:gd name="connsiteY3" fmla="*/ 0 h 6892"/>
              <a:gd name="connsiteX4" fmla="*/ 10761 w 13108"/>
              <a:gd name="connsiteY4" fmla="*/ 1119 h 6892"/>
              <a:gd name="connsiteX5" fmla="*/ 7478 w 13108"/>
              <a:gd name="connsiteY5" fmla="*/ 1119 h 6892"/>
              <a:gd name="connsiteX6" fmla="*/ 299 w 13108"/>
              <a:gd name="connsiteY6" fmla="*/ 4621 h 6892"/>
              <a:gd name="connsiteX7" fmla="*/ 11 w 13108"/>
              <a:gd name="connsiteY7" fmla="*/ 4739 h 6892"/>
              <a:gd name="connsiteX8" fmla="*/ 11 w 13108"/>
              <a:gd name="connsiteY8" fmla="*/ 4861 h 6892"/>
              <a:gd name="connsiteX9" fmla="*/ 0 w 13108"/>
              <a:gd name="connsiteY9" fmla="*/ 4861 h 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8" h="6892">
                <a:moveTo>
                  <a:pt x="0" y="4861"/>
                </a:moveTo>
                <a:cubicBezTo>
                  <a:pt x="0" y="6295"/>
                  <a:pt x="950" y="7047"/>
                  <a:pt x="3171" y="6865"/>
                </a:cubicBezTo>
                <a:lnTo>
                  <a:pt x="5359" y="6865"/>
                </a:lnTo>
                <a:cubicBezTo>
                  <a:pt x="13419" y="6865"/>
                  <a:pt x="14871" y="5117"/>
                  <a:pt x="11198" y="0"/>
                </a:cubicBezTo>
                <a:cubicBezTo>
                  <a:pt x="12362" y="624"/>
                  <a:pt x="11844" y="997"/>
                  <a:pt x="10761" y="1119"/>
                </a:cubicBezTo>
                <a:cubicBezTo>
                  <a:pt x="9709" y="1242"/>
                  <a:pt x="8540" y="1119"/>
                  <a:pt x="7478" y="1119"/>
                </a:cubicBezTo>
                <a:cubicBezTo>
                  <a:pt x="3571" y="1119"/>
                  <a:pt x="1206" y="2292"/>
                  <a:pt x="299" y="4621"/>
                </a:cubicBezTo>
                <a:cubicBezTo>
                  <a:pt x="299" y="4621"/>
                  <a:pt x="112" y="4739"/>
                  <a:pt x="11" y="4739"/>
                </a:cubicBezTo>
                <a:lnTo>
                  <a:pt x="11" y="4861"/>
                </a:lnTo>
                <a:lnTo>
                  <a:pt x="0" y="4861"/>
                </a:lnTo>
                <a:close/>
              </a:path>
            </a:pathLst>
          </a:custGeom>
          <a:solidFill>
            <a:srgbClr val="FFFFFF">
              <a:alpha val="30000"/>
            </a:srgbClr>
          </a:solidFill>
          <a:ln w="5331"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30B1C1BE-8884-BCD3-1770-EE83CD72F23C}"/>
              </a:ext>
            </a:extLst>
          </p:cNvPr>
          <p:cNvSpPr/>
          <p:nvPr userDrawn="1"/>
        </p:nvSpPr>
        <p:spPr>
          <a:xfrm>
            <a:off x="10175742" y="3053897"/>
            <a:ext cx="25355" cy="16307"/>
          </a:xfrm>
          <a:custGeom>
            <a:avLst/>
            <a:gdLst>
              <a:gd name="connsiteX0" fmla="*/ 888 w 10904"/>
              <a:gd name="connsiteY0" fmla="*/ 133 h 7013"/>
              <a:gd name="connsiteX1" fmla="*/ 632 w 10904"/>
              <a:gd name="connsiteY1" fmla="*/ 4493 h 7013"/>
              <a:gd name="connsiteX2" fmla="*/ 6279 w 10904"/>
              <a:gd name="connsiteY2" fmla="*/ 5927 h 7013"/>
              <a:gd name="connsiteX3" fmla="*/ 10832 w 10904"/>
              <a:gd name="connsiteY3" fmla="*/ 5432 h 7013"/>
              <a:gd name="connsiteX4" fmla="*/ 9306 w 10904"/>
              <a:gd name="connsiteY4" fmla="*/ 0 h 7013"/>
              <a:gd name="connsiteX5" fmla="*/ 814 w 10904"/>
              <a:gd name="connsiteY5" fmla="*/ 64 h 7013"/>
              <a:gd name="connsiteX6" fmla="*/ 888 w 10904"/>
              <a:gd name="connsiteY6" fmla="*/ 123 h 7013"/>
              <a:gd name="connsiteX7" fmla="*/ 888 w 10904"/>
              <a:gd name="connsiteY7" fmla="*/ 133 h 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04" h="7013">
                <a:moveTo>
                  <a:pt x="888" y="133"/>
                </a:moveTo>
                <a:cubicBezTo>
                  <a:pt x="312" y="1567"/>
                  <a:pt x="-644" y="3001"/>
                  <a:pt x="632" y="4493"/>
                </a:cubicBezTo>
                <a:cubicBezTo>
                  <a:pt x="2271" y="5554"/>
                  <a:pt x="5516" y="5176"/>
                  <a:pt x="6279" y="5927"/>
                </a:cubicBezTo>
                <a:cubicBezTo>
                  <a:pt x="8788" y="8555"/>
                  <a:pt x="9381" y="5613"/>
                  <a:pt x="10832" y="5432"/>
                </a:cubicBezTo>
                <a:cubicBezTo>
                  <a:pt x="11019" y="3561"/>
                  <a:pt x="10950" y="1690"/>
                  <a:pt x="9306" y="0"/>
                </a:cubicBezTo>
                <a:cubicBezTo>
                  <a:pt x="6466" y="0"/>
                  <a:pt x="3653" y="0"/>
                  <a:pt x="814" y="64"/>
                </a:cubicBezTo>
                <a:lnTo>
                  <a:pt x="888" y="123"/>
                </a:lnTo>
                <a:lnTo>
                  <a:pt x="888" y="133"/>
                </a:lnTo>
                <a:close/>
              </a:path>
            </a:pathLst>
          </a:custGeom>
          <a:solidFill>
            <a:srgbClr val="FFFFFF">
              <a:alpha val="30000"/>
            </a:srgbClr>
          </a:solidFill>
          <a:ln w="5331"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579514F7-4E4F-9CE9-D5BB-A490666FF367}"/>
              </a:ext>
            </a:extLst>
          </p:cNvPr>
          <p:cNvSpPr/>
          <p:nvPr userDrawn="1"/>
        </p:nvSpPr>
        <p:spPr>
          <a:xfrm>
            <a:off x="9982731" y="3052974"/>
            <a:ext cx="14003" cy="19488"/>
          </a:xfrm>
          <a:custGeom>
            <a:avLst/>
            <a:gdLst>
              <a:gd name="connsiteX0" fmla="*/ 6022 w 6022"/>
              <a:gd name="connsiteY0" fmla="*/ 4902 h 8381"/>
              <a:gd name="connsiteX1" fmla="*/ 2350 w 6022"/>
              <a:gd name="connsiteY1" fmla="*/ 408 h 8381"/>
              <a:gd name="connsiteX2" fmla="*/ 1325 w 6022"/>
              <a:gd name="connsiteY2" fmla="*/ 344 h 8381"/>
              <a:gd name="connsiteX3" fmla="*/ 1469 w 6022"/>
              <a:gd name="connsiteY3" fmla="*/ 7705 h 8381"/>
              <a:gd name="connsiteX4" fmla="*/ 4384 w 6022"/>
              <a:gd name="connsiteY4" fmla="*/ 7828 h 8381"/>
              <a:gd name="connsiteX5" fmla="*/ 5953 w 6022"/>
              <a:gd name="connsiteY5" fmla="*/ 4960 h 8381"/>
              <a:gd name="connsiteX6" fmla="*/ 6022 w 6022"/>
              <a:gd name="connsiteY6" fmla="*/ 490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 h="8381">
                <a:moveTo>
                  <a:pt x="6022" y="4902"/>
                </a:moveTo>
                <a:cubicBezTo>
                  <a:pt x="3877" y="3782"/>
                  <a:pt x="6935" y="781"/>
                  <a:pt x="2350" y="408"/>
                </a:cubicBezTo>
                <a:cubicBezTo>
                  <a:pt x="2088" y="408"/>
                  <a:pt x="2233" y="-466"/>
                  <a:pt x="1325" y="344"/>
                </a:cubicBezTo>
                <a:cubicBezTo>
                  <a:pt x="-1557" y="2897"/>
                  <a:pt x="1106" y="5264"/>
                  <a:pt x="1469" y="7705"/>
                </a:cubicBezTo>
                <a:cubicBezTo>
                  <a:pt x="1581" y="8521"/>
                  <a:pt x="3546" y="8643"/>
                  <a:pt x="4384" y="7828"/>
                </a:cubicBezTo>
                <a:cubicBezTo>
                  <a:pt x="5147" y="7012"/>
                  <a:pt x="5403" y="6021"/>
                  <a:pt x="5953" y="4960"/>
                </a:cubicBezTo>
                <a:lnTo>
                  <a:pt x="6022" y="4902"/>
                </a:lnTo>
                <a:close/>
              </a:path>
            </a:pathLst>
          </a:custGeom>
          <a:solidFill>
            <a:srgbClr val="FFFFFF">
              <a:alpha val="30000"/>
            </a:srgbClr>
          </a:solidFill>
          <a:ln w="5331"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9EDB4BF5-9F0B-2ECC-4FBE-B75E4358DB8C}"/>
              </a:ext>
            </a:extLst>
          </p:cNvPr>
          <p:cNvSpPr/>
          <p:nvPr userDrawn="1"/>
        </p:nvSpPr>
        <p:spPr>
          <a:xfrm>
            <a:off x="9879237" y="3055053"/>
            <a:ext cx="13068" cy="18354"/>
          </a:xfrm>
          <a:custGeom>
            <a:avLst/>
            <a:gdLst>
              <a:gd name="connsiteX0" fmla="*/ 0 w 5620"/>
              <a:gd name="connsiteY0" fmla="*/ 3208 h 7893"/>
              <a:gd name="connsiteX1" fmla="*/ 694 w 5620"/>
              <a:gd name="connsiteY1" fmla="*/ 5895 h 7893"/>
              <a:gd name="connsiteX2" fmla="*/ 2477 w 5620"/>
              <a:gd name="connsiteY2" fmla="*/ 7893 h 7893"/>
              <a:gd name="connsiteX3" fmla="*/ 5466 w 5620"/>
              <a:gd name="connsiteY3" fmla="*/ 5772 h 7893"/>
              <a:gd name="connsiteX4" fmla="*/ 4008 w 5620"/>
              <a:gd name="connsiteY4" fmla="*/ 719 h 7893"/>
              <a:gd name="connsiteX5" fmla="*/ 881 w 5620"/>
              <a:gd name="connsiteY5" fmla="*/ 778 h 7893"/>
              <a:gd name="connsiteX6" fmla="*/ 0 w 5620"/>
              <a:gd name="connsiteY6" fmla="*/ 3150 h 7893"/>
              <a:gd name="connsiteX7" fmla="*/ 0 w 5620"/>
              <a:gd name="connsiteY7" fmla="*/ 3208 h 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0" h="7893">
                <a:moveTo>
                  <a:pt x="0" y="3208"/>
                </a:moveTo>
                <a:cubicBezTo>
                  <a:pt x="256" y="4146"/>
                  <a:pt x="507" y="5020"/>
                  <a:pt x="694" y="5895"/>
                </a:cubicBezTo>
                <a:cubicBezTo>
                  <a:pt x="881" y="6769"/>
                  <a:pt x="363" y="7893"/>
                  <a:pt x="2477" y="7893"/>
                </a:cubicBezTo>
                <a:cubicBezTo>
                  <a:pt x="4441" y="7893"/>
                  <a:pt x="5145" y="6838"/>
                  <a:pt x="5466" y="5772"/>
                </a:cubicBezTo>
                <a:cubicBezTo>
                  <a:pt x="6085" y="3960"/>
                  <a:pt x="4697" y="2345"/>
                  <a:pt x="4008" y="719"/>
                </a:cubicBezTo>
                <a:cubicBezTo>
                  <a:pt x="3533" y="-278"/>
                  <a:pt x="1713" y="-219"/>
                  <a:pt x="881" y="778"/>
                </a:cubicBezTo>
                <a:cubicBezTo>
                  <a:pt x="331" y="1470"/>
                  <a:pt x="256" y="2334"/>
                  <a:pt x="0" y="3150"/>
                </a:cubicBezTo>
                <a:lnTo>
                  <a:pt x="0" y="3208"/>
                </a:lnTo>
                <a:close/>
              </a:path>
            </a:pathLst>
          </a:custGeom>
          <a:solidFill>
            <a:srgbClr val="FFFFFF">
              <a:alpha val="30000"/>
            </a:srgbClr>
          </a:solidFill>
          <a:ln w="5331"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AC2DB656-1635-409A-5ECE-8F90556AA529}"/>
              </a:ext>
            </a:extLst>
          </p:cNvPr>
          <p:cNvSpPr/>
          <p:nvPr userDrawn="1"/>
        </p:nvSpPr>
        <p:spPr>
          <a:xfrm>
            <a:off x="10144383" y="3051072"/>
            <a:ext cx="11313" cy="20072"/>
          </a:xfrm>
          <a:custGeom>
            <a:avLst/>
            <a:gdLst>
              <a:gd name="connsiteX0" fmla="*/ 11 w 4865"/>
              <a:gd name="connsiteY0" fmla="*/ 4350 h 8632"/>
              <a:gd name="connsiteX1" fmla="*/ 587 w 4865"/>
              <a:gd name="connsiteY1" fmla="*/ 7037 h 8632"/>
              <a:gd name="connsiteX2" fmla="*/ 2808 w 4865"/>
              <a:gd name="connsiteY2" fmla="*/ 8529 h 8632"/>
              <a:gd name="connsiteX3" fmla="*/ 4340 w 4865"/>
              <a:gd name="connsiteY3" fmla="*/ 7777 h 8632"/>
              <a:gd name="connsiteX4" fmla="*/ 3315 w 4865"/>
              <a:gd name="connsiteY4" fmla="*/ 294 h 8632"/>
              <a:gd name="connsiteX5" fmla="*/ 576 w 4865"/>
              <a:gd name="connsiteY5" fmla="*/ 987 h 8632"/>
              <a:gd name="connsiteX6" fmla="*/ 75 w 4865"/>
              <a:gd name="connsiteY6" fmla="*/ 4409 h 8632"/>
              <a:gd name="connsiteX7" fmla="*/ 0 w 4865"/>
              <a:gd name="connsiteY7" fmla="*/ 4350 h 8632"/>
              <a:gd name="connsiteX8" fmla="*/ 11 w 4865"/>
              <a:gd name="connsiteY8" fmla="*/ 4350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5" h="8632">
                <a:moveTo>
                  <a:pt x="11" y="4350"/>
                </a:moveTo>
                <a:cubicBezTo>
                  <a:pt x="155" y="4910"/>
                  <a:pt x="486" y="5965"/>
                  <a:pt x="587" y="7037"/>
                </a:cubicBezTo>
                <a:cubicBezTo>
                  <a:pt x="731" y="7969"/>
                  <a:pt x="2044" y="8033"/>
                  <a:pt x="2808" y="8529"/>
                </a:cubicBezTo>
                <a:cubicBezTo>
                  <a:pt x="3427" y="8907"/>
                  <a:pt x="3934" y="8151"/>
                  <a:pt x="4340" y="7777"/>
                </a:cubicBezTo>
                <a:cubicBezTo>
                  <a:pt x="5391" y="6722"/>
                  <a:pt x="4772" y="1035"/>
                  <a:pt x="3315" y="294"/>
                </a:cubicBezTo>
                <a:cubicBezTo>
                  <a:pt x="2221" y="-266"/>
                  <a:pt x="1094" y="-21"/>
                  <a:pt x="576" y="987"/>
                </a:cubicBezTo>
                <a:cubicBezTo>
                  <a:pt x="75" y="1919"/>
                  <a:pt x="0" y="2916"/>
                  <a:pt x="75" y="4409"/>
                </a:cubicBezTo>
                <a:lnTo>
                  <a:pt x="0" y="4350"/>
                </a:lnTo>
                <a:lnTo>
                  <a:pt x="11" y="4350"/>
                </a:lnTo>
                <a:close/>
              </a:path>
            </a:pathLst>
          </a:custGeom>
          <a:solidFill>
            <a:srgbClr val="FFFFFF">
              <a:alpha val="30000"/>
            </a:srgbClr>
          </a:solidFill>
          <a:ln w="5331"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36AAD4DB-E599-C665-C4A2-A4A457410017}"/>
              </a:ext>
            </a:extLst>
          </p:cNvPr>
          <p:cNvSpPr/>
          <p:nvPr userDrawn="1"/>
        </p:nvSpPr>
        <p:spPr>
          <a:xfrm>
            <a:off x="10465355" y="3048552"/>
            <a:ext cx="30275" cy="13798"/>
          </a:xfrm>
          <a:custGeom>
            <a:avLst/>
            <a:gdLst>
              <a:gd name="connsiteX0" fmla="*/ 1181 w 13020"/>
              <a:gd name="connsiteY0" fmla="*/ 5801 h 5934"/>
              <a:gd name="connsiteX1" fmla="*/ 1469 w 13020"/>
              <a:gd name="connsiteY1" fmla="*/ 5684 h 5934"/>
              <a:gd name="connsiteX2" fmla="*/ 8648 w 13020"/>
              <a:gd name="connsiteY2" fmla="*/ 2182 h 5934"/>
              <a:gd name="connsiteX3" fmla="*/ 11920 w 13020"/>
              <a:gd name="connsiteY3" fmla="*/ 2182 h 5934"/>
              <a:gd name="connsiteX4" fmla="*/ 12352 w 13020"/>
              <a:gd name="connsiteY4" fmla="*/ 1062 h 5934"/>
              <a:gd name="connsiteX5" fmla="*/ 10463 w 13020"/>
              <a:gd name="connsiteY5" fmla="*/ 7 h 5934"/>
              <a:gd name="connsiteX6" fmla="*/ 6097 w 13020"/>
              <a:gd name="connsiteY6" fmla="*/ 7 h 5934"/>
              <a:gd name="connsiteX7" fmla="*/ 1181 w 13020"/>
              <a:gd name="connsiteY7" fmla="*/ 5934 h 5934"/>
              <a:gd name="connsiteX8" fmla="*/ 1181 w 13020"/>
              <a:gd name="connsiteY8" fmla="*/ 5812 h 5934"/>
              <a:gd name="connsiteX9" fmla="*/ 1181 w 13020"/>
              <a:gd name="connsiteY9" fmla="*/ 5801 h 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0" h="5934">
                <a:moveTo>
                  <a:pt x="1181" y="5801"/>
                </a:moveTo>
                <a:cubicBezTo>
                  <a:pt x="1181" y="5801"/>
                  <a:pt x="1394" y="5742"/>
                  <a:pt x="1469" y="5684"/>
                </a:cubicBezTo>
                <a:cubicBezTo>
                  <a:pt x="2376" y="3354"/>
                  <a:pt x="4752" y="2182"/>
                  <a:pt x="8648" y="2182"/>
                </a:cubicBezTo>
                <a:cubicBezTo>
                  <a:pt x="9700" y="2182"/>
                  <a:pt x="10869" y="2246"/>
                  <a:pt x="11920" y="2182"/>
                </a:cubicBezTo>
                <a:cubicBezTo>
                  <a:pt x="13014" y="2059"/>
                  <a:pt x="13521" y="1686"/>
                  <a:pt x="12352" y="1062"/>
                </a:cubicBezTo>
                <a:cubicBezTo>
                  <a:pt x="12352" y="252"/>
                  <a:pt x="11589" y="-52"/>
                  <a:pt x="10463" y="7"/>
                </a:cubicBezTo>
                <a:lnTo>
                  <a:pt x="6097" y="7"/>
                </a:lnTo>
                <a:cubicBezTo>
                  <a:pt x="188" y="7"/>
                  <a:pt x="-1371" y="1947"/>
                  <a:pt x="1181" y="5934"/>
                </a:cubicBezTo>
                <a:lnTo>
                  <a:pt x="1181" y="5812"/>
                </a:lnTo>
                <a:lnTo>
                  <a:pt x="1181" y="5801"/>
                </a:lnTo>
                <a:close/>
              </a:path>
            </a:pathLst>
          </a:custGeom>
          <a:solidFill>
            <a:srgbClr val="FFFFFF">
              <a:alpha val="30000"/>
            </a:srgbClr>
          </a:solidFill>
          <a:ln w="5331"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A5E9E077-E56F-6F81-1F8A-BA75D1207237}"/>
              </a:ext>
            </a:extLst>
          </p:cNvPr>
          <p:cNvSpPr/>
          <p:nvPr userDrawn="1"/>
        </p:nvSpPr>
        <p:spPr>
          <a:xfrm>
            <a:off x="10218195" y="3058560"/>
            <a:ext cx="36705" cy="16428"/>
          </a:xfrm>
          <a:custGeom>
            <a:avLst/>
            <a:gdLst>
              <a:gd name="connsiteX0" fmla="*/ 13349 w 15785"/>
              <a:gd name="connsiteY0" fmla="*/ 0 h 7065"/>
              <a:gd name="connsiteX1" fmla="*/ 13205 w 15785"/>
              <a:gd name="connsiteY1" fmla="*/ 501 h 7065"/>
              <a:gd name="connsiteX2" fmla="*/ 12436 w 15785"/>
              <a:gd name="connsiteY2" fmla="*/ 5735 h 7065"/>
              <a:gd name="connsiteX3" fmla="*/ 85 w 15785"/>
              <a:gd name="connsiteY3" fmla="*/ 5053 h 7065"/>
              <a:gd name="connsiteX4" fmla="*/ 2636 w 15785"/>
              <a:gd name="connsiteY4" fmla="*/ 6988 h 7065"/>
              <a:gd name="connsiteX5" fmla="*/ 12148 w 15785"/>
              <a:gd name="connsiteY5" fmla="*/ 7047 h 7065"/>
              <a:gd name="connsiteX6" fmla="*/ 15436 w 15785"/>
              <a:gd name="connsiteY6" fmla="*/ 5554 h 7065"/>
              <a:gd name="connsiteX7" fmla="*/ 13386 w 15785"/>
              <a:gd name="connsiteY7" fmla="*/ 64 h 7065"/>
              <a:gd name="connsiteX8" fmla="*/ 13349 w 15785"/>
              <a:gd name="connsiteY8" fmla="*/ 0 h 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85" h="7065">
                <a:moveTo>
                  <a:pt x="13349" y="0"/>
                </a:moveTo>
                <a:cubicBezTo>
                  <a:pt x="13349" y="0"/>
                  <a:pt x="13205" y="315"/>
                  <a:pt x="13205" y="501"/>
                </a:cubicBezTo>
                <a:cubicBezTo>
                  <a:pt x="12874" y="2308"/>
                  <a:pt x="15062" y="5368"/>
                  <a:pt x="12436" y="5735"/>
                </a:cubicBezTo>
                <a:cubicBezTo>
                  <a:pt x="8646" y="6295"/>
                  <a:pt x="3949" y="6796"/>
                  <a:pt x="85" y="5053"/>
                </a:cubicBezTo>
                <a:cubicBezTo>
                  <a:pt x="-278" y="6428"/>
                  <a:pt x="517" y="7047"/>
                  <a:pt x="2636" y="6988"/>
                </a:cubicBezTo>
                <a:cubicBezTo>
                  <a:pt x="5807" y="6988"/>
                  <a:pt x="8977" y="7111"/>
                  <a:pt x="12148" y="7047"/>
                </a:cubicBezTo>
                <a:cubicBezTo>
                  <a:pt x="13648" y="7047"/>
                  <a:pt x="15318" y="6674"/>
                  <a:pt x="15436" y="5554"/>
                </a:cubicBezTo>
                <a:cubicBezTo>
                  <a:pt x="15617" y="3619"/>
                  <a:pt x="16818" y="1375"/>
                  <a:pt x="13386" y="64"/>
                </a:cubicBezTo>
                <a:lnTo>
                  <a:pt x="13349" y="0"/>
                </a:lnTo>
                <a:close/>
              </a:path>
            </a:pathLst>
          </a:custGeom>
          <a:solidFill>
            <a:srgbClr val="FFFFFF">
              <a:alpha val="30000"/>
            </a:srgbClr>
          </a:solidFill>
          <a:ln w="5331"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ED5E69F3-948F-E16F-5B50-2563EBD73F6F}"/>
              </a:ext>
            </a:extLst>
          </p:cNvPr>
          <p:cNvSpPr/>
          <p:nvPr userDrawn="1"/>
        </p:nvSpPr>
        <p:spPr>
          <a:xfrm>
            <a:off x="10112671" y="3054146"/>
            <a:ext cx="9752" cy="17995"/>
          </a:xfrm>
          <a:custGeom>
            <a:avLst/>
            <a:gdLst>
              <a:gd name="connsiteX0" fmla="*/ 21 w 4194"/>
              <a:gd name="connsiteY0" fmla="*/ 2819 h 7739"/>
              <a:gd name="connsiteX1" fmla="*/ 454 w 4194"/>
              <a:gd name="connsiteY1" fmla="*/ 6684 h 7739"/>
              <a:gd name="connsiteX2" fmla="*/ 1580 w 4194"/>
              <a:gd name="connsiteY2" fmla="*/ 7739 h 7739"/>
              <a:gd name="connsiteX3" fmla="*/ 3251 w 4194"/>
              <a:gd name="connsiteY3" fmla="*/ 6929 h 7739"/>
              <a:gd name="connsiteX4" fmla="*/ 2920 w 4194"/>
              <a:gd name="connsiteY4" fmla="*/ 687 h 7739"/>
              <a:gd name="connsiteX5" fmla="*/ 1569 w 4194"/>
              <a:gd name="connsiteY5" fmla="*/ 5 h 7739"/>
              <a:gd name="connsiteX6" fmla="*/ 331 w 4194"/>
              <a:gd name="connsiteY6" fmla="*/ 938 h 7739"/>
              <a:gd name="connsiteX7" fmla="*/ 69 w 4194"/>
              <a:gd name="connsiteY7" fmla="*/ 2750 h 7739"/>
              <a:gd name="connsiteX8" fmla="*/ 0 w 4194"/>
              <a:gd name="connsiteY8" fmla="*/ 2809 h 7739"/>
              <a:gd name="connsiteX9" fmla="*/ 21 w 4194"/>
              <a:gd name="connsiteY9" fmla="*/ 2819 h 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4" h="7739">
                <a:moveTo>
                  <a:pt x="21" y="2819"/>
                </a:moveTo>
                <a:cubicBezTo>
                  <a:pt x="203" y="4376"/>
                  <a:pt x="278" y="5506"/>
                  <a:pt x="454" y="6684"/>
                </a:cubicBezTo>
                <a:cubicBezTo>
                  <a:pt x="523" y="7121"/>
                  <a:pt x="523" y="7739"/>
                  <a:pt x="1580" y="7739"/>
                </a:cubicBezTo>
                <a:cubicBezTo>
                  <a:pt x="2413" y="7739"/>
                  <a:pt x="2776" y="7425"/>
                  <a:pt x="3251" y="6929"/>
                </a:cubicBezTo>
                <a:cubicBezTo>
                  <a:pt x="5402" y="4802"/>
                  <a:pt x="3251" y="2750"/>
                  <a:pt x="2920" y="687"/>
                </a:cubicBezTo>
                <a:cubicBezTo>
                  <a:pt x="2850" y="250"/>
                  <a:pt x="2156" y="64"/>
                  <a:pt x="1569" y="5"/>
                </a:cubicBezTo>
                <a:cubicBezTo>
                  <a:pt x="512" y="-59"/>
                  <a:pt x="443" y="501"/>
                  <a:pt x="331" y="938"/>
                </a:cubicBezTo>
                <a:cubicBezTo>
                  <a:pt x="112" y="1679"/>
                  <a:pt x="112" y="2436"/>
                  <a:pt x="69" y="2750"/>
                </a:cubicBezTo>
                <a:lnTo>
                  <a:pt x="0" y="2809"/>
                </a:lnTo>
                <a:lnTo>
                  <a:pt x="21" y="2819"/>
                </a:lnTo>
                <a:close/>
              </a:path>
            </a:pathLst>
          </a:custGeom>
          <a:solidFill>
            <a:srgbClr val="FFFFFF">
              <a:alpha val="30000"/>
            </a:srgbClr>
          </a:solidFill>
          <a:ln w="5331"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EBB5768F-645F-2E42-331D-1B4AD57A4983}"/>
              </a:ext>
            </a:extLst>
          </p:cNvPr>
          <p:cNvSpPr/>
          <p:nvPr userDrawn="1"/>
        </p:nvSpPr>
        <p:spPr>
          <a:xfrm>
            <a:off x="10176833" y="3064522"/>
            <a:ext cx="24660" cy="8590"/>
          </a:xfrm>
          <a:custGeom>
            <a:avLst/>
            <a:gdLst>
              <a:gd name="connsiteX0" fmla="*/ 10395 w 10605"/>
              <a:gd name="connsiteY0" fmla="*/ 933 h 3694"/>
              <a:gd name="connsiteX1" fmla="*/ 5836 w 10605"/>
              <a:gd name="connsiteY1" fmla="*/ 1434 h 3694"/>
              <a:gd name="connsiteX2" fmla="*/ 189 w 10605"/>
              <a:gd name="connsiteY2" fmla="*/ 0 h 3694"/>
              <a:gd name="connsiteX3" fmla="*/ 1460 w 10605"/>
              <a:gd name="connsiteY3" fmla="*/ 3241 h 3694"/>
              <a:gd name="connsiteX4" fmla="*/ 9621 w 10605"/>
              <a:gd name="connsiteY4" fmla="*/ 3241 h 3694"/>
              <a:gd name="connsiteX5" fmla="*/ 10384 w 10605"/>
              <a:gd name="connsiteY5" fmla="*/ 1007 h 3694"/>
              <a:gd name="connsiteX6" fmla="*/ 10384 w 10605"/>
              <a:gd name="connsiteY6" fmla="*/ 943 h 3694"/>
              <a:gd name="connsiteX7" fmla="*/ 10395 w 10605"/>
              <a:gd name="connsiteY7" fmla="*/ 933 h 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5" h="3694">
                <a:moveTo>
                  <a:pt x="10395" y="933"/>
                </a:moveTo>
                <a:cubicBezTo>
                  <a:pt x="8937" y="1119"/>
                  <a:pt x="8350" y="3992"/>
                  <a:pt x="5836" y="1434"/>
                </a:cubicBezTo>
                <a:cubicBezTo>
                  <a:pt x="5073" y="688"/>
                  <a:pt x="1758" y="1055"/>
                  <a:pt x="189" y="0"/>
                </a:cubicBezTo>
                <a:cubicBezTo>
                  <a:pt x="221" y="1189"/>
                  <a:pt x="-761" y="2868"/>
                  <a:pt x="1460" y="3241"/>
                </a:cubicBezTo>
                <a:cubicBezTo>
                  <a:pt x="4043" y="3678"/>
                  <a:pt x="7037" y="3992"/>
                  <a:pt x="9621" y="3241"/>
                </a:cubicBezTo>
                <a:cubicBezTo>
                  <a:pt x="10891" y="2868"/>
                  <a:pt x="10672" y="1871"/>
                  <a:pt x="10384" y="1007"/>
                </a:cubicBezTo>
                <a:lnTo>
                  <a:pt x="10384" y="943"/>
                </a:lnTo>
                <a:lnTo>
                  <a:pt x="10395" y="933"/>
                </a:lnTo>
                <a:close/>
              </a:path>
            </a:pathLst>
          </a:custGeom>
          <a:solidFill>
            <a:srgbClr val="FFFFFF">
              <a:alpha val="30000"/>
            </a:srgbClr>
          </a:solidFill>
          <a:ln w="5331"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69C20F7B-B88E-776B-0F6D-7C3DFE312983}"/>
              </a:ext>
            </a:extLst>
          </p:cNvPr>
          <p:cNvSpPr/>
          <p:nvPr userDrawn="1"/>
        </p:nvSpPr>
        <p:spPr>
          <a:xfrm>
            <a:off x="10177695" y="3050644"/>
            <a:ext cx="19758" cy="3574"/>
          </a:xfrm>
          <a:custGeom>
            <a:avLst/>
            <a:gdLst>
              <a:gd name="connsiteX0" fmla="*/ 11 w 8497"/>
              <a:gd name="connsiteY0" fmla="*/ 1533 h 1537"/>
              <a:gd name="connsiteX1" fmla="*/ 8497 w 8497"/>
              <a:gd name="connsiteY1" fmla="*/ 1469 h 1537"/>
              <a:gd name="connsiteX2" fmla="*/ 8241 w 8497"/>
              <a:gd name="connsiteY2" fmla="*/ 291 h 1537"/>
              <a:gd name="connsiteX3" fmla="*/ 331 w 8497"/>
              <a:gd name="connsiteY3" fmla="*/ 605 h 1537"/>
              <a:gd name="connsiteX4" fmla="*/ 69 w 8497"/>
              <a:gd name="connsiteY4" fmla="*/ 1538 h 1537"/>
              <a:gd name="connsiteX5" fmla="*/ 0 w 8497"/>
              <a:gd name="connsiteY5" fmla="*/ 1538 h 1537"/>
              <a:gd name="connsiteX6" fmla="*/ 11 w 8497"/>
              <a:gd name="connsiteY6" fmla="*/ 1533 h 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7" h="1537">
                <a:moveTo>
                  <a:pt x="11" y="1533"/>
                </a:moveTo>
                <a:cubicBezTo>
                  <a:pt x="2850" y="1533"/>
                  <a:pt x="5658" y="1533"/>
                  <a:pt x="8497" y="1469"/>
                </a:cubicBezTo>
                <a:cubicBezTo>
                  <a:pt x="8428" y="1096"/>
                  <a:pt x="8385" y="349"/>
                  <a:pt x="8241" y="291"/>
                </a:cubicBezTo>
                <a:cubicBezTo>
                  <a:pt x="5578" y="35"/>
                  <a:pt x="2850" y="-333"/>
                  <a:pt x="331" y="605"/>
                </a:cubicBezTo>
                <a:cubicBezTo>
                  <a:pt x="69" y="664"/>
                  <a:pt x="144" y="1224"/>
                  <a:pt x="69" y="1538"/>
                </a:cubicBezTo>
                <a:lnTo>
                  <a:pt x="0" y="1538"/>
                </a:lnTo>
                <a:lnTo>
                  <a:pt x="11" y="1533"/>
                </a:lnTo>
                <a:close/>
              </a:path>
            </a:pathLst>
          </a:custGeom>
          <a:solidFill>
            <a:srgbClr val="FFFFFF">
              <a:alpha val="30000"/>
            </a:srgbClr>
          </a:solidFill>
          <a:ln w="5331"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8A6E224F-7A56-3E39-B2B0-97852BCF5D7E}"/>
              </a:ext>
            </a:extLst>
          </p:cNvPr>
          <p:cNvSpPr/>
          <p:nvPr userDrawn="1"/>
        </p:nvSpPr>
        <p:spPr>
          <a:xfrm>
            <a:off x="10212817" y="3056513"/>
            <a:ext cx="5588" cy="13645"/>
          </a:xfrm>
          <a:custGeom>
            <a:avLst/>
            <a:gdLst>
              <a:gd name="connsiteX0" fmla="*/ 2329 w 2403"/>
              <a:gd name="connsiteY0" fmla="*/ 5869 h 5868"/>
              <a:gd name="connsiteX1" fmla="*/ 2403 w 2403"/>
              <a:gd name="connsiteY1" fmla="*/ 0 h 5868"/>
              <a:gd name="connsiteX2" fmla="*/ 2329 w 2403"/>
              <a:gd name="connsiteY2" fmla="*/ 5869 h 5868"/>
            </a:gdLst>
            <a:ahLst/>
            <a:cxnLst>
              <a:cxn ang="0">
                <a:pos x="connsiteX0" y="connsiteY0"/>
              </a:cxn>
              <a:cxn ang="0">
                <a:pos x="connsiteX1" y="connsiteY1"/>
              </a:cxn>
              <a:cxn ang="0">
                <a:pos x="connsiteX2" y="connsiteY2"/>
              </a:cxn>
            </a:cxnLst>
            <a:rect l="l" t="t" r="r" b="b"/>
            <a:pathLst>
              <a:path w="2403" h="5868">
                <a:moveTo>
                  <a:pt x="2329" y="5869"/>
                </a:moveTo>
                <a:cubicBezTo>
                  <a:pt x="2329" y="3934"/>
                  <a:pt x="2329" y="1935"/>
                  <a:pt x="2403" y="0"/>
                </a:cubicBezTo>
                <a:cubicBezTo>
                  <a:pt x="-772" y="997"/>
                  <a:pt x="-805" y="4120"/>
                  <a:pt x="2329" y="5869"/>
                </a:cubicBezTo>
                <a:close/>
              </a:path>
            </a:pathLst>
          </a:custGeom>
          <a:solidFill>
            <a:srgbClr val="FFFFFF">
              <a:alpha val="30000"/>
            </a:srgbClr>
          </a:solidFill>
          <a:ln w="5331"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7DE343F8-33DD-27B2-8772-18B7A2327532}"/>
              </a:ext>
            </a:extLst>
          </p:cNvPr>
          <p:cNvSpPr/>
          <p:nvPr userDrawn="1"/>
        </p:nvSpPr>
        <p:spPr>
          <a:xfrm>
            <a:off x="10268740" y="3055428"/>
            <a:ext cx="164733" cy="11968"/>
          </a:xfrm>
          <a:custGeom>
            <a:avLst/>
            <a:gdLst>
              <a:gd name="connsiteX0" fmla="*/ 35530 w 70844"/>
              <a:gd name="connsiteY0" fmla="*/ 5088 h 5147"/>
              <a:gd name="connsiteX1" fmla="*/ 67923 w 70844"/>
              <a:gd name="connsiteY1" fmla="*/ 5088 h 5147"/>
              <a:gd name="connsiteX2" fmla="*/ 70763 w 70844"/>
              <a:gd name="connsiteY2" fmla="*/ 4406 h 5147"/>
              <a:gd name="connsiteX3" fmla="*/ 69957 w 70844"/>
              <a:gd name="connsiteY3" fmla="*/ 2594 h 5147"/>
              <a:gd name="connsiteX4" fmla="*/ 62965 w 70844"/>
              <a:gd name="connsiteY4" fmla="*/ 227 h 5147"/>
              <a:gd name="connsiteX5" fmla="*/ 3792 w 70844"/>
              <a:gd name="connsiteY5" fmla="*/ 350 h 5147"/>
              <a:gd name="connsiteX6" fmla="*/ 2 w 70844"/>
              <a:gd name="connsiteY6" fmla="*/ 2343 h 5147"/>
              <a:gd name="connsiteX7" fmla="*/ 3979 w 70844"/>
              <a:gd name="connsiteY7" fmla="*/ 5147 h 5147"/>
              <a:gd name="connsiteX8" fmla="*/ 35604 w 70844"/>
              <a:gd name="connsiteY8" fmla="*/ 5147 h 5147"/>
              <a:gd name="connsiteX9" fmla="*/ 35530 w 70844"/>
              <a:gd name="connsiteY9" fmla="*/ 5088 h 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44" h="5147">
                <a:moveTo>
                  <a:pt x="35530" y="5088"/>
                </a:moveTo>
                <a:lnTo>
                  <a:pt x="67923" y="5088"/>
                </a:lnTo>
                <a:cubicBezTo>
                  <a:pt x="68943" y="5088"/>
                  <a:pt x="70331" y="5339"/>
                  <a:pt x="70763" y="4406"/>
                </a:cubicBezTo>
                <a:cubicBezTo>
                  <a:pt x="71163" y="3724"/>
                  <a:pt x="69957" y="2972"/>
                  <a:pt x="69957" y="2594"/>
                </a:cubicBezTo>
                <a:cubicBezTo>
                  <a:pt x="69626" y="-1084"/>
                  <a:pt x="65618" y="227"/>
                  <a:pt x="62965" y="227"/>
                </a:cubicBezTo>
                <a:cubicBezTo>
                  <a:pt x="43290" y="227"/>
                  <a:pt x="23499" y="286"/>
                  <a:pt x="3792" y="350"/>
                </a:cubicBezTo>
                <a:cubicBezTo>
                  <a:pt x="1641" y="350"/>
                  <a:pt x="-72" y="350"/>
                  <a:pt x="2" y="2343"/>
                </a:cubicBezTo>
                <a:cubicBezTo>
                  <a:pt x="72" y="4214"/>
                  <a:pt x="691" y="5147"/>
                  <a:pt x="3979" y="5147"/>
                </a:cubicBezTo>
                <a:cubicBezTo>
                  <a:pt x="14510" y="5024"/>
                  <a:pt x="25110" y="5147"/>
                  <a:pt x="35604" y="5147"/>
                </a:cubicBezTo>
                <a:lnTo>
                  <a:pt x="35530" y="5088"/>
                </a:lnTo>
                <a:close/>
              </a:path>
            </a:pathLst>
          </a:custGeom>
          <a:solidFill>
            <a:srgbClr val="FFFFFF">
              <a:alpha val="30000"/>
            </a:srgbClr>
          </a:solidFill>
          <a:ln w="5331"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F68D1AF6-F942-34C2-0D6C-B43EE808BD8B}"/>
              </a:ext>
            </a:extLst>
          </p:cNvPr>
          <p:cNvSpPr/>
          <p:nvPr userDrawn="1"/>
        </p:nvSpPr>
        <p:spPr>
          <a:xfrm>
            <a:off x="11351156"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C3586651-5EDE-694B-1432-CDCE4C08F5D7}"/>
              </a:ext>
            </a:extLst>
          </p:cNvPr>
          <p:cNvSpPr/>
          <p:nvPr userDrawn="1"/>
        </p:nvSpPr>
        <p:spPr>
          <a:xfrm>
            <a:off x="11559491"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77C037A2-6841-7DA4-A1BA-060FD51A8F1F}"/>
              </a:ext>
            </a:extLst>
          </p:cNvPr>
          <p:cNvSpPr/>
          <p:nvPr userDrawn="1"/>
        </p:nvSpPr>
        <p:spPr>
          <a:xfrm>
            <a:off x="11149542"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FF75E546-89E4-0032-25D2-E9F67B29A886}"/>
              </a:ext>
            </a:extLst>
          </p:cNvPr>
          <p:cNvSpPr/>
          <p:nvPr userDrawn="1"/>
        </p:nvSpPr>
        <p:spPr>
          <a:xfrm>
            <a:off x="11111563"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5FEFE507-6A9E-F5CB-41E8-C07E1545E8DD}"/>
              </a:ext>
            </a:extLst>
          </p:cNvPr>
          <p:cNvSpPr/>
          <p:nvPr userDrawn="1"/>
        </p:nvSpPr>
        <p:spPr>
          <a:xfrm>
            <a:off x="11522851"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34F4F8D3-79DE-63FD-B2A1-3F32C359DC9A}"/>
              </a:ext>
            </a:extLst>
          </p:cNvPr>
          <p:cNvSpPr/>
          <p:nvPr userDrawn="1"/>
        </p:nvSpPr>
        <p:spPr>
          <a:xfrm>
            <a:off x="11565576"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7CDC322D-EA2D-6CF9-B0D6-D1BE6D86346B}"/>
              </a:ext>
            </a:extLst>
          </p:cNvPr>
          <p:cNvSpPr/>
          <p:nvPr userDrawn="1"/>
        </p:nvSpPr>
        <p:spPr>
          <a:xfrm>
            <a:off x="10973947"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96DE26B3-B53C-1950-62DA-999CFDB923D4}"/>
              </a:ext>
            </a:extLst>
          </p:cNvPr>
          <p:cNvSpPr/>
          <p:nvPr userDrawn="1"/>
        </p:nvSpPr>
        <p:spPr>
          <a:xfrm>
            <a:off x="11312926"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24CD0377-7C62-5883-B5FF-D8CF2D7460D5}"/>
              </a:ext>
            </a:extLst>
          </p:cNvPr>
          <p:cNvSpPr/>
          <p:nvPr userDrawn="1"/>
        </p:nvSpPr>
        <p:spPr>
          <a:xfrm>
            <a:off x="11077283"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A07F5200-1F47-B97B-AFBF-14080F27669E}"/>
              </a:ext>
            </a:extLst>
          </p:cNvPr>
          <p:cNvSpPr/>
          <p:nvPr userDrawn="1"/>
        </p:nvSpPr>
        <p:spPr>
          <a:xfrm>
            <a:off x="10921886"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47A8E017-8661-F1E3-A102-14C69428F203}"/>
              </a:ext>
            </a:extLst>
          </p:cNvPr>
          <p:cNvSpPr/>
          <p:nvPr userDrawn="1"/>
        </p:nvSpPr>
        <p:spPr>
          <a:xfrm>
            <a:off x="10838434"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D412C570-94D9-6B4C-84CD-C4B64228300C}"/>
              </a:ext>
            </a:extLst>
          </p:cNvPr>
          <p:cNvSpPr/>
          <p:nvPr userDrawn="1"/>
        </p:nvSpPr>
        <p:spPr>
          <a:xfrm>
            <a:off x="11052061"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440A00FB-0288-7F48-7AC1-1E952C3AB064}"/>
              </a:ext>
            </a:extLst>
          </p:cNvPr>
          <p:cNvSpPr/>
          <p:nvPr userDrawn="1"/>
        </p:nvSpPr>
        <p:spPr>
          <a:xfrm>
            <a:off x="11310668"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C3AC318E-D8F6-9748-82E4-FB7916696933}"/>
              </a:ext>
            </a:extLst>
          </p:cNvPr>
          <p:cNvSpPr/>
          <p:nvPr userDrawn="1"/>
        </p:nvSpPr>
        <p:spPr>
          <a:xfrm>
            <a:off x="11111407"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7097C1EC-8727-402D-544B-63A350FF2F14}"/>
              </a:ext>
            </a:extLst>
          </p:cNvPr>
          <p:cNvSpPr/>
          <p:nvPr userDrawn="1"/>
        </p:nvSpPr>
        <p:spPr>
          <a:xfrm>
            <a:off x="11026617"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7C04A4BC-A883-2B83-AF7D-822348D68F7C}"/>
              </a:ext>
            </a:extLst>
          </p:cNvPr>
          <p:cNvSpPr/>
          <p:nvPr userDrawn="1"/>
        </p:nvSpPr>
        <p:spPr>
          <a:xfrm>
            <a:off x="11078162"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CE78A046-278D-7D0E-7B07-870C89C8D02D}"/>
              </a:ext>
            </a:extLst>
          </p:cNvPr>
          <p:cNvSpPr/>
          <p:nvPr userDrawn="1"/>
        </p:nvSpPr>
        <p:spPr>
          <a:xfrm>
            <a:off x="11078957"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0F080D07-EB5B-E86E-4879-E35BA8326A72}"/>
              </a:ext>
            </a:extLst>
          </p:cNvPr>
          <p:cNvSpPr/>
          <p:nvPr userDrawn="1"/>
        </p:nvSpPr>
        <p:spPr>
          <a:xfrm>
            <a:off x="11107207"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23A0579F-C271-E8BA-A8FD-F90E8FA77BA5}"/>
              </a:ext>
            </a:extLst>
          </p:cNvPr>
          <p:cNvSpPr/>
          <p:nvPr userDrawn="1"/>
        </p:nvSpPr>
        <p:spPr>
          <a:xfrm>
            <a:off x="11152204"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B4C59DEC-43F3-BC1B-3C08-B399E5135739}"/>
              </a:ext>
            </a:extLst>
          </p:cNvPr>
          <p:cNvSpPr/>
          <p:nvPr userDrawn="1"/>
        </p:nvSpPr>
        <p:spPr>
          <a:xfrm>
            <a:off x="8374434" y="3573419"/>
            <a:ext cx="246697" cy="28994"/>
          </a:xfrm>
          <a:custGeom>
            <a:avLst/>
            <a:gdLst>
              <a:gd name="connsiteX0" fmla="*/ 53636 w 106093"/>
              <a:gd name="connsiteY0" fmla="*/ 12337 h 12469"/>
              <a:gd name="connsiteX1" fmla="*/ 100073 w 106093"/>
              <a:gd name="connsiteY1" fmla="*/ 12374 h 12469"/>
              <a:gd name="connsiteX2" fmla="*/ 106094 w 106093"/>
              <a:gd name="connsiteY2" fmla="*/ 8520 h 12469"/>
              <a:gd name="connsiteX3" fmla="*/ 105971 w 106093"/>
              <a:gd name="connsiteY3" fmla="*/ 5338 h 12469"/>
              <a:gd name="connsiteX4" fmla="*/ 97014 w 106093"/>
              <a:gd name="connsiteY4" fmla="*/ 2 h 12469"/>
              <a:gd name="connsiteX5" fmla="*/ 8405 w 106093"/>
              <a:gd name="connsiteY5" fmla="*/ 2 h 12469"/>
              <a:gd name="connsiteX6" fmla="*/ 916 w 106093"/>
              <a:gd name="connsiteY6" fmla="*/ 7161 h 12469"/>
              <a:gd name="connsiteX7" fmla="*/ 2683 w 106093"/>
              <a:gd name="connsiteY7" fmla="*/ 11990 h 12469"/>
              <a:gd name="connsiteX8" fmla="*/ 12451 w 106093"/>
              <a:gd name="connsiteY8" fmla="*/ 12417 h 12469"/>
              <a:gd name="connsiteX9" fmla="*/ 53684 w 106093"/>
              <a:gd name="connsiteY9" fmla="*/ 12417 h 12469"/>
              <a:gd name="connsiteX10" fmla="*/ 53641 w 106093"/>
              <a:gd name="connsiteY10" fmla="*/ 12337 h 12469"/>
              <a:gd name="connsiteX11" fmla="*/ 53636 w 106093"/>
              <a:gd name="connsiteY11" fmla="*/ 12337 h 1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93" h="12469">
                <a:moveTo>
                  <a:pt x="53636" y="12337"/>
                </a:moveTo>
                <a:cubicBezTo>
                  <a:pt x="69125" y="12337"/>
                  <a:pt x="84578" y="12214"/>
                  <a:pt x="100073" y="12374"/>
                </a:cubicBezTo>
                <a:cubicBezTo>
                  <a:pt x="104460" y="12417"/>
                  <a:pt x="106094" y="11228"/>
                  <a:pt x="106094" y="8520"/>
                </a:cubicBezTo>
                <a:cubicBezTo>
                  <a:pt x="106094" y="7465"/>
                  <a:pt x="106094" y="6399"/>
                  <a:pt x="105971" y="5338"/>
                </a:cubicBezTo>
                <a:cubicBezTo>
                  <a:pt x="105234" y="471"/>
                  <a:pt x="104247" y="-40"/>
                  <a:pt x="97014" y="2"/>
                </a:cubicBezTo>
                <a:lnTo>
                  <a:pt x="8405" y="2"/>
                </a:lnTo>
                <a:cubicBezTo>
                  <a:pt x="1471" y="2"/>
                  <a:pt x="-1710" y="2795"/>
                  <a:pt x="916" y="7161"/>
                </a:cubicBezTo>
                <a:cubicBezTo>
                  <a:pt x="1909" y="8808"/>
                  <a:pt x="398" y="11351"/>
                  <a:pt x="2683" y="11990"/>
                </a:cubicBezTo>
                <a:cubicBezTo>
                  <a:pt x="5565" y="12752"/>
                  <a:pt x="9179" y="12363"/>
                  <a:pt x="12451" y="12417"/>
                </a:cubicBezTo>
                <a:lnTo>
                  <a:pt x="53684" y="12417"/>
                </a:lnTo>
                <a:lnTo>
                  <a:pt x="53641" y="12337"/>
                </a:lnTo>
                <a:lnTo>
                  <a:pt x="53636" y="12337"/>
                </a:lnTo>
                <a:close/>
              </a:path>
            </a:pathLst>
          </a:custGeom>
          <a:solidFill>
            <a:srgbClr val="FFFFFF">
              <a:alpha val="30000"/>
            </a:srgbClr>
          </a:solidFill>
          <a:ln w="5331"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9B672018-9D31-BDC2-AFE5-2F6A6E4A3047}"/>
              </a:ext>
            </a:extLst>
          </p:cNvPr>
          <p:cNvSpPr/>
          <p:nvPr userDrawn="1"/>
        </p:nvSpPr>
        <p:spPr>
          <a:xfrm>
            <a:off x="8740986" y="3571096"/>
            <a:ext cx="754134" cy="25792"/>
          </a:xfrm>
          <a:custGeom>
            <a:avLst/>
            <a:gdLst>
              <a:gd name="connsiteX0" fmla="*/ 321400 w 324318"/>
              <a:gd name="connsiteY0" fmla="*/ 11092 h 11092"/>
              <a:gd name="connsiteX1" fmla="*/ 321144 w 324318"/>
              <a:gd name="connsiteY1" fmla="*/ 2287 h 11092"/>
              <a:gd name="connsiteX2" fmla="*/ 296831 w 324318"/>
              <a:gd name="connsiteY2" fmla="*/ 0 h 11092"/>
              <a:gd name="connsiteX3" fmla="*/ 29572 w 324318"/>
              <a:gd name="connsiteY3" fmla="*/ 0 h 11092"/>
              <a:gd name="connsiteX4" fmla="*/ 1 w 324318"/>
              <a:gd name="connsiteY4" fmla="*/ 8470 h 11092"/>
              <a:gd name="connsiteX5" fmla="*/ 4730 w 324318"/>
              <a:gd name="connsiteY5" fmla="*/ 11092 h 11092"/>
              <a:gd name="connsiteX6" fmla="*/ 321400 w 324318"/>
              <a:gd name="connsiteY6" fmla="*/ 11092 h 1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318" h="11092">
                <a:moveTo>
                  <a:pt x="321400" y="11092"/>
                </a:moveTo>
                <a:cubicBezTo>
                  <a:pt x="327517" y="9392"/>
                  <a:pt x="322302" y="3891"/>
                  <a:pt x="321144" y="2287"/>
                </a:cubicBezTo>
                <a:cubicBezTo>
                  <a:pt x="319511" y="-43"/>
                  <a:pt x="307202" y="0"/>
                  <a:pt x="296831" y="0"/>
                </a:cubicBezTo>
                <a:lnTo>
                  <a:pt x="29572" y="0"/>
                </a:lnTo>
                <a:cubicBezTo>
                  <a:pt x="26812" y="0"/>
                  <a:pt x="-207" y="1354"/>
                  <a:pt x="1" y="8470"/>
                </a:cubicBezTo>
                <a:cubicBezTo>
                  <a:pt x="2158" y="9355"/>
                  <a:pt x="3182" y="10250"/>
                  <a:pt x="4730" y="11092"/>
                </a:cubicBezTo>
                <a:lnTo>
                  <a:pt x="321400" y="11092"/>
                </a:lnTo>
                <a:close/>
              </a:path>
            </a:pathLst>
          </a:custGeom>
          <a:solidFill>
            <a:srgbClr val="FFFFFF">
              <a:alpha val="30000"/>
            </a:srgbClr>
          </a:solidFill>
          <a:ln w="5331"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078DC28B-043E-DF5B-4C5F-75BD477C9A9C}"/>
              </a:ext>
            </a:extLst>
          </p:cNvPr>
          <p:cNvSpPr/>
          <p:nvPr userDrawn="1"/>
        </p:nvSpPr>
        <p:spPr>
          <a:xfrm>
            <a:off x="8019618" y="3573958"/>
            <a:ext cx="244039" cy="31505"/>
          </a:xfrm>
          <a:custGeom>
            <a:avLst/>
            <a:gdLst>
              <a:gd name="connsiteX0" fmla="*/ 52534 w 104950"/>
              <a:gd name="connsiteY0" fmla="*/ 13496 h 13549"/>
              <a:gd name="connsiteX1" fmla="*/ 10746 w 104950"/>
              <a:gd name="connsiteY1" fmla="*/ 13496 h 13549"/>
              <a:gd name="connsiteX2" fmla="*/ 119 w 104950"/>
              <a:gd name="connsiteY2" fmla="*/ 6471 h 13549"/>
              <a:gd name="connsiteX3" fmla="*/ 6834 w 104950"/>
              <a:gd name="connsiteY3" fmla="*/ 2025 h 13549"/>
              <a:gd name="connsiteX4" fmla="*/ 77883 w 104950"/>
              <a:gd name="connsiteY4" fmla="*/ 2025 h 13549"/>
              <a:gd name="connsiteX5" fmla="*/ 81971 w 104950"/>
              <a:gd name="connsiteY5" fmla="*/ 1855 h 13549"/>
              <a:gd name="connsiteX6" fmla="*/ 98715 w 104950"/>
              <a:gd name="connsiteY6" fmla="*/ 288 h 13549"/>
              <a:gd name="connsiteX7" fmla="*/ 102073 w 104950"/>
              <a:gd name="connsiteY7" fmla="*/ 1775 h 13549"/>
              <a:gd name="connsiteX8" fmla="*/ 104138 w 104950"/>
              <a:gd name="connsiteY8" fmla="*/ 5964 h 13549"/>
              <a:gd name="connsiteX9" fmla="*/ 99057 w 104950"/>
              <a:gd name="connsiteY9" fmla="*/ 13464 h 13549"/>
              <a:gd name="connsiteX10" fmla="*/ 52577 w 104950"/>
              <a:gd name="connsiteY10" fmla="*/ 13464 h 13549"/>
              <a:gd name="connsiteX11" fmla="*/ 52534 w 104950"/>
              <a:gd name="connsiteY11" fmla="*/ 13507 h 13549"/>
              <a:gd name="connsiteX12" fmla="*/ 52534 w 104950"/>
              <a:gd name="connsiteY12" fmla="*/ 13496 h 13549"/>
              <a:gd name="connsiteX13" fmla="*/ 98416 w 104950"/>
              <a:gd name="connsiteY13" fmla="*/ 10325 h 13549"/>
              <a:gd name="connsiteX14" fmla="*/ 102468 w 104950"/>
              <a:gd name="connsiteY14" fmla="*/ 9386 h 13549"/>
              <a:gd name="connsiteX15" fmla="*/ 101256 w 104950"/>
              <a:gd name="connsiteY15" fmla="*/ 6807 h 13549"/>
              <a:gd name="connsiteX16" fmla="*/ 91360 w 104950"/>
              <a:gd name="connsiteY16" fmla="*/ 3422 h 13549"/>
              <a:gd name="connsiteX17" fmla="*/ 7442 w 104950"/>
              <a:gd name="connsiteY17" fmla="*/ 3592 h 13549"/>
              <a:gd name="connsiteX18" fmla="*/ 2062 w 104950"/>
              <a:gd name="connsiteY18" fmla="*/ 6428 h 13549"/>
              <a:gd name="connsiteX19" fmla="*/ 7698 w 104950"/>
              <a:gd name="connsiteY19" fmla="*/ 10415 h 13549"/>
              <a:gd name="connsiteX20" fmla="*/ 52545 w 104950"/>
              <a:gd name="connsiteY20" fmla="*/ 10335 h 13549"/>
              <a:gd name="connsiteX21" fmla="*/ 98427 w 104950"/>
              <a:gd name="connsiteY21" fmla="*/ 10335 h 13549"/>
              <a:gd name="connsiteX22" fmla="*/ 98416 w 104950"/>
              <a:gd name="connsiteY22" fmla="*/ 10325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950" h="13549">
                <a:moveTo>
                  <a:pt x="52534" y="13496"/>
                </a:moveTo>
                <a:cubicBezTo>
                  <a:pt x="38593" y="13496"/>
                  <a:pt x="24688" y="13576"/>
                  <a:pt x="10746" y="13496"/>
                </a:cubicBezTo>
                <a:cubicBezTo>
                  <a:pt x="-489" y="13416"/>
                  <a:pt x="936" y="14898"/>
                  <a:pt x="119" y="6471"/>
                </a:cubicBezTo>
                <a:cubicBezTo>
                  <a:pt x="-313" y="2191"/>
                  <a:pt x="119" y="2025"/>
                  <a:pt x="6834" y="2025"/>
                </a:cubicBezTo>
                <a:lnTo>
                  <a:pt x="77883" y="2025"/>
                </a:lnTo>
                <a:cubicBezTo>
                  <a:pt x="79260" y="2025"/>
                  <a:pt x="81240" y="2361"/>
                  <a:pt x="81971" y="1855"/>
                </a:cubicBezTo>
                <a:cubicBezTo>
                  <a:pt x="87058" y="-1503"/>
                  <a:pt x="93159" y="837"/>
                  <a:pt x="98715" y="288"/>
                </a:cubicBezTo>
                <a:cubicBezTo>
                  <a:pt x="99884" y="154"/>
                  <a:pt x="102334" y="208"/>
                  <a:pt x="102073" y="1775"/>
                </a:cubicBezTo>
                <a:cubicBezTo>
                  <a:pt x="101774" y="3470"/>
                  <a:pt x="103322" y="4610"/>
                  <a:pt x="104138" y="5964"/>
                </a:cubicBezTo>
                <a:cubicBezTo>
                  <a:pt x="106380" y="9696"/>
                  <a:pt x="103749" y="13464"/>
                  <a:pt x="99057" y="13464"/>
                </a:cubicBezTo>
                <a:lnTo>
                  <a:pt x="52577" y="13464"/>
                </a:lnTo>
                <a:lnTo>
                  <a:pt x="52534" y="13507"/>
                </a:lnTo>
                <a:lnTo>
                  <a:pt x="52534" y="13496"/>
                </a:lnTo>
                <a:close/>
                <a:moveTo>
                  <a:pt x="98416" y="10325"/>
                </a:moveTo>
                <a:cubicBezTo>
                  <a:pt x="99842" y="10325"/>
                  <a:pt x="101817" y="10660"/>
                  <a:pt x="102468" y="9386"/>
                </a:cubicBezTo>
                <a:cubicBezTo>
                  <a:pt x="102980" y="8411"/>
                  <a:pt x="101299" y="7313"/>
                  <a:pt x="101256" y="6807"/>
                </a:cubicBezTo>
                <a:cubicBezTo>
                  <a:pt x="100781" y="1599"/>
                  <a:pt x="95145" y="3422"/>
                  <a:pt x="91360" y="3422"/>
                </a:cubicBezTo>
                <a:cubicBezTo>
                  <a:pt x="63391" y="3422"/>
                  <a:pt x="35411" y="3555"/>
                  <a:pt x="7442" y="3592"/>
                </a:cubicBezTo>
                <a:cubicBezTo>
                  <a:pt x="4437" y="3592"/>
                  <a:pt x="1934" y="3592"/>
                  <a:pt x="2062" y="6428"/>
                </a:cubicBezTo>
                <a:cubicBezTo>
                  <a:pt x="2195" y="9093"/>
                  <a:pt x="3092" y="10458"/>
                  <a:pt x="7698" y="10415"/>
                </a:cubicBezTo>
                <a:cubicBezTo>
                  <a:pt x="22633" y="10245"/>
                  <a:pt x="37610" y="10335"/>
                  <a:pt x="52545" y="10335"/>
                </a:cubicBezTo>
                <a:lnTo>
                  <a:pt x="98427" y="10335"/>
                </a:lnTo>
                <a:lnTo>
                  <a:pt x="98416" y="10325"/>
                </a:lnTo>
                <a:close/>
              </a:path>
            </a:pathLst>
          </a:custGeom>
          <a:solidFill>
            <a:srgbClr val="FFFFFF">
              <a:alpha val="30000"/>
            </a:srgbClr>
          </a:solidFill>
          <a:ln w="5331"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F7DB0DC8-E051-DA93-A910-C7DFA9F4F156}"/>
              </a:ext>
            </a:extLst>
          </p:cNvPr>
          <p:cNvSpPr/>
          <p:nvPr userDrawn="1"/>
        </p:nvSpPr>
        <p:spPr>
          <a:xfrm>
            <a:off x="7952761" y="3581150"/>
            <a:ext cx="45027" cy="24976"/>
          </a:xfrm>
          <a:custGeom>
            <a:avLst/>
            <a:gdLst>
              <a:gd name="connsiteX0" fmla="*/ 18810 w 19364"/>
              <a:gd name="connsiteY0" fmla="*/ 1928 h 10741"/>
              <a:gd name="connsiteX1" fmla="*/ 17342 w 19364"/>
              <a:gd name="connsiteY1" fmla="*/ 14 h 10741"/>
              <a:gd name="connsiteX2" fmla="*/ 128 w 19364"/>
              <a:gd name="connsiteY2" fmla="*/ 643 h 10741"/>
              <a:gd name="connsiteX3" fmla="*/ 0 w 19364"/>
              <a:gd name="connsiteY3" fmla="*/ 8996 h 10741"/>
              <a:gd name="connsiteX4" fmla="*/ 17561 w 19364"/>
              <a:gd name="connsiteY4" fmla="*/ 10009 h 10741"/>
              <a:gd name="connsiteX5" fmla="*/ 18596 w 19364"/>
              <a:gd name="connsiteY5" fmla="*/ 2599 h 10741"/>
              <a:gd name="connsiteX6" fmla="*/ 18810 w 19364"/>
              <a:gd name="connsiteY6" fmla="*/ 1917 h 10741"/>
              <a:gd name="connsiteX7" fmla="*/ 18810 w 19364"/>
              <a:gd name="connsiteY7" fmla="*/ 1928 h 1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4" h="10741">
                <a:moveTo>
                  <a:pt x="18810" y="1928"/>
                </a:moveTo>
                <a:cubicBezTo>
                  <a:pt x="18810" y="1075"/>
                  <a:pt x="18730" y="-146"/>
                  <a:pt x="17342" y="14"/>
                </a:cubicBezTo>
                <a:cubicBezTo>
                  <a:pt x="11620" y="819"/>
                  <a:pt x="5765" y="-668"/>
                  <a:pt x="128" y="643"/>
                </a:cubicBezTo>
                <a:cubicBezTo>
                  <a:pt x="85" y="3442"/>
                  <a:pt x="43" y="6197"/>
                  <a:pt x="0" y="8996"/>
                </a:cubicBezTo>
                <a:cubicBezTo>
                  <a:pt x="5551" y="11533"/>
                  <a:pt x="12138" y="10771"/>
                  <a:pt x="17561" y="10009"/>
                </a:cubicBezTo>
                <a:cubicBezTo>
                  <a:pt x="21174" y="9502"/>
                  <a:pt x="18169" y="5179"/>
                  <a:pt x="18596" y="2599"/>
                </a:cubicBezTo>
                <a:cubicBezTo>
                  <a:pt x="18596" y="2344"/>
                  <a:pt x="18719" y="2130"/>
                  <a:pt x="18810" y="1917"/>
                </a:cubicBezTo>
                <a:lnTo>
                  <a:pt x="18810" y="1928"/>
                </a:lnTo>
                <a:close/>
              </a:path>
            </a:pathLst>
          </a:custGeom>
          <a:solidFill>
            <a:srgbClr val="FFFFFF">
              <a:alpha val="30000"/>
            </a:srgbClr>
          </a:solidFill>
          <a:ln w="5331"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5731BCB3-D5A9-7226-DDCA-68BAEF85C1DD}"/>
              </a:ext>
            </a:extLst>
          </p:cNvPr>
          <p:cNvSpPr/>
          <p:nvPr userDrawn="1"/>
        </p:nvSpPr>
        <p:spPr>
          <a:xfrm>
            <a:off x="8676455" y="3570189"/>
            <a:ext cx="18435" cy="31703"/>
          </a:xfrm>
          <a:custGeom>
            <a:avLst/>
            <a:gdLst>
              <a:gd name="connsiteX0" fmla="*/ 4006 w 7928"/>
              <a:gd name="connsiteY0" fmla="*/ 13592 h 13634"/>
              <a:gd name="connsiteX1" fmla="*/ 7924 w 7928"/>
              <a:gd name="connsiteY1" fmla="*/ 9147 h 13634"/>
              <a:gd name="connsiteX2" fmla="*/ 3361 w 7928"/>
              <a:gd name="connsiteY2" fmla="*/ 0 h 13634"/>
              <a:gd name="connsiteX3" fmla="*/ 3 w 7928"/>
              <a:gd name="connsiteY3" fmla="*/ 5245 h 13634"/>
              <a:gd name="connsiteX4" fmla="*/ 4049 w 7928"/>
              <a:gd name="connsiteY4" fmla="*/ 13635 h 13634"/>
              <a:gd name="connsiteX5" fmla="*/ 4006 w 7928"/>
              <a:gd name="connsiteY5" fmla="*/ 13592 h 1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8" h="13634">
                <a:moveTo>
                  <a:pt x="4006" y="13592"/>
                </a:moveTo>
                <a:cubicBezTo>
                  <a:pt x="5773" y="13592"/>
                  <a:pt x="7839" y="14354"/>
                  <a:pt x="7924" y="9147"/>
                </a:cubicBezTo>
                <a:cubicBezTo>
                  <a:pt x="8004" y="1898"/>
                  <a:pt x="7054" y="0"/>
                  <a:pt x="3361" y="0"/>
                </a:cubicBezTo>
                <a:cubicBezTo>
                  <a:pt x="302" y="0"/>
                  <a:pt x="-40" y="506"/>
                  <a:pt x="3" y="5245"/>
                </a:cubicBezTo>
                <a:cubicBezTo>
                  <a:pt x="3" y="12830"/>
                  <a:pt x="393" y="13635"/>
                  <a:pt x="4049" y="13635"/>
                </a:cubicBezTo>
                <a:lnTo>
                  <a:pt x="4006" y="13592"/>
                </a:lnTo>
                <a:close/>
              </a:path>
            </a:pathLst>
          </a:custGeom>
          <a:solidFill>
            <a:srgbClr val="FFFFFF">
              <a:alpha val="30000"/>
            </a:srgbClr>
          </a:solidFill>
          <a:ln w="5331"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CD61001A-3A82-F729-1CAA-0B51A96B2529}"/>
              </a:ext>
            </a:extLst>
          </p:cNvPr>
          <p:cNvSpPr/>
          <p:nvPr userDrawn="1"/>
        </p:nvSpPr>
        <p:spPr>
          <a:xfrm>
            <a:off x="8751755" y="3596876"/>
            <a:ext cx="736996" cy="5006"/>
          </a:xfrm>
          <a:custGeom>
            <a:avLst/>
            <a:gdLst>
              <a:gd name="connsiteX0" fmla="*/ 316844 w 316948"/>
              <a:gd name="connsiteY0" fmla="*/ 0 h 2153"/>
              <a:gd name="connsiteX1" fmla="*/ 212 w 316948"/>
              <a:gd name="connsiteY1" fmla="*/ 0 h 2153"/>
              <a:gd name="connsiteX2" fmla="*/ 12782 w 316948"/>
              <a:gd name="connsiteY2" fmla="*/ 2153 h 2153"/>
              <a:gd name="connsiteX3" fmla="*/ 301648 w 316948"/>
              <a:gd name="connsiteY3" fmla="*/ 2153 h 2153"/>
              <a:gd name="connsiteX4" fmla="*/ 316844 w 316948"/>
              <a:gd name="connsiteY4" fmla="*/ 0 h 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48" h="2153">
                <a:moveTo>
                  <a:pt x="316844" y="0"/>
                </a:moveTo>
                <a:lnTo>
                  <a:pt x="212" y="0"/>
                </a:lnTo>
                <a:cubicBezTo>
                  <a:pt x="-1160" y="1818"/>
                  <a:pt x="4263" y="2153"/>
                  <a:pt x="12782" y="2153"/>
                </a:cubicBezTo>
                <a:lnTo>
                  <a:pt x="301648" y="2153"/>
                </a:lnTo>
                <a:cubicBezTo>
                  <a:pt x="309355" y="2153"/>
                  <a:pt x="317997" y="2153"/>
                  <a:pt x="3168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560BE4C6-EDF3-CC71-13C6-11C613112772}"/>
              </a:ext>
            </a:extLst>
          </p:cNvPr>
          <p:cNvSpPr/>
          <p:nvPr userDrawn="1"/>
        </p:nvSpPr>
        <p:spPr>
          <a:xfrm>
            <a:off x="7710591" y="3579390"/>
            <a:ext cx="35626" cy="26218"/>
          </a:xfrm>
          <a:custGeom>
            <a:avLst/>
            <a:gdLst>
              <a:gd name="connsiteX0" fmla="*/ 8330 w 15321"/>
              <a:gd name="connsiteY0" fmla="*/ 14 h 11275"/>
              <a:gd name="connsiteX1" fmla="*/ 25 w 15321"/>
              <a:gd name="connsiteY1" fmla="*/ 4124 h 11275"/>
              <a:gd name="connsiteX2" fmla="*/ 11469 w 15321"/>
              <a:gd name="connsiteY2" fmla="*/ 11240 h 11275"/>
              <a:gd name="connsiteX3" fmla="*/ 15264 w 15321"/>
              <a:gd name="connsiteY3" fmla="*/ 6490 h 11275"/>
              <a:gd name="connsiteX4" fmla="*/ 8287 w 15321"/>
              <a:gd name="connsiteY4" fmla="*/ 3 h 11275"/>
              <a:gd name="connsiteX5" fmla="*/ 8330 w 15321"/>
              <a:gd name="connsiteY5" fmla="*/ 3 h 11275"/>
              <a:gd name="connsiteX6" fmla="*/ 8330 w 15321"/>
              <a:gd name="connsiteY6" fmla="*/ 14 h 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1" h="11275">
                <a:moveTo>
                  <a:pt x="8330" y="14"/>
                </a:moveTo>
                <a:cubicBezTo>
                  <a:pt x="842" y="147"/>
                  <a:pt x="-189" y="659"/>
                  <a:pt x="25" y="4124"/>
                </a:cubicBezTo>
                <a:cubicBezTo>
                  <a:pt x="463" y="10520"/>
                  <a:pt x="1792" y="11496"/>
                  <a:pt x="11469" y="11240"/>
                </a:cubicBezTo>
                <a:cubicBezTo>
                  <a:pt x="15984" y="11117"/>
                  <a:pt x="15301" y="8484"/>
                  <a:pt x="15264" y="6490"/>
                </a:cubicBezTo>
                <a:cubicBezTo>
                  <a:pt x="15136" y="1197"/>
                  <a:pt x="13673" y="-76"/>
                  <a:pt x="8287" y="3"/>
                </a:cubicBezTo>
                <a:lnTo>
                  <a:pt x="8330" y="3"/>
                </a:lnTo>
                <a:lnTo>
                  <a:pt x="8330" y="14"/>
                </a:lnTo>
                <a:close/>
              </a:path>
            </a:pathLst>
          </a:custGeom>
          <a:solidFill>
            <a:srgbClr val="FFFFFF">
              <a:alpha val="30000"/>
            </a:srgbClr>
          </a:solidFill>
          <a:ln w="5331"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FE3D1E5-EA3B-2169-2DD0-E253672C7399}"/>
              </a:ext>
            </a:extLst>
          </p:cNvPr>
          <p:cNvSpPr/>
          <p:nvPr userDrawn="1"/>
        </p:nvSpPr>
        <p:spPr>
          <a:xfrm>
            <a:off x="8307084" y="3574640"/>
            <a:ext cx="43164" cy="22620"/>
          </a:xfrm>
          <a:custGeom>
            <a:avLst/>
            <a:gdLst>
              <a:gd name="connsiteX0" fmla="*/ 0 w 18563"/>
              <a:gd name="connsiteY0" fmla="*/ 6865 h 9728"/>
              <a:gd name="connsiteX1" fmla="*/ 4473 w 18563"/>
              <a:gd name="connsiteY1" fmla="*/ 9701 h 9728"/>
              <a:gd name="connsiteX2" fmla="*/ 7617 w 18563"/>
              <a:gd name="connsiteY2" fmla="*/ 9701 h 9728"/>
              <a:gd name="connsiteX3" fmla="*/ 15837 w 18563"/>
              <a:gd name="connsiteY3" fmla="*/ 0 h 9728"/>
              <a:gd name="connsiteX4" fmla="*/ 15196 w 18563"/>
              <a:gd name="connsiteY4" fmla="*/ 1604 h 9728"/>
              <a:gd name="connsiteX5" fmla="*/ 10504 w 18563"/>
              <a:gd name="connsiteY5" fmla="*/ 1647 h 9728"/>
              <a:gd name="connsiteX6" fmla="*/ 395 w 18563"/>
              <a:gd name="connsiteY6" fmla="*/ 6610 h 9728"/>
              <a:gd name="connsiteX7" fmla="*/ 11 w 18563"/>
              <a:gd name="connsiteY7" fmla="*/ 6823 h 9728"/>
              <a:gd name="connsiteX8" fmla="*/ 11 w 18563"/>
              <a:gd name="connsiteY8" fmla="*/ 6865 h 9728"/>
              <a:gd name="connsiteX9" fmla="*/ 0 w 18563"/>
              <a:gd name="connsiteY9" fmla="*/ 6865 h 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63" h="9728">
                <a:moveTo>
                  <a:pt x="0" y="6865"/>
                </a:moveTo>
                <a:cubicBezTo>
                  <a:pt x="43" y="8854"/>
                  <a:pt x="1377" y="9914"/>
                  <a:pt x="4473" y="9701"/>
                </a:cubicBezTo>
                <a:cubicBezTo>
                  <a:pt x="5508" y="9621"/>
                  <a:pt x="6539" y="9701"/>
                  <a:pt x="7617" y="9701"/>
                </a:cubicBezTo>
                <a:cubicBezTo>
                  <a:pt x="18975" y="9701"/>
                  <a:pt x="21084" y="7292"/>
                  <a:pt x="15837" y="0"/>
                </a:cubicBezTo>
                <a:cubicBezTo>
                  <a:pt x="17427" y="842"/>
                  <a:pt x="16787" y="1444"/>
                  <a:pt x="15196" y="1604"/>
                </a:cubicBezTo>
                <a:cubicBezTo>
                  <a:pt x="13686" y="1780"/>
                  <a:pt x="12095" y="1647"/>
                  <a:pt x="10504" y="1647"/>
                </a:cubicBezTo>
                <a:cubicBezTo>
                  <a:pt x="5001" y="1647"/>
                  <a:pt x="1623" y="3294"/>
                  <a:pt x="395" y="6610"/>
                </a:cubicBezTo>
                <a:cubicBezTo>
                  <a:pt x="395" y="6610"/>
                  <a:pt x="133" y="6732"/>
                  <a:pt x="11" y="6823"/>
                </a:cubicBezTo>
                <a:lnTo>
                  <a:pt x="11" y="6865"/>
                </a:lnTo>
                <a:lnTo>
                  <a:pt x="0" y="6865"/>
                </a:lnTo>
                <a:close/>
              </a:path>
            </a:pathLst>
          </a:custGeom>
          <a:solidFill>
            <a:srgbClr val="FFFFFF">
              <a:alpha val="30000"/>
            </a:srgbClr>
          </a:solidFill>
          <a:ln w="5331"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5FD931D9-251A-D62A-DAD6-692126590B0A}"/>
              </a:ext>
            </a:extLst>
          </p:cNvPr>
          <p:cNvSpPr/>
          <p:nvPr userDrawn="1"/>
        </p:nvSpPr>
        <p:spPr>
          <a:xfrm>
            <a:off x="7892438" y="3579239"/>
            <a:ext cx="36107" cy="22967"/>
          </a:xfrm>
          <a:custGeom>
            <a:avLst/>
            <a:gdLst>
              <a:gd name="connsiteX0" fmla="*/ 1234 w 15528"/>
              <a:gd name="connsiteY0" fmla="*/ 91 h 9877"/>
              <a:gd name="connsiteX1" fmla="*/ 892 w 15528"/>
              <a:gd name="connsiteY1" fmla="*/ 6274 h 9877"/>
              <a:gd name="connsiteX2" fmla="*/ 8936 w 15528"/>
              <a:gd name="connsiteY2" fmla="*/ 8347 h 9877"/>
              <a:gd name="connsiteX3" fmla="*/ 15432 w 15528"/>
              <a:gd name="connsiteY3" fmla="*/ 7665 h 9877"/>
              <a:gd name="connsiteX4" fmla="*/ 13275 w 15528"/>
              <a:gd name="connsiteY4" fmla="*/ 0 h 9877"/>
              <a:gd name="connsiteX5" fmla="*/ 1271 w 15528"/>
              <a:gd name="connsiteY5" fmla="*/ 80 h 9877"/>
              <a:gd name="connsiteX6" fmla="*/ 1234 w 15528"/>
              <a:gd name="connsiteY6" fmla="*/ 80 h 9877"/>
              <a:gd name="connsiteX7" fmla="*/ 1234 w 15528"/>
              <a:gd name="connsiteY7" fmla="*/ 91 h 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8" h="9877">
                <a:moveTo>
                  <a:pt x="1234" y="91"/>
                </a:moveTo>
                <a:cubicBezTo>
                  <a:pt x="460" y="2127"/>
                  <a:pt x="-917" y="4158"/>
                  <a:pt x="892" y="6274"/>
                </a:cubicBezTo>
                <a:cubicBezTo>
                  <a:pt x="3214" y="7798"/>
                  <a:pt x="7820" y="7249"/>
                  <a:pt x="8936" y="8347"/>
                </a:cubicBezTo>
                <a:cubicBezTo>
                  <a:pt x="12555" y="12041"/>
                  <a:pt x="13366" y="7921"/>
                  <a:pt x="15432" y="7665"/>
                </a:cubicBezTo>
                <a:cubicBezTo>
                  <a:pt x="15693" y="4952"/>
                  <a:pt x="15560" y="2329"/>
                  <a:pt x="13275" y="0"/>
                </a:cubicBezTo>
                <a:cubicBezTo>
                  <a:pt x="9278" y="0"/>
                  <a:pt x="5269" y="80"/>
                  <a:pt x="1271" y="80"/>
                </a:cubicBezTo>
                <a:lnTo>
                  <a:pt x="1234" y="80"/>
                </a:lnTo>
                <a:lnTo>
                  <a:pt x="1234" y="91"/>
                </a:lnTo>
                <a:close/>
              </a:path>
            </a:pathLst>
          </a:custGeom>
          <a:solidFill>
            <a:srgbClr val="FFFFFF">
              <a:alpha val="30000"/>
            </a:srgbClr>
          </a:solidFill>
          <a:ln w="5331"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546F7657-918F-F712-88E0-1EC26BD5F369}"/>
              </a:ext>
            </a:extLst>
          </p:cNvPr>
          <p:cNvSpPr/>
          <p:nvPr userDrawn="1"/>
        </p:nvSpPr>
        <p:spPr>
          <a:xfrm>
            <a:off x="7619054" y="3577855"/>
            <a:ext cx="19718" cy="27543"/>
          </a:xfrm>
          <a:custGeom>
            <a:avLst/>
            <a:gdLst>
              <a:gd name="connsiteX0" fmla="*/ 8470 w 8480"/>
              <a:gd name="connsiteY0" fmla="*/ 6911 h 11845"/>
              <a:gd name="connsiteX1" fmla="*/ 3303 w 8480"/>
              <a:gd name="connsiteY1" fmla="*/ 557 h 11845"/>
              <a:gd name="connsiteX2" fmla="*/ 1889 w 8480"/>
              <a:gd name="connsiteY2" fmla="*/ 472 h 11845"/>
              <a:gd name="connsiteX3" fmla="*/ 2108 w 8480"/>
              <a:gd name="connsiteY3" fmla="*/ 10898 h 11845"/>
              <a:gd name="connsiteX4" fmla="*/ 6196 w 8480"/>
              <a:gd name="connsiteY4" fmla="*/ 11068 h 11845"/>
              <a:gd name="connsiteX5" fmla="*/ 8481 w 8480"/>
              <a:gd name="connsiteY5" fmla="*/ 6959 h 11845"/>
              <a:gd name="connsiteX6" fmla="*/ 8481 w 8480"/>
              <a:gd name="connsiteY6" fmla="*/ 6921 h 11845"/>
              <a:gd name="connsiteX7" fmla="*/ 8470 w 8480"/>
              <a:gd name="connsiteY7" fmla="*/ 6911 h 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0" h="11845">
                <a:moveTo>
                  <a:pt x="8470" y="6911"/>
                </a:moveTo>
                <a:cubicBezTo>
                  <a:pt x="5412" y="5301"/>
                  <a:pt x="9719" y="1063"/>
                  <a:pt x="3303" y="557"/>
                </a:cubicBezTo>
                <a:cubicBezTo>
                  <a:pt x="2919" y="557"/>
                  <a:pt x="3127" y="-637"/>
                  <a:pt x="1889" y="472"/>
                </a:cubicBezTo>
                <a:cubicBezTo>
                  <a:pt x="-2200" y="4075"/>
                  <a:pt x="1537" y="7470"/>
                  <a:pt x="2108" y="10898"/>
                </a:cubicBezTo>
                <a:cubicBezTo>
                  <a:pt x="2279" y="12044"/>
                  <a:pt x="5081" y="12209"/>
                  <a:pt x="6196" y="11068"/>
                </a:cubicBezTo>
                <a:cubicBezTo>
                  <a:pt x="7312" y="9970"/>
                  <a:pt x="7654" y="8488"/>
                  <a:pt x="8481" y="6959"/>
                </a:cubicBezTo>
                <a:lnTo>
                  <a:pt x="8481" y="6921"/>
                </a:lnTo>
                <a:lnTo>
                  <a:pt x="8470" y="6911"/>
                </a:lnTo>
                <a:close/>
              </a:path>
            </a:pathLst>
          </a:custGeom>
          <a:solidFill>
            <a:srgbClr val="FFFFFF">
              <a:alpha val="30000"/>
            </a:srgbClr>
          </a:solidFill>
          <a:ln w="5331"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D4181894-27C6-967B-AE7E-258D1704C219}"/>
              </a:ext>
            </a:extLst>
          </p:cNvPr>
          <p:cNvSpPr/>
          <p:nvPr userDrawn="1"/>
        </p:nvSpPr>
        <p:spPr>
          <a:xfrm>
            <a:off x="7472068" y="3580774"/>
            <a:ext cx="18630" cy="25869"/>
          </a:xfrm>
          <a:custGeom>
            <a:avLst/>
            <a:gdLst>
              <a:gd name="connsiteX0" fmla="*/ 0 w 8012"/>
              <a:gd name="connsiteY0" fmla="*/ 4473 h 11125"/>
              <a:gd name="connsiteX1" fmla="*/ 992 w 8012"/>
              <a:gd name="connsiteY1" fmla="*/ 8284 h 11125"/>
              <a:gd name="connsiteX2" fmla="*/ 3532 w 8012"/>
              <a:gd name="connsiteY2" fmla="*/ 11125 h 11125"/>
              <a:gd name="connsiteX3" fmla="*/ 7798 w 8012"/>
              <a:gd name="connsiteY3" fmla="*/ 8161 h 11125"/>
              <a:gd name="connsiteX4" fmla="*/ 5732 w 8012"/>
              <a:gd name="connsiteY4" fmla="*/ 1008 h 11125"/>
              <a:gd name="connsiteX5" fmla="*/ 1301 w 8012"/>
              <a:gd name="connsiteY5" fmla="*/ 1125 h 11125"/>
              <a:gd name="connsiteX6" fmla="*/ 10 w 8012"/>
              <a:gd name="connsiteY6" fmla="*/ 4515 h 11125"/>
              <a:gd name="connsiteX7" fmla="*/ 10 w 8012"/>
              <a:gd name="connsiteY7" fmla="*/ 4473 h 11125"/>
              <a:gd name="connsiteX8" fmla="*/ 0 w 8012"/>
              <a:gd name="connsiteY8" fmla="*/ 4473 h 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12" h="11125">
                <a:moveTo>
                  <a:pt x="0" y="4473"/>
                </a:moveTo>
                <a:cubicBezTo>
                  <a:pt x="341" y="5784"/>
                  <a:pt x="692" y="7015"/>
                  <a:pt x="992" y="8284"/>
                </a:cubicBezTo>
                <a:cubicBezTo>
                  <a:pt x="1250" y="9478"/>
                  <a:pt x="558" y="11125"/>
                  <a:pt x="3532" y="11125"/>
                </a:cubicBezTo>
                <a:cubicBezTo>
                  <a:pt x="6331" y="11125"/>
                  <a:pt x="7282" y="9595"/>
                  <a:pt x="7798" y="8161"/>
                </a:cubicBezTo>
                <a:cubicBezTo>
                  <a:pt x="8655" y="5624"/>
                  <a:pt x="6724" y="3295"/>
                  <a:pt x="5732" y="1008"/>
                </a:cubicBezTo>
                <a:cubicBezTo>
                  <a:pt x="5123" y="-399"/>
                  <a:pt x="2458" y="-308"/>
                  <a:pt x="1301" y="1125"/>
                </a:cubicBezTo>
                <a:cubicBezTo>
                  <a:pt x="486" y="2106"/>
                  <a:pt x="403" y="3375"/>
                  <a:pt x="10" y="4515"/>
                </a:cubicBezTo>
                <a:lnTo>
                  <a:pt x="10" y="4473"/>
                </a:lnTo>
                <a:lnTo>
                  <a:pt x="0" y="4473"/>
                </a:lnTo>
                <a:close/>
              </a:path>
            </a:pathLst>
          </a:custGeom>
          <a:solidFill>
            <a:srgbClr val="FFFFFF">
              <a:alpha val="30000"/>
            </a:srgbClr>
          </a:solidFill>
          <a:ln w="5331"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40AF518-BCDC-BF93-1C5E-206E47377371}"/>
              </a:ext>
            </a:extLst>
          </p:cNvPr>
          <p:cNvSpPr/>
          <p:nvPr userDrawn="1"/>
        </p:nvSpPr>
        <p:spPr>
          <a:xfrm>
            <a:off x="7848014" y="3574700"/>
            <a:ext cx="15924" cy="28589"/>
          </a:xfrm>
          <a:custGeom>
            <a:avLst/>
            <a:gdLst>
              <a:gd name="connsiteX0" fmla="*/ 8 w 6848"/>
              <a:gd name="connsiteY0" fmla="*/ 6275 h 12295"/>
              <a:gd name="connsiteX1" fmla="*/ 782 w 6848"/>
              <a:gd name="connsiteY1" fmla="*/ 10086 h 12295"/>
              <a:gd name="connsiteX2" fmla="*/ 3925 w 6848"/>
              <a:gd name="connsiteY2" fmla="*/ 12159 h 12295"/>
              <a:gd name="connsiteX3" fmla="*/ 6082 w 6848"/>
              <a:gd name="connsiteY3" fmla="*/ 11104 h 12295"/>
              <a:gd name="connsiteX4" fmla="*/ 4614 w 6848"/>
              <a:gd name="connsiteY4" fmla="*/ 427 h 12295"/>
              <a:gd name="connsiteX5" fmla="*/ 744 w 6848"/>
              <a:gd name="connsiteY5" fmla="*/ 1403 h 12295"/>
              <a:gd name="connsiteX6" fmla="*/ 8 w 6848"/>
              <a:gd name="connsiteY6" fmla="*/ 6232 h 12295"/>
              <a:gd name="connsiteX7" fmla="*/ 8 w 6848"/>
              <a:gd name="connsiteY7" fmla="*/ 6275 h 1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 h="12295">
                <a:moveTo>
                  <a:pt x="8" y="6275"/>
                </a:moveTo>
                <a:cubicBezTo>
                  <a:pt x="184" y="7074"/>
                  <a:pt x="648" y="8604"/>
                  <a:pt x="782" y="10086"/>
                </a:cubicBezTo>
                <a:cubicBezTo>
                  <a:pt x="920" y="11440"/>
                  <a:pt x="2853" y="11520"/>
                  <a:pt x="3925" y="12159"/>
                </a:cubicBezTo>
                <a:cubicBezTo>
                  <a:pt x="4790" y="12671"/>
                  <a:pt x="5559" y="11610"/>
                  <a:pt x="6082" y="11104"/>
                </a:cubicBezTo>
                <a:cubicBezTo>
                  <a:pt x="7630" y="9579"/>
                  <a:pt x="6680" y="1525"/>
                  <a:pt x="4614" y="427"/>
                </a:cubicBezTo>
                <a:cubicBezTo>
                  <a:pt x="3109" y="-378"/>
                  <a:pt x="1518" y="-42"/>
                  <a:pt x="744" y="1403"/>
                </a:cubicBezTo>
                <a:cubicBezTo>
                  <a:pt x="50" y="2757"/>
                  <a:pt x="-30" y="4159"/>
                  <a:pt x="8" y="6232"/>
                </a:cubicBezTo>
                <a:lnTo>
                  <a:pt x="8" y="6275"/>
                </a:lnTo>
                <a:close/>
              </a:path>
            </a:pathLst>
          </a:custGeom>
          <a:solidFill>
            <a:srgbClr val="FFFFFF">
              <a:alpha val="30000"/>
            </a:srgbClr>
          </a:solidFill>
          <a:ln w="5331"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0543D16D-79F4-5977-C8B4-8F0D0BF43944}"/>
              </a:ext>
            </a:extLst>
          </p:cNvPr>
          <p:cNvSpPr/>
          <p:nvPr userDrawn="1"/>
        </p:nvSpPr>
        <p:spPr>
          <a:xfrm>
            <a:off x="8303131" y="3571200"/>
            <a:ext cx="42860" cy="19514"/>
          </a:xfrm>
          <a:custGeom>
            <a:avLst/>
            <a:gdLst>
              <a:gd name="connsiteX0" fmla="*/ 1695 w 18432"/>
              <a:gd name="connsiteY0" fmla="*/ 8339 h 8392"/>
              <a:gd name="connsiteX1" fmla="*/ 2079 w 18432"/>
              <a:gd name="connsiteY1" fmla="*/ 8126 h 8392"/>
              <a:gd name="connsiteX2" fmla="*/ 12194 w 18432"/>
              <a:gd name="connsiteY2" fmla="*/ 3174 h 8392"/>
              <a:gd name="connsiteX3" fmla="*/ 16880 w 18432"/>
              <a:gd name="connsiteY3" fmla="*/ 3137 h 8392"/>
              <a:gd name="connsiteX4" fmla="*/ 17521 w 18432"/>
              <a:gd name="connsiteY4" fmla="*/ 1527 h 8392"/>
              <a:gd name="connsiteX5" fmla="*/ 14815 w 18432"/>
              <a:gd name="connsiteY5" fmla="*/ 3 h 8392"/>
              <a:gd name="connsiteX6" fmla="*/ 8660 w 18432"/>
              <a:gd name="connsiteY6" fmla="*/ 3 h 8392"/>
              <a:gd name="connsiteX7" fmla="*/ 1684 w 18432"/>
              <a:gd name="connsiteY7" fmla="*/ 8392 h 8392"/>
              <a:gd name="connsiteX8" fmla="*/ 1684 w 18432"/>
              <a:gd name="connsiteY8" fmla="*/ 8350 h 8392"/>
              <a:gd name="connsiteX9" fmla="*/ 1695 w 18432"/>
              <a:gd name="connsiteY9" fmla="*/ 8339 h 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2" h="8392">
                <a:moveTo>
                  <a:pt x="1695" y="8339"/>
                </a:moveTo>
                <a:cubicBezTo>
                  <a:pt x="1695" y="8339"/>
                  <a:pt x="2079" y="8222"/>
                  <a:pt x="2079" y="8126"/>
                </a:cubicBezTo>
                <a:cubicBezTo>
                  <a:pt x="3317" y="4794"/>
                  <a:pt x="6685" y="3147"/>
                  <a:pt x="12194" y="3174"/>
                </a:cubicBezTo>
                <a:cubicBezTo>
                  <a:pt x="13742" y="3174"/>
                  <a:pt x="15332" y="3259"/>
                  <a:pt x="16880" y="3137"/>
                </a:cubicBezTo>
                <a:cubicBezTo>
                  <a:pt x="18428" y="2961"/>
                  <a:pt x="19122" y="2374"/>
                  <a:pt x="17521" y="1527"/>
                </a:cubicBezTo>
                <a:cubicBezTo>
                  <a:pt x="17441" y="338"/>
                  <a:pt x="16448" y="-35"/>
                  <a:pt x="14815" y="3"/>
                </a:cubicBezTo>
                <a:lnTo>
                  <a:pt x="8660" y="3"/>
                </a:lnTo>
                <a:cubicBezTo>
                  <a:pt x="312" y="3"/>
                  <a:pt x="-1972" y="2721"/>
                  <a:pt x="1684" y="8392"/>
                </a:cubicBezTo>
                <a:lnTo>
                  <a:pt x="1684" y="8350"/>
                </a:lnTo>
                <a:lnTo>
                  <a:pt x="1695" y="8339"/>
                </a:lnTo>
                <a:close/>
              </a:path>
            </a:pathLst>
          </a:custGeom>
          <a:solidFill>
            <a:srgbClr val="FFFFFF">
              <a:alpha val="30000"/>
            </a:srgbClr>
          </a:solidFill>
          <a:ln w="5331"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91CA0CDA-7F1E-37D0-9E3A-6DF6D2FE4769}"/>
              </a:ext>
            </a:extLst>
          </p:cNvPr>
          <p:cNvSpPr/>
          <p:nvPr userDrawn="1"/>
        </p:nvSpPr>
        <p:spPr>
          <a:xfrm>
            <a:off x="7952529" y="3585622"/>
            <a:ext cx="51921" cy="23185"/>
          </a:xfrm>
          <a:custGeom>
            <a:avLst/>
            <a:gdLst>
              <a:gd name="connsiteX0" fmla="*/ 18942 w 22329"/>
              <a:gd name="connsiteY0" fmla="*/ 11 h 9971"/>
              <a:gd name="connsiteX1" fmla="*/ 18728 w 22329"/>
              <a:gd name="connsiteY1" fmla="*/ 688 h 9971"/>
              <a:gd name="connsiteX2" fmla="*/ 17693 w 22329"/>
              <a:gd name="connsiteY2" fmla="*/ 8102 h 9971"/>
              <a:gd name="connsiteX3" fmla="*/ 132 w 22329"/>
              <a:gd name="connsiteY3" fmla="*/ 7084 h 9971"/>
              <a:gd name="connsiteX4" fmla="*/ 3708 w 22329"/>
              <a:gd name="connsiteY4" fmla="*/ 9882 h 9971"/>
              <a:gd name="connsiteX5" fmla="*/ 17175 w 22329"/>
              <a:gd name="connsiteY5" fmla="*/ 9962 h 9971"/>
              <a:gd name="connsiteX6" fmla="*/ 21824 w 22329"/>
              <a:gd name="connsiteY6" fmla="*/ 7798 h 9971"/>
              <a:gd name="connsiteX7" fmla="*/ 18904 w 22329"/>
              <a:gd name="connsiteY7" fmla="*/ 0 h 9971"/>
              <a:gd name="connsiteX8" fmla="*/ 18942 w 22329"/>
              <a:gd name="connsiteY8" fmla="*/ 0 h 9971"/>
              <a:gd name="connsiteX9" fmla="*/ 18942 w 22329"/>
              <a:gd name="connsiteY9" fmla="*/ 11 h 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29" h="9971">
                <a:moveTo>
                  <a:pt x="18942" y="11"/>
                </a:moveTo>
                <a:cubicBezTo>
                  <a:pt x="18862" y="224"/>
                  <a:pt x="18766" y="474"/>
                  <a:pt x="18728" y="688"/>
                </a:cubicBezTo>
                <a:cubicBezTo>
                  <a:pt x="18291" y="3273"/>
                  <a:pt x="21306" y="7596"/>
                  <a:pt x="17693" y="8102"/>
                </a:cubicBezTo>
                <a:cubicBezTo>
                  <a:pt x="12270" y="8864"/>
                  <a:pt x="5694" y="9626"/>
                  <a:pt x="132" y="7084"/>
                </a:cubicBezTo>
                <a:cubicBezTo>
                  <a:pt x="-423" y="9077"/>
                  <a:pt x="773" y="9882"/>
                  <a:pt x="3708" y="9882"/>
                </a:cubicBezTo>
                <a:cubicBezTo>
                  <a:pt x="8181" y="9882"/>
                  <a:pt x="12702" y="10005"/>
                  <a:pt x="17175" y="9962"/>
                </a:cubicBezTo>
                <a:cubicBezTo>
                  <a:pt x="19283" y="9962"/>
                  <a:pt x="21691" y="9456"/>
                  <a:pt x="21824" y="7798"/>
                </a:cubicBezTo>
                <a:cubicBezTo>
                  <a:pt x="22086" y="5042"/>
                  <a:pt x="23810" y="1908"/>
                  <a:pt x="18904" y="0"/>
                </a:cubicBezTo>
                <a:lnTo>
                  <a:pt x="18942" y="0"/>
                </a:lnTo>
                <a:lnTo>
                  <a:pt x="18942" y="11"/>
                </a:lnTo>
                <a:close/>
              </a:path>
            </a:pathLst>
          </a:custGeom>
          <a:solidFill>
            <a:srgbClr val="FFFFFF">
              <a:alpha val="30000"/>
            </a:srgbClr>
          </a:solidFill>
          <a:ln w="5331"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F8EBAFE5-757D-7BC8-AB9C-6E2DA1768CE5}"/>
              </a:ext>
            </a:extLst>
          </p:cNvPr>
          <p:cNvSpPr/>
          <p:nvPr userDrawn="1"/>
        </p:nvSpPr>
        <p:spPr>
          <a:xfrm>
            <a:off x="7803326" y="3579532"/>
            <a:ext cx="13689" cy="25325"/>
          </a:xfrm>
          <a:custGeom>
            <a:avLst/>
            <a:gdLst>
              <a:gd name="connsiteX0" fmla="*/ 11 w 5887"/>
              <a:gd name="connsiteY0" fmla="*/ 3935 h 10891"/>
              <a:gd name="connsiteX1" fmla="*/ 614 w 5887"/>
              <a:gd name="connsiteY1" fmla="*/ 9404 h 10891"/>
              <a:gd name="connsiteX2" fmla="*/ 2204 w 5887"/>
              <a:gd name="connsiteY2" fmla="*/ 10891 h 10891"/>
              <a:gd name="connsiteX3" fmla="*/ 4569 w 5887"/>
              <a:gd name="connsiteY3" fmla="*/ 9793 h 10891"/>
              <a:gd name="connsiteX4" fmla="*/ 4094 w 5887"/>
              <a:gd name="connsiteY4" fmla="*/ 987 h 10891"/>
              <a:gd name="connsiteX5" fmla="*/ 2151 w 5887"/>
              <a:gd name="connsiteY5" fmla="*/ 12 h 10891"/>
              <a:gd name="connsiteX6" fmla="*/ 384 w 5887"/>
              <a:gd name="connsiteY6" fmla="*/ 1361 h 10891"/>
              <a:gd name="connsiteX7" fmla="*/ 0 w 5887"/>
              <a:gd name="connsiteY7" fmla="*/ 3946 h 10891"/>
              <a:gd name="connsiteX8" fmla="*/ 11 w 5887"/>
              <a:gd name="connsiteY8" fmla="*/ 3935 h 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7" h="10891">
                <a:moveTo>
                  <a:pt x="11" y="3935"/>
                </a:moveTo>
                <a:cubicBezTo>
                  <a:pt x="230" y="6099"/>
                  <a:pt x="352" y="7746"/>
                  <a:pt x="614" y="9404"/>
                </a:cubicBezTo>
                <a:cubicBezTo>
                  <a:pt x="694" y="10038"/>
                  <a:pt x="747" y="10891"/>
                  <a:pt x="2204" y="10891"/>
                </a:cubicBezTo>
                <a:cubicBezTo>
                  <a:pt x="3368" y="10891"/>
                  <a:pt x="3928" y="10422"/>
                  <a:pt x="4569" y="9793"/>
                </a:cubicBezTo>
                <a:cubicBezTo>
                  <a:pt x="7574" y="6744"/>
                  <a:pt x="4569" y="3903"/>
                  <a:pt x="4094" y="987"/>
                </a:cubicBezTo>
                <a:cubicBezTo>
                  <a:pt x="4009" y="358"/>
                  <a:pt x="3058" y="49"/>
                  <a:pt x="2151" y="12"/>
                </a:cubicBezTo>
                <a:cubicBezTo>
                  <a:pt x="641" y="-111"/>
                  <a:pt x="560" y="732"/>
                  <a:pt x="384" y="1361"/>
                </a:cubicBezTo>
                <a:cubicBezTo>
                  <a:pt x="128" y="2379"/>
                  <a:pt x="85" y="3439"/>
                  <a:pt x="0" y="3946"/>
                </a:cubicBezTo>
                <a:lnTo>
                  <a:pt x="11" y="3935"/>
                </a:lnTo>
                <a:close/>
              </a:path>
            </a:pathLst>
          </a:custGeom>
          <a:solidFill>
            <a:srgbClr val="FFFFFF">
              <a:alpha val="30000"/>
            </a:srgbClr>
          </a:solidFill>
          <a:ln w="5331"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B1ABEF98-CE89-214E-E00B-E9DD2981C0EF}"/>
              </a:ext>
            </a:extLst>
          </p:cNvPr>
          <p:cNvSpPr/>
          <p:nvPr userDrawn="1"/>
        </p:nvSpPr>
        <p:spPr>
          <a:xfrm>
            <a:off x="7893973" y="3593851"/>
            <a:ext cx="35010" cy="12147"/>
          </a:xfrm>
          <a:custGeom>
            <a:avLst/>
            <a:gdLst>
              <a:gd name="connsiteX0" fmla="*/ 14794 w 15056"/>
              <a:gd name="connsiteY0" fmla="*/ 1391 h 5224"/>
              <a:gd name="connsiteX1" fmla="*/ 8298 w 15056"/>
              <a:gd name="connsiteY1" fmla="*/ 2073 h 5224"/>
              <a:gd name="connsiteX2" fmla="*/ 254 w 15056"/>
              <a:gd name="connsiteY2" fmla="*/ 0 h 5224"/>
              <a:gd name="connsiteX3" fmla="*/ 2016 w 15056"/>
              <a:gd name="connsiteY3" fmla="*/ 4573 h 5224"/>
              <a:gd name="connsiteX4" fmla="*/ 13635 w 15056"/>
              <a:gd name="connsiteY4" fmla="*/ 4573 h 5224"/>
              <a:gd name="connsiteX5" fmla="*/ 14751 w 15056"/>
              <a:gd name="connsiteY5" fmla="*/ 1444 h 5224"/>
              <a:gd name="connsiteX6" fmla="*/ 14794 w 15056"/>
              <a:gd name="connsiteY6" fmla="*/ 1402 h 5224"/>
              <a:gd name="connsiteX7" fmla="*/ 14794 w 15056"/>
              <a:gd name="connsiteY7" fmla="*/ 1391 h 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56" h="5224">
                <a:moveTo>
                  <a:pt x="14794" y="1391"/>
                </a:moveTo>
                <a:cubicBezTo>
                  <a:pt x="12728" y="1647"/>
                  <a:pt x="11954" y="5751"/>
                  <a:pt x="8298" y="2073"/>
                </a:cubicBezTo>
                <a:cubicBezTo>
                  <a:pt x="7225" y="975"/>
                  <a:pt x="2576" y="1567"/>
                  <a:pt x="254" y="0"/>
                </a:cubicBezTo>
                <a:cubicBezTo>
                  <a:pt x="334" y="1647"/>
                  <a:pt x="-1080" y="4067"/>
                  <a:pt x="2016" y="4573"/>
                </a:cubicBezTo>
                <a:cubicBezTo>
                  <a:pt x="5714" y="5176"/>
                  <a:pt x="9899" y="5671"/>
                  <a:pt x="13635" y="4573"/>
                </a:cubicBezTo>
                <a:cubicBezTo>
                  <a:pt x="15402" y="4067"/>
                  <a:pt x="15189" y="2622"/>
                  <a:pt x="14751" y="1444"/>
                </a:cubicBezTo>
                <a:lnTo>
                  <a:pt x="14794" y="1402"/>
                </a:lnTo>
                <a:lnTo>
                  <a:pt x="14794" y="1391"/>
                </a:lnTo>
                <a:close/>
              </a:path>
            </a:pathLst>
          </a:custGeom>
          <a:solidFill>
            <a:srgbClr val="FFFFFF">
              <a:alpha val="30000"/>
            </a:srgbClr>
          </a:solidFill>
          <a:ln w="5331"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7FDC6A7E-CA24-5980-C92B-D0AAA872BEFB}"/>
              </a:ext>
            </a:extLst>
          </p:cNvPr>
          <p:cNvSpPr/>
          <p:nvPr userDrawn="1"/>
        </p:nvSpPr>
        <p:spPr>
          <a:xfrm>
            <a:off x="7895382" y="3574479"/>
            <a:ext cx="27899" cy="4955"/>
          </a:xfrm>
          <a:custGeom>
            <a:avLst/>
            <a:gdLst>
              <a:gd name="connsiteX0" fmla="*/ 0 w 11998"/>
              <a:gd name="connsiteY0" fmla="*/ 2132 h 2131"/>
              <a:gd name="connsiteX1" fmla="*/ 11999 w 11998"/>
              <a:gd name="connsiteY1" fmla="*/ 2047 h 2131"/>
              <a:gd name="connsiteX2" fmla="*/ 11620 w 11998"/>
              <a:gd name="connsiteY2" fmla="*/ 389 h 2131"/>
              <a:gd name="connsiteX3" fmla="*/ 379 w 11998"/>
              <a:gd name="connsiteY3" fmla="*/ 815 h 2131"/>
              <a:gd name="connsiteX4" fmla="*/ 0 w 11998"/>
              <a:gd name="connsiteY4" fmla="*/ 2132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8" h="2131">
                <a:moveTo>
                  <a:pt x="0" y="2132"/>
                </a:moveTo>
                <a:cubicBezTo>
                  <a:pt x="3998" y="2132"/>
                  <a:pt x="8001" y="2047"/>
                  <a:pt x="11999" y="2047"/>
                </a:cubicBezTo>
                <a:cubicBezTo>
                  <a:pt x="11876" y="1498"/>
                  <a:pt x="11876" y="442"/>
                  <a:pt x="11620" y="389"/>
                </a:cubicBezTo>
                <a:cubicBezTo>
                  <a:pt x="7830" y="53"/>
                  <a:pt x="3998" y="-453"/>
                  <a:pt x="379" y="815"/>
                </a:cubicBezTo>
                <a:cubicBezTo>
                  <a:pt x="37" y="948"/>
                  <a:pt x="123" y="1673"/>
                  <a:pt x="0" y="2132"/>
                </a:cubicBezTo>
                <a:close/>
              </a:path>
            </a:pathLst>
          </a:custGeom>
          <a:solidFill>
            <a:srgbClr val="FFFFFF">
              <a:alpha val="30000"/>
            </a:srgbClr>
          </a:solidFill>
          <a:ln w="5331"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8D815402-2A52-AC70-DD66-A8F5810D5313}"/>
              </a:ext>
            </a:extLst>
          </p:cNvPr>
          <p:cNvSpPr/>
          <p:nvPr userDrawn="1"/>
        </p:nvSpPr>
        <p:spPr>
          <a:xfrm>
            <a:off x="7945088" y="3582697"/>
            <a:ext cx="7957" cy="19409"/>
          </a:xfrm>
          <a:custGeom>
            <a:avLst/>
            <a:gdLst>
              <a:gd name="connsiteX0" fmla="*/ 3300 w 3422"/>
              <a:gd name="connsiteY0" fmla="*/ 8347 h 8347"/>
              <a:gd name="connsiteX1" fmla="*/ 3422 w 3422"/>
              <a:gd name="connsiteY1" fmla="*/ 0 h 8347"/>
              <a:gd name="connsiteX2" fmla="*/ 3300 w 3422"/>
              <a:gd name="connsiteY2" fmla="*/ 8347 h 8347"/>
            </a:gdLst>
            <a:ahLst/>
            <a:cxnLst>
              <a:cxn ang="0">
                <a:pos x="connsiteX0" y="connsiteY0"/>
              </a:cxn>
              <a:cxn ang="0">
                <a:pos x="connsiteX1" y="connsiteY1"/>
              </a:cxn>
              <a:cxn ang="0">
                <a:pos x="connsiteX2" y="connsiteY2"/>
              </a:cxn>
            </a:cxnLst>
            <a:rect l="l" t="t" r="r" b="b"/>
            <a:pathLst>
              <a:path w="3422" h="8347">
                <a:moveTo>
                  <a:pt x="3300" y="8347"/>
                </a:moveTo>
                <a:cubicBezTo>
                  <a:pt x="3300" y="5554"/>
                  <a:pt x="3380" y="2798"/>
                  <a:pt x="3422" y="0"/>
                </a:cubicBezTo>
                <a:cubicBezTo>
                  <a:pt x="-1093" y="1397"/>
                  <a:pt x="-1147" y="5890"/>
                  <a:pt x="3300" y="8347"/>
                </a:cubicBezTo>
                <a:close/>
              </a:path>
            </a:pathLst>
          </a:custGeom>
          <a:solidFill>
            <a:srgbClr val="FFFFFF">
              <a:alpha val="30000"/>
            </a:srgbClr>
          </a:solidFill>
          <a:ln w="5331"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7BA1F619-9FC9-0666-1FA4-8882E011C80C}"/>
              </a:ext>
            </a:extLst>
          </p:cNvPr>
          <p:cNvSpPr/>
          <p:nvPr userDrawn="1"/>
        </p:nvSpPr>
        <p:spPr>
          <a:xfrm>
            <a:off x="8024278" y="3581225"/>
            <a:ext cx="233708" cy="16977"/>
          </a:xfrm>
          <a:custGeom>
            <a:avLst/>
            <a:gdLst>
              <a:gd name="connsiteX0" fmla="*/ 50477 w 100507"/>
              <a:gd name="connsiteY0" fmla="*/ 7210 h 7301"/>
              <a:gd name="connsiteX1" fmla="*/ 96359 w 100507"/>
              <a:gd name="connsiteY1" fmla="*/ 7210 h 7301"/>
              <a:gd name="connsiteX2" fmla="*/ 100411 w 100507"/>
              <a:gd name="connsiteY2" fmla="*/ 6277 h 7301"/>
              <a:gd name="connsiteX3" fmla="*/ 99199 w 100507"/>
              <a:gd name="connsiteY3" fmla="*/ 3692 h 7301"/>
              <a:gd name="connsiteX4" fmla="*/ 89303 w 100507"/>
              <a:gd name="connsiteY4" fmla="*/ 308 h 7301"/>
              <a:gd name="connsiteX5" fmla="*/ 5385 w 100507"/>
              <a:gd name="connsiteY5" fmla="*/ 483 h 7301"/>
              <a:gd name="connsiteX6" fmla="*/ 5 w 100507"/>
              <a:gd name="connsiteY6" fmla="*/ 3319 h 7301"/>
              <a:gd name="connsiteX7" fmla="*/ 5641 w 100507"/>
              <a:gd name="connsiteY7" fmla="*/ 7301 h 7301"/>
              <a:gd name="connsiteX8" fmla="*/ 50488 w 100507"/>
              <a:gd name="connsiteY8" fmla="*/ 7221 h 7301"/>
              <a:gd name="connsiteX9" fmla="*/ 50477 w 100507"/>
              <a:gd name="connsiteY9" fmla="*/ 7210 h 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07" h="7301">
                <a:moveTo>
                  <a:pt x="50477" y="7210"/>
                </a:moveTo>
                <a:lnTo>
                  <a:pt x="96359" y="7210"/>
                </a:lnTo>
                <a:cubicBezTo>
                  <a:pt x="97784" y="7210"/>
                  <a:pt x="99759" y="7546"/>
                  <a:pt x="100411" y="6277"/>
                </a:cubicBezTo>
                <a:cubicBezTo>
                  <a:pt x="100923" y="5302"/>
                  <a:pt x="99242" y="4204"/>
                  <a:pt x="99199" y="3692"/>
                </a:cubicBezTo>
                <a:cubicBezTo>
                  <a:pt x="98724" y="-1510"/>
                  <a:pt x="93087" y="308"/>
                  <a:pt x="89303" y="308"/>
                </a:cubicBezTo>
                <a:cubicBezTo>
                  <a:pt x="61334" y="308"/>
                  <a:pt x="33354" y="430"/>
                  <a:pt x="5385" y="483"/>
                </a:cubicBezTo>
                <a:cubicBezTo>
                  <a:pt x="2369" y="483"/>
                  <a:pt x="-123" y="483"/>
                  <a:pt x="5" y="3319"/>
                </a:cubicBezTo>
                <a:cubicBezTo>
                  <a:pt x="138" y="5979"/>
                  <a:pt x="1035" y="7343"/>
                  <a:pt x="5641" y="7301"/>
                </a:cubicBezTo>
                <a:cubicBezTo>
                  <a:pt x="20576" y="7130"/>
                  <a:pt x="35553" y="7221"/>
                  <a:pt x="50488" y="7221"/>
                </a:cubicBezTo>
                <a:lnTo>
                  <a:pt x="50477" y="7210"/>
                </a:lnTo>
                <a:close/>
              </a:path>
            </a:pathLst>
          </a:custGeom>
          <a:solidFill>
            <a:srgbClr val="FFFFFF">
              <a:alpha val="30000"/>
            </a:srgbClr>
          </a:solidFill>
          <a:ln w="5331"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8364EE31-2A7F-31F4-FB65-A65F1BCEBF52}"/>
              </a:ext>
            </a:extLst>
          </p:cNvPr>
          <p:cNvSpPr/>
          <p:nvPr userDrawn="1"/>
        </p:nvSpPr>
        <p:spPr>
          <a:xfrm>
            <a:off x="9097021" y="4397767"/>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A6DFFFB4-AE09-D61C-9513-191A4CD86AB3}"/>
              </a:ext>
            </a:extLst>
          </p:cNvPr>
          <p:cNvSpPr/>
          <p:nvPr userDrawn="1"/>
        </p:nvSpPr>
        <p:spPr>
          <a:xfrm>
            <a:off x="8811405" y="4398242"/>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CCE924A6-68CD-C9CA-FB2C-7EB3C445CBFC}"/>
              </a:ext>
            </a:extLst>
          </p:cNvPr>
          <p:cNvSpPr/>
          <p:nvPr userDrawn="1"/>
        </p:nvSpPr>
        <p:spPr>
          <a:xfrm>
            <a:off x="8757819" y="4404008"/>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6DA35F95-DDCC-8BF3-A10F-BEDD5B4D5D58}"/>
              </a:ext>
            </a:extLst>
          </p:cNvPr>
          <p:cNvSpPr/>
          <p:nvPr userDrawn="1"/>
        </p:nvSpPr>
        <p:spPr>
          <a:xfrm>
            <a:off x="8562913" y="4402657"/>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80ADDEFE-5C59-8FFF-0D24-A53BA00577B5}"/>
              </a:ext>
            </a:extLst>
          </p:cNvPr>
          <p:cNvSpPr/>
          <p:nvPr userDrawn="1"/>
        </p:nvSpPr>
        <p:spPr>
          <a:xfrm>
            <a:off x="9042911" y="4398860"/>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E320F159-93EE-AB2D-2803-1C251D82BFD2}"/>
              </a:ext>
            </a:extLst>
          </p:cNvPr>
          <p:cNvSpPr/>
          <p:nvPr userDrawn="1"/>
        </p:nvSpPr>
        <p:spPr>
          <a:xfrm>
            <a:off x="8709239" y="4402429"/>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DCB3A099-7036-D1F8-A908-EB8956D9B0D2}"/>
              </a:ext>
            </a:extLst>
          </p:cNvPr>
          <p:cNvSpPr/>
          <p:nvPr userDrawn="1"/>
        </p:nvSpPr>
        <p:spPr>
          <a:xfrm>
            <a:off x="8489222" y="4401346"/>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BD9CF23F-1627-180E-535B-6FF2EE9E3723}"/>
              </a:ext>
            </a:extLst>
          </p:cNvPr>
          <p:cNvSpPr/>
          <p:nvPr userDrawn="1"/>
        </p:nvSpPr>
        <p:spPr>
          <a:xfrm>
            <a:off x="8370967" y="4403678"/>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4F901752-512B-E017-E0C0-0D1010CC1C00}"/>
              </a:ext>
            </a:extLst>
          </p:cNvPr>
          <p:cNvSpPr/>
          <p:nvPr userDrawn="1"/>
        </p:nvSpPr>
        <p:spPr>
          <a:xfrm>
            <a:off x="8673509" y="4398944"/>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1BDB6821-DB65-85A4-B653-CC527C0C2A28}"/>
              </a:ext>
            </a:extLst>
          </p:cNvPr>
          <p:cNvSpPr/>
          <p:nvPr userDrawn="1"/>
        </p:nvSpPr>
        <p:spPr>
          <a:xfrm>
            <a:off x="9039744" y="4395970"/>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2DEAAA91-B283-8B3B-0163-B720C797396A}"/>
              </a:ext>
            </a:extLst>
          </p:cNvPr>
          <p:cNvSpPr/>
          <p:nvPr userDrawn="1"/>
        </p:nvSpPr>
        <p:spPr>
          <a:xfrm>
            <a:off x="8757647" y="4407585"/>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202A2975-A957-A74F-50E0-89A2AB9D061D}"/>
              </a:ext>
            </a:extLst>
          </p:cNvPr>
          <p:cNvSpPr/>
          <p:nvPr userDrawn="1"/>
        </p:nvSpPr>
        <p:spPr>
          <a:xfrm>
            <a:off x="8637415" y="4402701"/>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99971B64-448A-6578-E341-BDD71A4CC4F5}"/>
              </a:ext>
            </a:extLst>
          </p:cNvPr>
          <p:cNvSpPr/>
          <p:nvPr userDrawn="1"/>
        </p:nvSpPr>
        <p:spPr>
          <a:xfrm>
            <a:off x="8710383" y="4414328"/>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80D685B-7CEC-05B8-A2AF-10D641968A2C}"/>
              </a:ext>
            </a:extLst>
          </p:cNvPr>
          <p:cNvSpPr/>
          <p:nvPr userDrawn="1"/>
        </p:nvSpPr>
        <p:spPr>
          <a:xfrm>
            <a:off x="8711576" y="4398665"/>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C0793DF9-C81E-DEAA-7EBB-AEF8248D9583}"/>
              </a:ext>
            </a:extLst>
          </p:cNvPr>
          <p:cNvSpPr/>
          <p:nvPr userDrawn="1"/>
        </p:nvSpPr>
        <p:spPr>
          <a:xfrm>
            <a:off x="8751683" y="4405303"/>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066D2D47-AFFF-1257-9E6F-9E15163F3830}"/>
              </a:ext>
            </a:extLst>
          </p:cNvPr>
          <p:cNvSpPr/>
          <p:nvPr userDrawn="1"/>
        </p:nvSpPr>
        <p:spPr>
          <a:xfrm>
            <a:off x="8815237" y="4404004"/>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7445E36A-1395-2DAC-9AB1-11024C5315E3}"/>
              </a:ext>
            </a:extLst>
          </p:cNvPr>
          <p:cNvSpPr/>
          <p:nvPr userDrawn="1"/>
        </p:nvSpPr>
        <p:spPr>
          <a:xfrm>
            <a:off x="9139197"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34FEF9C5-0AF8-10D1-BE1A-263BB4AFB549}"/>
              </a:ext>
            </a:extLst>
          </p:cNvPr>
          <p:cNvSpPr/>
          <p:nvPr userDrawn="1"/>
        </p:nvSpPr>
        <p:spPr>
          <a:xfrm>
            <a:off x="9112647"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49C7895D-AA58-080F-278E-0DFC4610BF88}"/>
              </a:ext>
            </a:extLst>
          </p:cNvPr>
          <p:cNvSpPr/>
          <p:nvPr userDrawn="1"/>
        </p:nvSpPr>
        <p:spPr>
          <a:xfrm>
            <a:off x="9015968"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6D3E4B35-F657-6ABF-970F-83D828307384}"/>
              </a:ext>
            </a:extLst>
          </p:cNvPr>
          <p:cNvSpPr/>
          <p:nvPr userDrawn="1"/>
        </p:nvSpPr>
        <p:spPr>
          <a:xfrm>
            <a:off x="9088541"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6052B3A8-BAB3-8828-0E67-5B2C19A8BC2B}"/>
              </a:ext>
            </a:extLst>
          </p:cNvPr>
          <p:cNvSpPr/>
          <p:nvPr userDrawn="1"/>
        </p:nvSpPr>
        <p:spPr>
          <a:xfrm>
            <a:off x="8979494"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686D6CD8-9342-784E-031A-3ABCA080204A}"/>
              </a:ext>
            </a:extLst>
          </p:cNvPr>
          <p:cNvSpPr/>
          <p:nvPr userDrawn="1"/>
        </p:nvSpPr>
        <p:spPr>
          <a:xfrm>
            <a:off x="8920764"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C38581B1-6276-1EFA-6364-35FF64DA5098}"/>
              </a:ext>
            </a:extLst>
          </p:cNvPr>
          <p:cNvSpPr/>
          <p:nvPr userDrawn="1"/>
        </p:nvSpPr>
        <p:spPr>
          <a:xfrm>
            <a:off x="9070792"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6373B825-DBBE-372B-644D-6F38A46B8BAC}"/>
              </a:ext>
            </a:extLst>
          </p:cNvPr>
          <p:cNvSpPr/>
          <p:nvPr userDrawn="1"/>
        </p:nvSpPr>
        <p:spPr>
          <a:xfrm>
            <a:off x="9112514"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C6B4111F-B950-4983-1ACD-577FB87A3F03}"/>
              </a:ext>
            </a:extLst>
          </p:cNvPr>
          <p:cNvSpPr/>
          <p:nvPr userDrawn="1"/>
        </p:nvSpPr>
        <p:spPr>
          <a:xfrm>
            <a:off x="9052873"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8AAA19C7-D982-B18D-068D-9A7BC7F45BF2}"/>
              </a:ext>
            </a:extLst>
          </p:cNvPr>
          <p:cNvSpPr/>
          <p:nvPr userDrawn="1"/>
        </p:nvSpPr>
        <p:spPr>
          <a:xfrm>
            <a:off x="9089113"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127CB13F-2AF8-93D9-9DFD-5D157F650895}"/>
              </a:ext>
            </a:extLst>
          </p:cNvPr>
          <p:cNvSpPr/>
          <p:nvPr userDrawn="1"/>
        </p:nvSpPr>
        <p:spPr>
          <a:xfrm>
            <a:off x="9089685"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EA4A1E0F-DB35-A34B-220C-9A9D99DA6510}"/>
              </a:ext>
            </a:extLst>
          </p:cNvPr>
          <p:cNvSpPr/>
          <p:nvPr userDrawn="1"/>
        </p:nvSpPr>
        <p:spPr>
          <a:xfrm>
            <a:off x="9109505"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E09D6B45-586C-002E-B3D0-D22101D5F333}"/>
              </a:ext>
            </a:extLst>
          </p:cNvPr>
          <p:cNvSpPr/>
          <p:nvPr userDrawn="1"/>
        </p:nvSpPr>
        <p:spPr>
          <a:xfrm>
            <a:off x="9141011"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05453F05-A7F8-FC7E-8D07-EEA868FEC4B9}"/>
              </a:ext>
            </a:extLst>
          </p:cNvPr>
          <p:cNvSpPr/>
          <p:nvPr userDrawn="1"/>
        </p:nvSpPr>
        <p:spPr>
          <a:xfrm>
            <a:off x="7016362" y="2796688"/>
            <a:ext cx="310705" cy="36475"/>
          </a:xfrm>
          <a:custGeom>
            <a:avLst/>
            <a:gdLst>
              <a:gd name="connsiteX0" fmla="*/ 67578 w 133620"/>
              <a:gd name="connsiteY0" fmla="*/ 15591 h 15686"/>
              <a:gd name="connsiteX1" fmla="*/ 126047 w 133620"/>
              <a:gd name="connsiteY1" fmla="*/ 15671 h 15686"/>
              <a:gd name="connsiteX2" fmla="*/ 133621 w 133620"/>
              <a:gd name="connsiteY2" fmla="*/ 10799 h 15686"/>
              <a:gd name="connsiteX3" fmla="*/ 133466 w 133620"/>
              <a:gd name="connsiteY3" fmla="*/ 6775 h 15686"/>
              <a:gd name="connsiteX4" fmla="*/ 122188 w 133620"/>
              <a:gd name="connsiteY4" fmla="*/ 0 h 15686"/>
              <a:gd name="connsiteX5" fmla="*/ 10582 w 133620"/>
              <a:gd name="connsiteY5" fmla="*/ 0 h 15686"/>
              <a:gd name="connsiteX6" fmla="*/ 1163 w 133620"/>
              <a:gd name="connsiteY6" fmla="*/ 8971 h 15686"/>
              <a:gd name="connsiteX7" fmla="*/ 3404 w 133620"/>
              <a:gd name="connsiteY7" fmla="*/ 15053 h 15686"/>
              <a:gd name="connsiteX8" fmla="*/ 15685 w 133620"/>
              <a:gd name="connsiteY8" fmla="*/ 15580 h 15686"/>
              <a:gd name="connsiteX9" fmla="*/ 67589 w 133620"/>
              <a:gd name="connsiteY9" fmla="*/ 15580 h 15686"/>
              <a:gd name="connsiteX10" fmla="*/ 67578 w 133620"/>
              <a:gd name="connsiteY10" fmla="*/ 15591 h 1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20" h="15686">
                <a:moveTo>
                  <a:pt x="67578" y="15591"/>
                </a:moveTo>
                <a:cubicBezTo>
                  <a:pt x="87034" y="15591"/>
                  <a:pt x="106580" y="15436"/>
                  <a:pt x="126047" y="15671"/>
                </a:cubicBezTo>
                <a:cubicBezTo>
                  <a:pt x="131603" y="15671"/>
                  <a:pt x="133621" y="14227"/>
                  <a:pt x="133621" y="10799"/>
                </a:cubicBezTo>
                <a:cubicBezTo>
                  <a:pt x="133621" y="9440"/>
                  <a:pt x="133621" y="8134"/>
                  <a:pt x="133466" y="6775"/>
                </a:cubicBezTo>
                <a:cubicBezTo>
                  <a:pt x="132537" y="613"/>
                  <a:pt x="131294" y="0"/>
                  <a:pt x="122188" y="0"/>
                </a:cubicBezTo>
                <a:lnTo>
                  <a:pt x="10582" y="0"/>
                </a:lnTo>
                <a:cubicBezTo>
                  <a:pt x="1854" y="0"/>
                  <a:pt x="-2164" y="3502"/>
                  <a:pt x="1163" y="8971"/>
                </a:cubicBezTo>
                <a:cubicBezTo>
                  <a:pt x="2402" y="11023"/>
                  <a:pt x="470" y="14216"/>
                  <a:pt x="3404" y="15053"/>
                </a:cubicBezTo>
                <a:cubicBezTo>
                  <a:pt x="7029" y="16039"/>
                  <a:pt x="11594" y="15580"/>
                  <a:pt x="15685" y="15580"/>
                </a:cubicBezTo>
                <a:lnTo>
                  <a:pt x="67589" y="15580"/>
                </a:lnTo>
                <a:lnTo>
                  <a:pt x="67578" y="15591"/>
                </a:lnTo>
                <a:close/>
              </a:path>
            </a:pathLst>
          </a:custGeom>
          <a:solidFill>
            <a:srgbClr val="FFFFFF">
              <a:alpha val="30000"/>
            </a:srgbClr>
          </a:solidFill>
          <a:ln w="5331"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4B96CDB6-FC4E-5388-E208-E686B3576D62}"/>
              </a:ext>
            </a:extLst>
          </p:cNvPr>
          <p:cNvSpPr/>
          <p:nvPr userDrawn="1"/>
        </p:nvSpPr>
        <p:spPr>
          <a:xfrm>
            <a:off x="7478214" y="2793888"/>
            <a:ext cx="949603" cy="32696"/>
          </a:xfrm>
          <a:custGeom>
            <a:avLst/>
            <a:gdLst>
              <a:gd name="connsiteX0" fmla="*/ 404725 w 408380"/>
              <a:gd name="connsiteY0" fmla="*/ 13992 h 14061"/>
              <a:gd name="connsiteX1" fmla="*/ 404416 w 408380"/>
              <a:gd name="connsiteY1" fmla="*/ 2889 h 14061"/>
              <a:gd name="connsiteX2" fmla="*/ 373837 w 408380"/>
              <a:gd name="connsiteY2" fmla="*/ 0 h 14061"/>
              <a:gd name="connsiteX3" fmla="*/ 37236 w 408380"/>
              <a:gd name="connsiteY3" fmla="*/ 0 h 14061"/>
              <a:gd name="connsiteX4" fmla="*/ 1 w 408380"/>
              <a:gd name="connsiteY4" fmla="*/ 10714 h 14061"/>
              <a:gd name="connsiteX5" fmla="*/ 5953 w 408380"/>
              <a:gd name="connsiteY5" fmla="*/ 14061 h 14061"/>
              <a:gd name="connsiteX6" fmla="*/ 404645 w 408380"/>
              <a:gd name="connsiteY6" fmla="*/ 14061 h 14061"/>
              <a:gd name="connsiteX7" fmla="*/ 404725 w 408380"/>
              <a:gd name="connsiteY7" fmla="*/ 13992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0" h="14061">
                <a:moveTo>
                  <a:pt x="404725" y="13992"/>
                </a:moveTo>
                <a:cubicBezTo>
                  <a:pt x="412369" y="11855"/>
                  <a:pt x="405884" y="4941"/>
                  <a:pt x="404416" y="2889"/>
                </a:cubicBezTo>
                <a:cubicBezTo>
                  <a:pt x="402329" y="-80"/>
                  <a:pt x="386882" y="0"/>
                  <a:pt x="373837" y="0"/>
                </a:cubicBezTo>
                <a:lnTo>
                  <a:pt x="37236" y="0"/>
                </a:lnTo>
                <a:cubicBezTo>
                  <a:pt x="33756" y="0"/>
                  <a:pt x="-223" y="1669"/>
                  <a:pt x="1" y="10714"/>
                </a:cubicBezTo>
                <a:cubicBezTo>
                  <a:pt x="2707" y="11855"/>
                  <a:pt x="4020" y="12921"/>
                  <a:pt x="5953" y="14061"/>
                </a:cubicBezTo>
                <a:lnTo>
                  <a:pt x="404645" y="14061"/>
                </a:lnTo>
                <a:lnTo>
                  <a:pt x="404725" y="13992"/>
                </a:lnTo>
                <a:close/>
              </a:path>
            </a:pathLst>
          </a:custGeom>
          <a:solidFill>
            <a:srgbClr val="FFFFFF">
              <a:alpha val="30000"/>
            </a:srgbClr>
          </a:solidFill>
          <a:ln w="5331"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86011938-6DDE-198C-452F-FFDA82C406AE}"/>
              </a:ext>
            </a:extLst>
          </p:cNvPr>
          <p:cNvSpPr/>
          <p:nvPr userDrawn="1"/>
        </p:nvSpPr>
        <p:spPr>
          <a:xfrm>
            <a:off x="6569874" y="2797260"/>
            <a:ext cx="307171" cy="39953"/>
          </a:xfrm>
          <a:custGeom>
            <a:avLst/>
            <a:gdLst>
              <a:gd name="connsiteX0" fmla="*/ 66111 w 132100"/>
              <a:gd name="connsiteY0" fmla="*/ 17105 h 17182"/>
              <a:gd name="connsiteX1" fmla="*/ 13517 w 132100"/>
              <a:gd name="connsiteY1" fmla="*/ 17105 h 17182"/>
              <a:gd name="connsiteX2" fmla="*/ 151 w 132100"/>
              <a:gd name="connsiteY2" fmla="*/ 8209 h 17182"/>
              <a:gd name="connsiteX3" fmla="*/ 8569 w 132100"/>
              <a:gd name="connsiteY3" fmla="*/ 2585 h 17182"/>
              <a:gd name="connsiteX4" fmla="*/ 98006 w 132100"/>
              <a:gd name="connsiteY4" fmla="*/ 2585 h 17182"/>
              <a:gd name="connsiteX5" fmla="*/ 103109 w 132100"/>
              <a:gd name="connsiteY5" fmla="*/ 2351 h 17182"/>
              <a:gd name="connsiteX6" fmla="*/ 124190 w 132100"/>
              <a:gd name="connsiteY6" fmla="*/ 378 h 17182"/>
              <a:gd name="connsiteX7" fmla="*/ 128435 w 132100"/>
              <a:gd name="connsiteY7" fmla="*/ 2281 h 17182"/>
              <a:gd name="connsiteX8" fmla="*/ 131059 w 132100"/>
              <a:gd name="connsiteY8" fmla="*/ 7612 h 17182"/>
              <a:gd name="connsiteX9" fmla="*/ 124645 w 132100"/>
              <a:gd name="connsiteY9" fmla="*/ 17035 h 17182"/>
              <a:gd name="connsiteX10" fmla="*/ 66173 w 132100"/>
              <a:gd name="connsiteY10" fmla="*/ 17035 h 17182"/>
              <a:gd name="connsiteX11" fmla="*/ 66101 w 132100"/>
              <a:gd name="connsiteY11" fmla="*/ 17105 h 17182"/>
              <a:gd name="connsiteX12" fmla="*/ 66111 w 132100"/>
              <a:gd name="connsiteY12" fmla="*/ 17105 h 17182"/>
              <a:gd name="connsiteX13" fmla="*/ 123880 w 132100"/>
              <a:gd name="connsiteY13" fmla="*/ 13080 h 17182"/>
              <a:gd name="connsiteX14" fmla="*/ 128983 w 132100"/>
              <a:gd name="connsiteY14" fmla="*/ 11860 h 17182"/>
              <a:gd name="connsiteX15" fmla="*/ 127516 w 132100"/>
              <a:gd name="connsiteY15" fmla="*/ 8587 h 17182"/>
              <a:gd name="connsiteX16" fmla="*/ 115008 w 132100"/>
              <a:gd name="connsiteY16" fmla="*/ 4328 h 17182"/>
              <a:gd name="connsiteX17" fmla="*/ 9272 w 132100"/>
              <a:gd name="connsiteY17" fmla="*/ 4557 h 17182"/>
              <a:gd name="connsiteX18" fmla="*/ 2548 w 132100"/>
              <a:gd name="connsiteY18" fmla="*/ 8129 h 17182"/>
              <a:gd name="connsiteX19" fmla="*/ 9654 w 132100"/>
              <a:gd name="connsiteY19" fmla="*/ 13150 h 17182"/>
              <a:gd name="connsiteX20" fmla="*/ 66111 w 132100"/>
              <a:gd name="connsiteY20" fmla="*/ 13080 h 17182"/>
              <a:gd name="connsiteX21" fmla="*/ 123880 w 132100"/>
              <a:gd name="connsiteY21" fmla="*/ 13080 h 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0" h="17182">
                <a:moveTo>
                  <a:pt x="66111" y="17105"/>
                </a:moveTo>
                <a:cubicBezTo>
                  <a:pt x="48573" y="17105"/>
                  <a:pt x="31045" y="17179"/>
                  <a:pt x="13517" y="17105"/>
                </a:cubicBezTo>
                <a:cubicBezTo>
                  <a:pt x="-623" y="17035"/>
                  <a:pt x="1153" y="18853"/>
                  <a:pt x="151" y="8209"/>
                </a:cubicBezTo>
                <a:cubicBezTo>
                  <a:pt x="-396" y="2809"/>
                  <a:pt x="151" y="2585"/>
                  <a:pt x="8569" y="2585"/>
                </a:cubicBezTo>
                <a:lnTo>
                  <a:pt x="98006" y="2585"/>
                </a:lnTo>
                <a:cubicBezTo>
                  <a:pt x="99783" y="2585"/>
                  <a:pt x="102180" y="2964"/>
                  <a:pt x="103109" y="2351"/>
                </a:cubicBezTo>
                <a:cubicBezTo>
                  <a:pt x="109523" y="-1908"/>
                  <a:pt x="117167" y="1061"/>
                  <a:pt x="124190" y="378"/>
                </a:cubicBezTo>
                <a:cubicBezTo>
                  <a:pt x="125657" y="229"/>
                  <a:pt x="128745" y="309"/>
                  <a:pt x="128435" y="2281"/>
                </a:cubicBezTo>
                <a:cubicBezTo>
                  <a:pt x="128053" y="4419"/>
                  <a:pt x="129984" y="5853"/>
                  <a:pt x="131059" y="7612"/>
                </a:cubicBezTo>
                <a:cubicBezTo>
                  <a:pt x="133920" y="12329"/>
                  <a:pt x="130594" y="17035"/>
                  <a:pt x="124645" y="17035"/>
                </a:cubicBezTo>
                <a:lnTo>
                  <a:pt x="66173" y="17035"/>
                </a:lnTo>
                <a:lnTo>
                  <a:pt x="66101" y="17105"/>
                </a:lnTo>
                <a:lnTo>
                  <a:pt x="66111" y="17105"/>
                </a:lnTo>
                <a:close/>
                <a:moveTo>
                  <a:pt x="123880" y="13080"/>
                </a:moveTo>
                <a:cubicBezTo>
                  <a:pt x="125657" y="13080"/>
                  <a:pt x="128125" y="13539"/>
                  <a:pt x="128983" y="11860"/>
                </a:cubicBezTo>
                <a:cubicBezTo>
                  <a:pt x="129603" y="10639"/>
                  <a:pt x="127516" y="9275"/>
                  <a:pt x="127516" y="8587"/>
                </a:cubicBezTo>
                <a:cubicBezTo>
                  <a:pt x="126896" y="1967"/>
                  <a:pt x="119873" y="4328"/>
                  <a:pt x="115008" y="4328"/>
                </a:cubicBezTo>
                <a:cubicBezTo>
                  <a:pt x="79787" y="4328"/>
                  <a:pt x="44565" y="4477"/>
                  <a:pt x="9272" y="4557"/>
                </a:cubicBezTo>
                <a:cubicBezTo>
                  <a:pt x="5481" y="4557"/>
                  <a:pt x="2320" y="4557"/>
                  <a:pt x="2548" y="8129"/>
                </a:cubicBezTo>
                <a:cubicBezTo>
                  <a:pt x="2703" y="11476"/>
                  <a:pt x="3859" y="13224"/>
                  <a:pt x="9654" y="13150"/>
                </a:cubicBezTo>
                <a:cubicBezTo>
                  <a:pt x="28494" y="12926"/>
                  <a:pt x="47272" y="13080"/>
                  <a:pt x="66111" y="13080"/>
                </a:cubicBezTo>
                <a:lnTo>
                  <a:pt x="123880" y="13080"/>
                </a:lnTo>
                <a:close/>
              </a:path>
            </a:pathLst>
          </a:custGeom>
          <a:solidFill>
            <a:srgbClr val="FFFFFF">
              <a:alpha val="30000"/>
            </a:srgbClr>
          </a:solidFill>
          <a:ln w="5331"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9D68B08B-DBE8-FDE0-4BC9-435358C17FFA}"/>
              </a:ext>
            </a:extLst>
          </p:cNvPr>
          <p:cNvSpPr/>
          <p:nvPr userDrawn="1"/>
        </p:nvSpPr>
        <p:spPr>
          <a:xfrm>
            <a:off x="6485940" y="2806614"/>
            <a:ext cx="56665" cy="31480"/>
          </a:xfrm>
          <a:custGeom>
            <a:avLst/>
            <a:gdLst>
              <a:gd name="connsiteX0" fmla="*/ 23632 w 24369"/>
              <a:gd name="connsiteY0" fmla="*/ 2453 h 13538"/>
              <a:gd name="connsiteX1" fmla="*/ 21783 w 24369"/>
              <a:gd name="connsiteY1" fmla="*/ 22 h 13538"/>
              <a:gd name="connsiteX2" fmla="*/ 155 w 24369"/>
              <a:gd name="connsiteY2" fmla="*/ 859 h 13538"/>
              <a:gd name="connsiteX3" fmla="*/ 0 w 24369"/>
              <a:gd name="connsiteY3" fmla="*/ 11349 h 13538"/>
              <a:gd name="connsiteX4" fmla="*/ 22093 w 24369"/>
              <a:gd name="connsiteY4" fmla="*/ 12644 h 13538"/>
              <a:gd name="connsiteX5" fmla="*/ 23405 w 24369"/>
              <a:gd name="connsiteY5" fmla="*/ 3290 h 13538"/>
              <a:gd name="connsiteX6" fmla="*/ 23632 w 24369"/>
              <a:gd name="connsiteY6" fmla="*/ 2453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9" h="13538">
                <a:moveTo>
                  <a:pt x="23632" y="2453"/>
                </a:moveTo>
                <a:cubicBezTo>
                  <a:pt x="23632" y="1387"/>
                  <a:pt x="23560" y="-207"/>
                  <a:pt x="21783" y="22"/>
                </a:cubicBezTo>
                <a:cubicBezTo>
                  <a:pt x="14605" y="1014"/>
                  <a:pt x="7189" y="-820"/>
                  <a:pt x="155" y="859"/>
                </a:cubicBezTo>
                <a:cubicBezTo>
                  <a:pt x="155" y="4356"/>
                  <a:pt x="83" y="7852"/>
                  <a:pt x="0" y="11349"/>
                </a:cubicBezTo>
                <a:cubicBezTo>
                  <a:pt x="6951" y="14542"/>
                  <a:pt x="15286" y="13556"/>
                  <a:pt x="22093" y="12644"/>
                </a:cubicBezTo>
                <a:cubicBezTo>
                  <a:pt x="26648" y="12031"/>
                  <a:pt x="22868" y="6562"/>
                  <a:pt x="23405" y="3290"/>
                </a:cubicBezTo>
                <a:cubicBezTo>
                  <a:pt x="23405" y="2986"/>
                  <a:pt x="23560" y="2677"/>
                  <a:pt x="23632"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3C9CC3E4-440A-E375-A021-3C5375A2163B}"/>
              </a:ext>
            </a:extLst>
          </p:cNvPr>
          <p:cNvSpPr/>
          <p:nvPr userDrawn="1"/>
        </p:nvSpPr>
        <p:spPr>
          <a:xfrm>
            <a:off x="7396822" y="2792597"/>
            <a:ext cx="23179" cy="40104"/>
          </a:xfrm>
          <a:custGeom>
            <a:avLst/>
            <a:gdLst>
              <a:gd name="connsiteX0" fmla="*/ 5017 w 9968"/>
              <a:gd name="connsiteY0" fmla="*/ 17195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5 h 17247"/>
              <a:gd name="connsiteX5" fmla="*/ 5017 w 9968"/>
              <a:gd name="connsiteY5" fmla="*/ 17195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5"/>
                </a:moveTo>
                <a:cubicBezTo>
                  <a:pt x="7259" y="17195"/>
                  <a:pt x="9885" y="18182"/>
                  <a:pt x="9965" y="11561"/>
                </a:cubicBezTo>
                <a:cubicBezTo>
                  <a:pt x="10040" y="2441"/>
                  <a:pt x="8882" y="85"/>
                  <a:pt x="4243" y="0"/>
                </a:cubicBezTo>
                <a:cubicBezTo>
                  <a:pt x="384" y="0"/>
                  <a:pt x="0" y="682"/>
                  <a:pt x="0" y="6620"/>
                </a:cubicBezTo>
                <a:cubicBezTo>
                  <a:pt x="0" y="16129"/>
                  <a:pt x="539" y="17195"/>
                  <a:pt x="5092" y="17195"/>
                </a:cubicBezTo>
                <a:lnTo>
                  <a:pt x="5017" y="17195"/>
                </a:lnTo>
                <a:close/>
              </a:path>
            </a:pathLst>
          </a:custGeom>
          <a:solidFill>
            <a:srgbClr val="FFFFFF">
              <a:alpha val="30000"/>
            </a:srgbClr>
          </a:solidFill>
          <a:ln w="5331"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92609E3A-538E-09FF-1904-787E39618D6A}"/>
              </a:ext>
            </a:extLst>
          </p:cNvPr>
          <p:cNvSpPr/>
          <p:nvPr userDrawn="1"/>
        </p:nvSpPr>
        <p:spPr>
          <a:xfrm>
            <a:off x="7491622" y="2826447"/>
            <a:ext cx="928198" cy="6357"/>
          </a:xfrm>
          <a:custGeom>
            <a:avLst/>
            <a:gdLst>
              <a:gd name="connsiteX0" fmla="*/ 398971 w 399175"/>
              <a:gd name="connsiteY0" fmla="*/ 0 h 2734"/>
              <a:gd name="connsiteX1" fmla="*/ 278 w 399175"/>
              <a:gd name="connsiteY1" fmla="*/ 0 h 2734"/>
              <a:gd name="connsiteX2" fmla="*/ 16114 w 399175"/>
              <a:gd name="connsiteY2" fmla="*/ 2734 h 2734"/>
              <a:gd name="connsiteX3" fmla="*/ 379894 w 399175"/>
              <a:gd name="connsiteY3" fmla="*/ 2734 h 2734"/>
              <a:gd name="connsiteX4" fmla="*/ 399056 w 399175"/>
              <a:gd name="connsiteY4" fmla="*/ 0 h 2734"/>
              <a:gd name="connsiteX5" fmla="*/ 398981 w 399175"/>
              <a:gd name="connsiteY5" fmla="*/ 0 h 2734"/>
              <a:gd name="connsiteX6" fmla="*/ 398971 w 399175"/>
              <a:gd name="connsiteY6" fmla="*/ 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75" h="2734">
                <a:moveTo>
                  <a:pt x="398971" y="0"/>
                </a:moveTo>
                <a:lnTo>
                  <a:pt x="278" y="0"/>
                </a:lnTo>
                <a:cubicBezTo>
                  <a:pt x="-1494" y="2276"/>
                  <a:pt x="5381" y="2734"/>
                  <a:pt x="16114" y="2734"/>
                </a:cubicBezTo>
                <a:lnTo>
                  <a:pt x="379894" y="2734"/>
                </a:lnTo>
                <a:cubicBezTo>
                  <a:pt x="389550" y="2734"/>
                  <a:pt x="400438" y="2734"/>
                  <a:pt x="399056" y="0"/>
                </a:cubicBezTo>
                <a:lnTo>
                  <a:pt x="398981" y="0"/>
                </a:lnTo>
                <a:lnTo>
                  <a:pt x="398971" y="0"/>
                </a:lnTo>
                <a:close/>
              </a:path>
            </a:pathLst>
          </a:custGeom>
          <a:solidFill>
            <a:srgbClr val="FFFFFF">
              <a:alpha val="30000"/>
            </a:srgbClr>
          </a:solidFill>
          <a:ln w="5331"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D71554E4-749E-0836-E0F4-7737E762191A}"/>
              </a:ext>
            </a:extLst>
          </p:cNvPr>
          <p:cNvSpPr/>
          <p:nvPr userDrawn="1"/>
        </p:nvSpPr>
        <p:spPr>
          <a:xfrm>
            <a:off x="6180704" y="2804473"/>
            <a:ext cx="45008" cy="32966"/>
          </a:xfrm>
          <a:custGeom>
            <a:avLst/>
            <a:gdLst>
              <a:gd name="connsiteX0" fmla="*/ 10472 w 19356"/>
              <a:gd name="connsiteY0" fmla="*/ 0 h 14177"/>
              <a:gd name="connsiteX1" fmla="*/ 40 w 19356"/>
              <a:gd name="connsiteY1" fmla="*/ 5165 h 14177"/>
              <a:gd name="connsiteX2" fmla="*/ 14479 w 19356"/>
              <a:gd name="connsiteY2" fmla="*/ 14136 h 14177"/>
              <a:gd name="connsiteX3" fmla="*/ 19272 w 19356"/>
              <a:gd name="connsiteY3" fmla="*/ 8209 h 14177"/>
              <a:gd name="connsiteX4" fmla="*/ 10544 w 19356"/>
              <a:gd name="connsiteY4" fmla="*/ 75 h 14177"/>
              <a:gd name="connsiteX5" fmla="*/ 10472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72" y="0"/>
                </a:moveTo>
                <a:cubicBezTo>
                  <a:pt x="1052" y="155"/>
                  <a:pt x="-270" y="837"/>
                  <a:pt x="40" y="5165"/>
                </a:cubicBezTo>
                <a:cubicBezTo>
                  <a:pt x="577" y="13230"/>
                  <a:pt x="2281" y="14440"/>
                  <a:pt x="14479" y="14136"/>
                </a:cubicBezTo>
                <a:cubicBezTo>
                  <a:pt x="20191" y="13981"/>
                  <a:pt x="19344" y="10709"/>
                  <a:pt x="19272" y="8209"/>
                </a:cubicBezTo>
                <a:cubicBezTo>
                  <a:pt x="19117" y="1519"/>
                  <a:pt x="17268" y="-80"/>
                  <a:pt x="10544" y="75"/>
                </a:cubicBezTo>
                <a:lnTo>
                  <a:pt x="10472" y="0"/>
                </a:lnTo>
                <a:close/>
              </a:path>
            </a:pathLst>
          </a:custGeom>
          <a:solidFill>
            <a:srgbClr val="FFFFFF">
              <a:alpha val="30000"/>
            </a:srgbClr>
          </a:solidFill>
          <a:ln w="5331" cap="flat">
            <a:noFill/>
            <a:prstDash val="solid"/>
            <a:miter/>
          </a:ln>
        </p:spPr>
        <p:txBody>
          <a:bodyPr rtlCol="0" anchor="ctr"/>
          <a:lstStyle/>
          <a:p>
            <a:endParaRPr lang="en-US"/>
          </a:p>
        </p:txBody>
      </p:sp>
      <p:sp>
        <p:nvSpPr>
          <p:cNvPr id="226" name="Freeform 225">
            <a:extLst>
              <a:ext uri="{FF2B5EF4-FFF2-40B4-BE49-F238E27FC236}">
                <a16:creationId xmlns:a16="http://schemas.microsoft.com/office/drawing/2014/main" id="{350D6E56-E04E-21F9-07BD-163D0B485240}"/>
              </a:ext>
            </a:extLst>
          </p:cNvPr>
          <p:cNvSpPr/>
          <p:nvPr userDrawn="1"/>
        </p:nvSpPr>
        <p:spPr>
          <a:xfrm>
            <a:off x="6931638" y="2798474"/>
            <a:ext cx="54293" cy="28566"/>
          </a:xfrm>
          <a:custGeom>
            <a:avLst/>
            <a:gdLst>
              <a:gd name="connsiteX0" fmla="*/ 10 w 23349"/>
              <a:gd name="connsiteY0" fmla="*/ 8672 h 12285"/>
              <a:gd name="connsiteX1" fmla="*/ 5650 w 23349"/>
              <a:gd name="connsiteY1" fmla="*/ 12244 h 12285"/>
              <a:gd name="connsiteX2" fmla="*/ 9585 w 23349"/>
              <a:gd name="connsiteY2" fmla="*/ 12244 h 12285"/>
              <a:gd name="connsiteX3" fmla="*/ 19934 w 23349"/>
              <a:gd name="connsiteY3" fmla="*/ 0 h 12285"/>
              <a:gd name="connsiteX4" fmla="*/ 19160 w 23349"/>
              <a:gd name="connsiteY4" fmla="*/ 2052 h 12285"/>
              <a:gd name="connsiteX5" fmla="*/ 13293 w 23349"/>
              <a:gd name="connsiteY5" fmla="*/ 2052 h 12285"/>
              <a:gd name="connsiteX6" fmla="*/ 547 w 23349"/>
              <a:gd name="connsiteY6" fmla="*/ 8289 h 12285"/>
              <a:gd name="connsiteX7" fmla="*/ 0 w 23349"/>
              <a:gd name="connsiteY7" fmla="*/ 8592 h 12285"/>
              <a:gd name="connsiteX8" fmla="*/ 0 w 23349"/>
              <a:gd name="connsiteY8" fmla="*/ 8672 h 12285"/>
              <a:gd name="connsiteX9" fmla="*/ 10 w 23349"/>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5">
                <a:moveTo>
                  <a:pt x="10" y="8672"/>
                </a:moveTo>
                <a:cubicBezTo>
                  <a:pt x="10" y="11183"/>
                  <a:pt x="1704" y="12548"/>
                  <a:pt x="5650" y="12244"/>
                </a:cubicBezTo>
                <a:cubicBezTo>
                  <a:pt x="6961" y="12169"/>
                  <a:pt x="8273" y="12244"/>
                  <a:pt x="9585" y="12244"/>
                </a:cubicBezTo>
                <a:cubicBezTo>
                  <a:pt x="23880" y="12244"/>
                  <a:pt x="26503" y="9200"/>
                  <a:pt x="19934" y="0"/>
                </a:cubicBezTo>
                <a:cubicBezTo>
                  <a:pt x="21938" y="1066"/>
                  <a:pt x="21091" y="1828"/>
                  <a:pt x="19160" y="2052"/>
                </a:cubicBezTo>
                <a:cubicBezTo>
                  <a:pt x="17228" y="2276"/>
                  <a:pt x="15224" y="2127"/>
                  <a:pt x="13293" y="2052"/>
                </a:cubicBezTo>
                <a:cubicBezTo>
                  <a:pt x="6342" y="2052"/>
                  <a:pt x="2097" y="4126"/>
                  <a:pt x="547" y="8289"/>
                </a:cubicBezTo>
                <a:cubicBezTo>
                  <a:pt x="547" y="8289"/>
                  <a:pt x="238" y="8438"/>
                  <a:pt x="0" y="8592"/>
                </a:cubicBezTo>
                <a:lnTo>
                  <a:pt x="0" y="8672"/>
                </a:lnTo>
                <a:lnTo>
                  <a:pt x="10" y="8672"/>
                </a:lnTo>
                <a:close/>
              </a:path>
            </a:pathLst>
          </a:custGeom>
          <a:solidFill>
            <a:srgbClr val="FFFFFF">
              <a:alpha val="30000"/>
            </a:srgbClr>
          </a:solidFill>
          <a:ln w="5331"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27319B7D-FD13-B0BF-D956-5E18D953B5A3}"/>
              </a:ext>
            </a:extLst>
          </p:cNvPr>
          <p:cNvSpPr/>
          <p:nvPr userDrawn="1"/>
        </p:nvSpPr>
        <p:spPr>
          <a:xfrm>
            <a:off x="6409708" y="2804150"/>
            <a:ext cx="45478" cy="28868"/>
          </a:xfrm>
          <a:custGeom>
            <a:avLst/>
            <a:gdLst>
              <a:gd name="connsiteX0" fmla="*/ 1568 w 19558"/>
              <a:gd name="connsiteY0" fmla="*/ 155 h 12415"/>
              <a:gd name="connsiteX1" fmla="*/ 1103 w 19558"/>
              <a:gd name="connsiteY1" fmla="*/ 7910 h 12415"/>
              <a:gd name="connsiteX2" fmla="*/ 11226 w 19558"/>
              <a:gd name="connsiteY2" fmla="*/ 10495 h 12415"/>
              <a:gd name="connsiteX3" fmla="*/ 19417 w 19558"/>
              <a:gd name="connsiteY3" fmla="*/ 9658 h 12415"/>
              <a:gd name="connsiteX4" fmla="*/ 16710 w 19558"/>
              <a:gd name="connsiteY4" fmla="*/ 0 h 12415"/>
              <a:gd name="connsiteX5" fmla="*/ 1568 w 19558"/>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5">
                <a:moveTo>
                  <a:pt x="1568" y="155"/>
                </a:moveTo>
                <a:cubicBezTo>
                  <a:pt x="566" y="2734"/>
                  <a:pt x="-1138" y="5245"/>
                  <a:pt x="1103" y="7910"/>
                </a:cubicBezTo>
                <a:cubicBezTo>
                  <a:pt x="4036" y="9882"/>
                  <a:pt x="9831" y="9131"/>
                  <a:pt x="11226" y="10495"/>
                </a:cubicBezTo>
                <a:cubicBezTo>
                  <a:pt x="15781" y="15127"/>
                  <a:pt x="16783" y="9962"/>
                  <a:pt x="19417" y="9658"/>
                </a:cubicBezTo>
                <a:cubicBezTo>
                  <a:pt x="19798" y="6231"/>
                  <a:pt x="19572" y="2969"/>
                  <a:pt x="16710" y="0"/>
                </a:cubicBezTo>
                <a:cubicBezTo>
                  <a:pt x="11691" y="0"/>
                  <a:pt x="6671" y="69"/>
                  <a:pt x="1568"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1E5391B1-089E-933C-4CE1-AD9309873300}"/>
              </a:ext>
            </a:extLst>
          </p:cNvPr>
          <p:cNvSpPr/>
          <p:nvPr userDrawn="1"/>
        </p:nvSpPr>
        <p:spPr>
          <a:xfrm>
            <a:off x="6065316" y="2802454"/>
            <a:ext cx="24788" cy="34463"/>
          </a:xfrm>
          <a:custGeom>
            <a:avLst/>
            <a:gdLst>
              <a:gd name="connsiteX0" fmla="*/ 10660 w 10660"/>
              <a:gd name="connsiteY0" fmla="*/ 8709 h 14821"/>
              <a:gd name="connsiteX1" fmla="*/ 4174 w 10660"/>
              <a:gd name="connsiteY1" fmla="*/ 724 h 14821"/>
              <a:gd name="connsiteX2" fmla="*/ 2397 w 10660"/>
              <a:gd name="connsiteY2" fmla="*/ 575 h 14821"/>
              <a:gd name="connsiteX3" fmla="*/ 2625 w 10660"/>
              <a:gd name="connsiteY3" fmla="*/ 13650 h 14821"/>
              <a:gd name="connsiteX4" fmla="*/ 7799 w 10660"/>
              <a:gd name="connsiteY4" fmla="*/ 13874 h 14821"/>
              <a:gd name="connsiteX5" fmla="*/ 10660 w 10660"/>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0" h="14821">
                <a:moveTo>
                  <a:pt x="10660" y="8709"/>
                </a:moveTo>
                <a:cubicBezTo>
                  <a:pt x="6798" y="6651"/>
                  <a:pt x="12209" y="1337"/>
                  <a:pt x="4174" y="724"/>
                </a:cubicBezTo>
                <a:cubicBezTo>
                  <a:pt x="3709" y="724"/>
                  <a:pt x="3947" y="-800"/>
                  <a:pt x="2397" y="575"/>
                </a:cubicBezTo>
                <a:cubicBezTo>
                  <a:pt x="-2778" y="5138"/>
                  <a:pt x="1932" y="9396"/>
                  <a:pt x="2625" y="13650"/>
                </a:cubicBezTo>
                <a:cubicBezTo>
                  <a:pt x="2862" y="15094"/>
                  <a:pt x="6333" y="15244"/>
                  <a:pt x="7799" y="13874"/>
                </a:cubicBezTo>
                <a:cubicBezTo>
                  <a:pt x="9194" y="12509"/>
                  <a:pt x="9659" y="10606"/>
                  <a:pt x="10660"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CFCF8A95-4FC5-D076-9DFC-B2F8DE3CED10}"/>
              </a:ext>
            </a:extLst>
          </p:cNvPr>
          <p:cNvSpPr/>
          <p:nvPr userDrawn="1"/>
        </p:nvSpPr>
        <p:spPr>
          <a:xfrm>
            <a:off x="5879976" y="2805977"/>
            <a:ext cx="23609" cy="32654"/>
          </a:xfrm>
          <a:custGeom>
            <a:avLst/>
            <a:gdLst>
              <a:gd name="connsiteX0" fmla="*/ 72 w 10153"/>
              <a:gd name="connsiteY0" fmla="*/ 5686 h 14043"/>
              <a:gd name="connsiteX1" fmla="*/ 1312 w 10153"/>
              <a:gd name="connsiteY1" fmla="*/ 10478 h 14043"/>
              <a:gd name="connsiteX2" fmla="*/ 4555 w 10153"/>
              <a:gd name="connsiteY2" fmla="*/ 14043 h 14043"/>
              <a:gd name="connsiteX3" fmla="*/ 9885 w 10153"/>
              <a:gd name="connsiteY3" fmla="*/ 10312 h 14043"/>
              <a:gd name="connsiteX4" fmla="*/ 7261 w 10153"/>
              <a:gd name="connsiteY4" fmla="*/ 1261 h 14043"/>
              <a:gd name="connsiteX5" fmla="*/ 1622 w 10153"/>
              <a:gd name="connsiteY5" fmla="*/ 1416 h 14043"/>
              <a:gd name="connsiteX6" fmla="*/ 0 w 10153"/>
              <a:gd name="connsiteY6" fmla="*/ 5675 h 14043"/>
              <a:gd name="connsiteX7" fmla="*/ 72 w 10153"/>
              <a:gd name="connsiteY7" fmla="*/ 5675 h 14043"/>
              <a:gd name="connsiteX8" fmla="*/ 72 w 10153"/>
              <a:gd name="connsiteY8" fmla="*/ 5686 h 1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3">
                <a:moveTo>
                  <a:pt x="72" y="5686"/>
                </a:moveTo>
                <a:cubicBezTo>
                  <a:pt x="455" y="7285"/>
                  <a:pt x="919" y="8878"/>
                  <a:pt x="1312" y="10478"/>
                </a:cubicBezTo>
                <a:cubicBezTo>
                  <a:pt x="1622" y="12002"/>
                  <a:pt x="775" y="14043"/>
                  <a:pt x="4555" y="14043"/>
                </a:cubicBezTo>
                <a:cubicBezTo>
                  <a:pt x="8025" y="14043"/>
                  <a:pt x="9265" y="12146"/>
                  <a:pt x="9885" y="10312"/>
                </a:cubicBezTo>
                <a:cubicBezTo>
                  <a:pt x="10969" y="7119"/>
                  <a:pt x="8501" y="4230"/>
                  <a:pt x="7261" y="1261"/>
                </a:cubicBezTo>
                <a:cubicBezTo>
                  <a:pt x="6487" y="-487"/>
                  <a:pt x="3171" y="-402"/>
                  <a:pt x="1622" y="1416"/>
                </a:cubicBezTo>
                <a:cubicBezTo>
                  <a:pt x="620" y="2637"/>
                  <a:pt x="537" y="4230"/>
                  <a:pt x="0" y="5675"/>
                </a:cubicBezTo>
                <a:lnTo>
                  <a:pt x="72" y="5675"/>
                </a:lnTo>
                <a:lnTo>
                  <a:pt x="72" y="5686"/>
                </a:lnTo>
                <a:close/>
              </a:path>
            </a:pathLst>
          </a:custGeom>
          <a:solidFill>
            <a:srgbClr val="FFFFFF">
              <a:alpha val="30000"/>
            </a:srgbClr>
          </a:solidFill>
          <a:ln w="5331"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9218D957-60F1-B247-763A-F3FA30D6FD02}"/>
              </a:ext>
            </a:extLst>
          </p:cNvPr>
          <p:cNvSpPr/>
          <p:nvPr userDrawn="1"/>
        </p:nvSpPr>
        <p:spPr>
          <a:xfrm>
            <a:off x="6353817" y="2798487"/>
            <a:ext cx="20058" cy="36158"/>
          </a:xfrm>
          <a:custGeom>
            <a:avLst/>
            <a:gdLst>
              <a:gd name="connsiteX0" fmla="*/ 31 w 8626"/>
              <a:gd name="connsiteY0" fmla="*/ 7909 h 15550"/>
              <a:gd name="connsiteX1" fmla="*/ 1033 w 8626"/>
              <a:gd name="connsiteY1" fmla="*/ 12701 h 15550"/>
              <a:gd name="connsiteX2" fmla="*/ 4968 w 8626"/>
              <a:gd name="connsiteY2" fmla="*/ 15366 h 15550"/>
              <a:gd name="connsiteX3" fmla="*/ 7664 w 8626"/>
              <a:gd name="connsiteY3" fmla="*/ 13991 h 15550"/>
              <a:gd name="connsiteX4" fmla="*/ 5815 w 8626"/>
              <a:gd name="connsiteY4" fmla="*/ 532 h 15550"/>
              <a:gd name="connsiteX5" fmla="*/ 950 w 8626"/>
              <a:gd name="connsiteY5" fmla="*/ 1747 h 15550"/>
              <a:gd name="connsiteX6" fmla="*/ 21 w 8626"/>
              <a:gd name="connsiteY6" fmla="*/ 7829 h 15550"/>
              <a:gd name="connsiteX7" fmla="*/ 21 w 8626"/>
              <a:gd name="connsiteY7" fmla="*/ 7904 h 15550"/>
              <a:gd name="connsiteX8" fmla="*/ 31 w 8626"/>
              <a:gd name="connsiteY8" fmla="*/ 7909 h 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6" h="15550">
                <a:moveTo>
                  <a:pt x="31" y="7909"/>
                </a:moveTo>
                <a:cubicBezTo>
                  <a:pt x="269" y="8981"/>
                  <a:pt x="806" y="10798"/>
                  <a:pt x="1033" y="12701"/>
                </a:cubicBezTo>
                <a:cubicBezTo>
                  <a:pt x="1188" y="14449"/>
                  <a:pt x="3657" y="14519"/>
                  <a:pt x="4968" y="15366"/>
                </a:cubicBezTo>
                <a:cubicBezTo>
                  <a:pt x="6043" y="16043"/>
                  <a:pt x="7055" y="14684"/>
                  <a:pt x="7664" y="13991"/>
                </a:cubicBezTo>
                <a:cubicBezTo>
                  <a:pt x="9596" y="12088"/>
                  <a:pt x="8439" y="1971"/>
                  <a:pt x="5815" y="532"/>
                </a:cubicBezTo>
                <a:cubicBezTo>
                  <a:pt x="3884" y="-454"/>
                  <a:pt x="1880" y="-81"/>
                  <a:pt x="950" y="1747"/>
                </a:cubicBezTo>
                <a:cubicBezTo>
                  <a:pt x="21" y="3416"/>
                  <a:pt x="-52" y="5164"/>
                  <a:pt x="21" y="7829"/>
                </a:cubicBezTo>
                <a:lnTo>
                  <a:pt x="21" y="7904"/>
                </a:lnTo>
                <a:lnTo>
                  <a:pt x="31" y="7909"/>
                </a:lnTo>
                <a:close/>
              </a:path>
            </a:pathLst>
          </a:custGeom>
          <a:solidFill>
            <a:srgbClr val="FFFFFF">
              <a:alpha val="30000"/>
            </a:srgbClr>
          </a:solidFill>
          <a:ln w="5331"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E790D69B-C73A-6841-6A8C-E3615142F209}"/>
              </a:ext>
            </a:extLst>
          </p:cNvPr>
          <p:cNvSpPr/>
          <p:nvPr userDrawn="1"/>
        </p:nvSpPr>
        <p:spPr>
          <a:xfrm>
            <a:off x="6926729" y="2794230"/>
            <a:ext cx="54098" cy="24571"/>
          </a:xfrm>
          <a:custGeom>
            <a:avLst/>
            <a:gdLst>
              <a:gd name="connsiteX0" fmla="*/ 2171 w 23265"/>
              <a:gd name="connsiteY0" fmla="*/ 10498 h 10567"/>
              <a:gd name="connsiteX1" fmla="*/ 2708 w 23265"/>
              <a:gd name="connsiteY1" fmla="*/ 10194 h 10567"/>
              <a:gd name="connsiteX2" fmla="*/ 15454 w 23265"/>
              <a:gd name="connsiteY2" fmla="*/ 3963 h 10567"/>
              <a:gd name="connsiteX3" fmla="*/ 21320 w 23265"/>
              <a:gd name="connsiteY3" fmla="*/ 3963 h 10567"/>
              <a:gd name="connsiteX4" fmla="*/ 22095 w 23265"/>
              <a:gd name="connsiteY4" fmla="*/ 1905 h 10567"/>
              <a:gd name="connsiteX5" fmla="*/ 18697 w 23265"/>
              <a:gd name="connsiteY5" fmla="*/ 8 h 10567"/>
              <a:gd name="connsiteX6" fmla="*/ 10899 w 23265"/>
              <a:gd name="connsiteY6" fmla="*/ 8 h 10567"/>
              <a:gd name="connsiteX7" fmla="*/ 2099 w 23265"/>
              <a:gd name="connsiteY7" fmla="*/ 10567 h 10567"/>
              <a:gd name="connsiteX8" fmla="*/ 2171 w 23265"/>
              <a:gd name="connsiteY8" fmla="*/ 10498 h 1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5" h="10567">
                <a:moveTo>
                  <a:pt x="2171" y="10498"/>
                </a:moveTo>
                <a:cubicBezTo>
                  <a:pt x="2171" y="10498"/>
                  <a:pt x="2636" y="10343"/>
                  <a:pt x="2708" y="10194"/>
                </a:cubicBezTo>
                <a:cubicBezTo>
                  <a:pt x="4257" y="5983"/>
                  <a:pt x="8503" y="3910"/>
                  <a:pt x="15454" y="3963"/>
                </a:cubicBezTo>
                <a:cubicBezTo>
                  <a:pt x="17385" y="3963"/>
                  <a:pt x="19389" y="4112"/>
                  <a:pt x="21320" y="3963"/>
                </a:cubicBezTo>
                <a:cubicBezTo>
                  <a:pt x="23324" y="3739"/>
                  <a:pt x="24099" y="3046"/>
                  <a:pt x="22095" y="1905"/>
                </a:cubicBezTo>
                <a:cubicBezTo>
                  <a:pt x="22023" y="381"/>
                  <a:pt x="20711" y="-67"/>
                  <a:pt x="18697" y="8"/>
                </a:cubicBezTo>
                <a:lnTo>
                  <a:pt x="10899" y="8"/>
                </a:lnTo>
                <a:cubicBezTo>
                  <a:pt x="394" y="8"/>
                  <a:pt x="-2467" y="3430"/>
                  <a:pt x="2099" y="10567"/>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A8F4AA43-BFCB-FB83-B8A7-DE17177D9E5F}"/>
              </a:ext>
            </a:extLst>
          </p:cNvPr>
          <p:cNvSpPr/>
          <p:nvPr userDrawn="1"/>
        </p:nvSpPr>
        <p:spPr>
          <a:xfrm>
            <a:off x="6485570" y="2812281"/>
            <a:ext cx="65392" cy="29175"/>
          </a:xfrm>
          <a:custGeom>
            <a:avLst/>
            <a:gdLst>
              <a:gd name="connsiteX0" fmla="*/ 23793 w 28122"/>
              <a:gd name="connsiteY0" fmla="*/ 0 h 12547"/>
              <a:gd name="connsiteX1" fmla="*/ 23566 w 28122"/>
              <a:gd name="connsiteY1" fmla="*/ 837 h 12547"/>
              <a:gd name="connsiteX2" fmla="*/ 22254 w 28122"/>
              <a:gd name="connsiteY2" fmla="*/ 10192 h 12547"/>
              <a:gd name="connsiteX3" fmla="*/ 161 w 28122"/>
              <a:gd name="connsiteY3" fmla="*/ 8896 h 12547"/>
              <a:gd name="connsiteX4" fmla="*/ 4716 w 28122"/>
              <a:gd name="connsiteY4" fmla="*/ 12393 h 12547"/>
              <a:gd name="connsiteX5" fmla="*/ 21635 w 28122"/>
              <a:gd name="connsiteY5" fmla="*/ 12548 h 12547"/>
              <a:gd name="connsiteX6" fmla="*/ 27502 w 28122"/>
              <a:gd name="connsiteY6" fmla="*/ 9813 h 12547"/>
              <a:gd name="connsiteX7" fmla="*/ 23866 w 28122"/>
              <a:gd name="connsiteY7" fmla="*/ 0 h 12547"/>
              <a:gd name="connsiteX8" fmla="*/ 23793 w 28122"/>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2" h="12547">
                <a:moveTo>
                  <a:pt x="23793" y="0"/>
                </a:moveTo>
                <a:cubicBezTo>
                  <a:pt x="23793" y="0"/>
                  <a:pt x="23566" y="613"/>
                  <a:pt x="23566" y="837"/>
                </a:cubicBezTo>
                <a:cubicBezTo>
                  <a:pt x="23019" y="4099"/>
                  <a:pt x="26809" y="9499"/>
                  <a:pt x="22254" y="10192"/>
                </a:cubicBezTo>
                <a:cubicBezTo>
                  <a:pt x="15458" y="11178"/>
                  <a:pt x="7113" y="12089"/>
                  <a:pt x="161" y="8896"/>
                </a:cubicBezTo>
                <a:cubicBezTo>
                  <a:pt x="-531" y="11407"/>
                  <a:pt x="1008" y="12393"/>
                  <a:pt x="4716" y="12393"/>
                </a:cubicBezTo>
                <a:cubicBezTo>
                  <a:pt x="10356" y="12393"/>
                  <a:pt x="15995" y="12548"/>
                  <a:pt x="21635" y="12548"/>
                </a:cubicBezTo>
                <a:cubicBezTo>
                  <a:pt x="24341" y="12548"/>
                  <a:pt x="27274" y="11940"/>
                  <a:pt x="27502" y="9813"/>
                </a:cubicBezTo>
                <a:cubicBezTo>
                  <a:pt x="27811" y="6386"/>
                  <a:pt x="29970" y="2361"/>
                  <a:pt x="23866" y="0"/>
                </a:cubicBezTo>
                <a:lnTo>
                  <a:pt x="23793" y="0"/>
                </a:lnTo>
                <a:close/>
              </a:path>
            </a:pathLst>
          </a:custGeom>
          <a:solidFill>
            <a:srgbClr val="FFFFFF">
              <a:alpha val="30000"/>
            </a:srgbClr>
          </a:solidFill>
          <a:ln w="5331"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8715AA44-2694-D9C2-CA1C-B663DC15B58A}"/>
              </a:ext>
            </a:extLst>
          </p:cNvPr>
          <p:cNvSpPr/>
          <p:nvPr userDrawn="1"/>
        </p:nvSpPr>
        <p:spPr>
          <a:xfrm>
            <a:off x="6297254" y="2804661"/>
            <a:ext cx="17170" cy="31850"/>
          </a:xfrm>
          <a:custGeom>
            <a:avLst/>
            <a:gdLst>
              <a:gd name="connsiteX0" fmla="*/ 10 w 7384"/>
              <a:gd name="connsiteY0" fmla="*/ 4956 h 13697"/>
              <a:gd name="connsiteX1" fmla="*/ 785 w 7384"/>
              <a:gd name="connsiteY1" fmla="*/ 11800 h 13697"/>
              <a:gd name="connsiteX2" fmla="*/ 2788 w 7384"/>
              <a:gd name="connsiteY2" fmla="*/ 13698 h 13697"/>
              <a:gd name="connsiteX3" fmla="*/ 5722 w 7384"/>
              <a:gd name="connsiteY3" fmla="*/ 12339 h 13697"/>
              <a:gd name="connsiteX4" fmla="*/ 5102 w 7384"/>
              <a:gd name="connsiteY4" fmla="*/ 1236 h 13697"/>
              <a:gd name="connsiteX5" fmla="*/ 2706 w 7384"/>
              <a:gd name="connsiteY5" fmla="*/ 15 h 13697"/>
              <a:gd name="connsiteX6" fmla="*/ 464 w 7384"/>
              <a:gd name="connsiteY6" fmla="*/ 1763 h 13697"/>
              <a:gd name="connsiteX7" fmla="*/ 0 w 7384"/>
              <a:gd name="connsiteY7" fmla="*/ 5026 h 13697"/>
              <a:gd name="connsiteX8" fmla="*/ 0 w 7384"/>
              <a:gd name="connsiteY8" fmla="*/ 4956 h 13697"/>
              <a:gd name="connsiteX9" fmla="*/ 10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0" y="4956"/>
                </a:moveTo>
                <a:cubicBezTo>
                  <a:pt x="320" y="7691"/>
                  <a:pt x="475" y="9743"/>
                  <a:pt x="785" y="11800"/>
                </a:cubicBezTo>
                <a:cubicBezTo>
                  <a:pt x="940" y="12632"/>
                  <a:pt x="939" y="13698"/>
                  <a:pt x="2788" y="13698"/>
                </a:cubicBezTo>
                <a:cubicBezTo>
                  <a:pt x="4255" y="13698"/>
                  <a:pt x="4958" y="13090"/>
                  <a:pt x="5722" y="12339"/>
                </a:cubicBezTo>
                <a:cubicBezTo>
                  <a:pt x="9513" y="8533"/>
                  <a:pt x="5722" y="4882"/>
                  <a:pt x="5102" y="1236"/>
                </a:cubicBezTo>
                <a:cubicBezTo>
                  <a:pt x="4947" y="474"/>
                  <a:pt x="3791" y="95"/>
                  <a:pt x="2706" y="15"/>
                </a:cubicBezTo>
                <a:cubicBezTo>
                  <a:pt x="775" y="-140"/>
                  <a:pt x="702" y="927"/>
                  <a:pt x="464" y="1763"/>
                </a:cubicBezTo>
                <a:cubicBezTo>
                  <a:pt x="155" y="3053"/>
                  <a:pt x="82" y="4418"/>
                  <a:pt x="0" y="5026"/>
                </a:cubicBezTo>
                <a:lnTo>
                  <a:pt x="0" y="4956"/>
                </a:lnTo>
                <a:lnTo>
                  <a:pt x="10" y="4956"/>
                </a:lnTo>
                <a:close/>
              </a:path>
            </a:pathLst>
          </a:custGeom>
          <a:solidFill>
            <a:srgbClr val="FFFFFF">
              <a:alpha val="30000"/>
            </a:srgbClr>
          </a:solidFill>
          <a:ln w="5331"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6B12F0AA-8D19-C6B2-3722-E700DFAB01CA}"/>
              </a:ext>
            </a:extLst>
          </p:cNvPr>
          <p:cNvSpPr/>
          <p:nvPr userDrawn="1"/>
        </p:nvSpPr>
        <p:spPr>
          <a:xfrm>
            <a:off x="6411582" y="2822780"/>
            <a:ext cx="44260" cy="15312"/>
          </a:xfrm>
          <a:custGeom>
            <a:avLst/>
            <a:gdLst>
              <a:gd name="connsiteX0" fmla="*/ 18640 w 19034"/>
              <a:gd name="connsiteY0" fmla="*/ 1738 h 6585"/>
              <a:gd name="connsiteX1" fmla="*/ 10449 w 19034"/>
              <a:gd name="connsiteY1" fmla="*/ 2580 h 6585"/>
              <a:gd name="connsiteX2" fmla="*/ 337 w 19034"/>
              <a:gd name="connsiteY2" fmla="*/ 0 h 6585"/>
              <a:gd name="connsiteX3" fmla="*/ 2579 w 19034"/>
              <a:gd name="connsiteY3" fmla="*/ 5773 h 6585"/>
              <a:gd name="connsiteX4" fmla="*/ 17256 w 19034"/>
              <a:gd name="connsiteY4" fmla="*/ 5773 h 6585"/>
              <a:gd name="connsiteX5" fmla="*/ 18640 w 19034"/>
              <a:gd name="connsiteY5" fmla="*/ 1818 h 6585"/>
              <a:gd name="connsiteX6" fmla="*/ 18640 w 19034"/>
              <a:gd name="connsiteY6" fmla="*/ 1738 h 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4" h="6585">
                <a:moveTo>
                  <a:pt x="18640" y="1738"/>
                </a:moveTo>
                <a:cubicBezTo>
                  <a:pt x="16016" y="2042"/>
                  <a:pt x="15015" y="7207"/>
                  <a:pt x="10449" y="2580"/>
                </a:cubicBezTo>
                <a:cubicBezTo>
                  <a:pt x="9065" y="1210"/>
                  <a:pt x="3270" y="1903"/>
                  <a:pt x="337" y="0"/>
                </a:cubicBezTo>
                <a:cubicBezTo>
                  <a:pt x="409" y="2052"/>
                  <a:pt x="-1367" y="5096"/>
                  <a:pt x="2579" y="5773"/>
                </a:cubicBezTo>
                <a:cubicBezTo>
                  <a:pt x="7216" y="6535"/>
                  <a:pt x="12463" y="7137"/>
                  <a:pt x="17256" y="5773"/>
                </a:cubicBezTo>
                <a:cubicBezTo>
                  <a:pt x="19497" y="5096"/>
                  <a:pt x="19187" y="3342"/>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32786B4A-FF8F-8600-0774-E3B1378372F9}"/>
              </a:ext>
            </a:extLst>
          </p:cNvPr>
          <p:cNvSpPr/>
          <p:nvPr userDrawn="1"/>
        </p:nvSpPr>
        <p:spPr>
          <a:xfrm>
            <a:off x="6413391" y="2798171"/>
            <a:ext cx="35210" cy="6302"/>
          </a:xfrm>
          <a:custGeom>
            <a:avLst/>
            <a:gdLst>
              <a:gd name="connsiteX0" fmla="*/ 0 w 15142"/>
              <a:gd name="connsiteY0" fmla="*/ 2710 h 2710"/>
              <a:gd name="connsiteX1" fmla="*/ 15142 w 15142"/>
              <a:gd name="connsiteY1" fmla="*/ 2561 h 2710"/>
              <a:gd name="connsiteX2" fmla="*/ 14677 w 15142"/>
              <a:gd name="connsiteY2" fmla="*/ 503 h 2710"/>
              <a:gd name="connsiteX3" fmla="*/ 548 w 15142"/>
              <a:gd name="connsiteY3" fmla="*/ 1036 h 2710"/>
              <a:gd name="connsiteX4" fmla="*/ 83 w 15142"/>
              <a:gd name="connsiteY4" fmla="*/ 2705 h 2710"/>
              <a:gd name="connsiteX5" fmla="*/ 11 w 15142"/>
              <a:gd name="connsiteY5" fmla="*/ 2705 h 2710"/>
              <a:gd name="connsiteX6" fmla="*/ 0 w 15142"/>
              <a:gd name="connsiteY6" fmla="*/ 2710 h 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0">
                <a:moveTo>
                  <a:pt x="0" y="2710"/>
                </a:moveTo>
                <a:cubicBezTo>
                  <a:pt x="5020" y="2710"/>
                  <a:pt x="10040" y="2641"/>
                  <a:pt x="15142" y="2561"/>
                </a:cubicBezTo>
                <a:cubicBezTo>
                  <a:pt x="14987" y="1879"/>
                  <a:pt x="14987" y="503"/>
                  <a:pt x="14677" y="503"/>
                </a:cubicBezTo>
                <a:cubicBezTo>
                  <a:pt x="9885" y="50"/>
                  <a:pt x="5103" y="-563"/>
                  <a:pt x="548" y="1036"/>
                </a:cubicBezTo>
                <a:cubicBezTo>
                  <a:pt x="83" y="1186"/>
                  <a:pt x="238" y="2102"/>
                  <a:pt x="83" y="2705"/>
                </a:cubicBezTo>
                <a:lnTo>
                  <a:pt x="11" y="2705"/>
                </a:lnTo>
                <a:lnTo>
                  <a:pt x="0" y="2710"/>
                </a:lnTo>
                <a:close/>
              </a:path>
            </a:pathLst>
          </a:custGeom>
          <a:solidFill>
            <a:srgbClr val="FFFFFF">
              <a:alpha val="30000"/>
            </a:srgbClr>
          </a:solidFill>
          <a:ln w="5331"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3B24A307-F473-EF5C-3352-A139C5508EF8}"/>
              </a:ext>
            </a:extLst>
          </p:cNvPr>
          <p:cNvSpPr/>
          <p:nvPr userDrawn="1"/>
        </p:nvSpPr>
        <p:spPr>
          <a:xfrm>
            <a:off x="6475932" y="2808586"/>
            <a:ext cx="10015" cy="24404"/>
          </a:xfrm>
          <a:custGeom>
            <a:avLst/>
            <a:gdLst>
              <a:gd name="connsiteX0" fmla="*/ 4153 w 4307"/>
              <a:gd name="connsiteY0" fmla="*/ 10495 h 10495"/>
              <a:gd name="connsiteX1" fmla="*/ 4308 w 4307"/>
              <a:gd name="connsiteY1" fmla="*/ 0 h 10495"/>
              <a:gd name="connsiteX2" fmla="*/ 4153 w 4307"/>
              <a:gd name="connsiteY2" fmla="*/ 10495 h 10495"/>
            </a:gdLst>
            <a:ahLst/>
            <a:cxnLst>
              <a:cxn ang="0">
                <a:pos x="connsiteX0" y="connsiteY0"/>
              </a:cxn>
              <a:cxn ang="0">
                <a:pos x="connsiteX1" y="connsiteY1"/>
              </a:cxn>
              <a:cxn ang="0">
                <a:pos x="connsiteX2" y="connsiteY2"/>
              </a:cxn>
            </a:cxnLst>
            <a:rect l="l" t="t" r="r" b="b"/>
            <a:pathLst>
              <a:path w="4307" h="10495">
                <a:moveTo>
                  <a:pt x="4153" y="10495"/>
                </a:moveTo>
                <a:cubicBezTo>
                  <a:pt x="4153" y="6999"/>
                  <a:pt x="4236" y="3502"/>
                  <a:pt x="4308" y="0"/>
                </a:cubicBezTo>
                <a:cubicBezTo>
                  <a:pt x="-1331" y="1748"/>
                  <a:pt x="-1487" y="7372"/>
                  <a:pt x="4153"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04795D67-E353-AF8F-228A-3E9D0911EF48}"/>
              </a:ext>
            </a:extLst>
          </p:cNvPr>
          <p:cNvSpPr/>
          <p:nvPr userDrawn="1"/>
        </p:nvSpPr>
        <p:spPr>
          <a:xfrm>
            <a:off x="6575638" y="2806496"/>
            <a:ext cx="294291" cy="21481"/>
          </a:xfrm>
          <a:custGeom>
            <a:avLst/>
            <a:gdLst>
              <a:gd name="connsiteX0" fmla="*/ 63575 w 126561"/>
              <a:gd name="connsiteY0" fmla="*/ 9162 h 9238"/>
              <a:gd name="connsiteX1" fmla="*/ 121344 w 126561"/>
              <a:gd name="connsiteY1" fmla="*/ 9162 h 9238"/>
              <a:gd name="connsiteX2" fmla="*/ 126447 w 126561"/>
              <a:gd name="connsiteY2" fmla="*/ 7946 h 9238"/>
              <a:gd name="connsiteX3" fmla="*/ 124980 w 126561"/>
              <a:gd name="connsiteY3" fmla="*/ 4668 h 9238"/>
              <a:gd name="connsiteX4" fmla="*/ 112472 w 126561"/>
              <a:gd name="connsiteY4" fmla="*/ 409 h 9238"/>
              <a:gd name="connsiteX5" fmla="*/ 6735 w 126561"/>
              <a:gd name="connsiteY5" fmla="*/ 644 h 9238"/>
              <a:gd name="connsiteX6" fmla="*/ 12 w 126561"/>
              <a:gd name="connsiteY6" fmla="*/ 4210 h 9238"/>
              <a:gd name="connsiteX7" fmla="*/ 7118 w 126561"/>
              <a:gd name="connsiteY7" fmla="*/ 9236 h 9238"/>
              <a:gd name="connsiteX8" fmla="*/ 63575 w 126561"/>
              <a:gd name="connsiteY8" fmla="*/ 9162 h 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1" h="9238">
                <a:moveTo>
                  <a:pt x="63575" y="9162"/>
                </a:moveTo>
                <a:lnTo>
                  <a:pt x="121344" y="9162"/>
                </a:lnTo>
                <a:cubicBezTo>
                  <a:pt x="123121" y="9162"/>
                  <a:pt x="125590" y="9620"/>
                  <a:pt x="126447" y="7946"/>
                </a:cubicBezTo>
                <a:cubicBezTo>
                  <a:pt x="127066" y="6726"/>
                  <a:pt x="124980" y="5361"/>
                  <a:pt x="124980" y="4668"/>
                </a:cubicBezTo>
                <a:cubicBezTo>
                  <a:pt x="124360" y="-1952"/>
                  <a:pt x="117336" y="409"/>
                  <a:pt x="112472" y="409"/>
                </a:cubicBezTo>
                <a:cubicBezTo>
                  <a:pt x="77251" y="409"/>
                  <a:pt x="42029" y="564"/>
                  <a:pt x="6735" y="644"/>
                </a:cubicBezTo>
                <a:cubicBezTo>
                  <a:pt x="2945" y="644"/>
                  <a:pt x="-216" y="644"/>
                  <a:pt x="12" y="4210"/>
                </a:cubicBezTo>
                <a:cubicBezTo>
                  <a:pt x="166" y="7557"/>
                  <a:pt x="1324" y="9306"/>
                  <a:pt x="7118" y="9236"/>
                </a:cubicBezTo>
                <a:cubicBezTo>
                  <a:pt x="25968" y="9002"/>
                  <a:pt x="44735" y="9162"/>
                  <a:pt x="63575" y="9162"/>
                </a:cubicBezTo>
                <a:close/>
              </a:path>
            </a:pathLst>
          </a:custGeom>
          <a:solidFill>
            <a:srgbClr val="FFFFFF">
              <a:alpha val="30000"/>
            </a:srgbClr>
          </a:solidFill>
          <a:ln w="5331"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5D9B2B56-E890-F5CE-A8C5-76446AB87BCE}"/>
              </a:ext>
            </a:extLst>
          </p:cNvPr>
          <p:cNvSpPr/>
          <p:nvPr userDrawn="1"/>
        </p:nvSpPr>
        <p:spPr>
          <a:xfrm>
            <a:off x="10157083"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7E0BCEED-4C1E-8CF2-7D2B-013E7B13B2E1}"/>
              </a:ext>
            </a:extLst>
          </p:cNvPr>
          <p:cNvSpPr/>
          <p:nvPr userDrawn="1"/>
        </p:nvSpPr>
        <p:spPr>
          <a:xfrm>
            <a:off x="10618985"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7648AED0-5E71-6ACA-8860-A630A95BB9F7}"/>
              </a:ext>
            </a:extLst>
          </p:cNvPr>
          <p:cNvSpPr/>
          <p:nvPr userDrawn="1"/>
        </p:nvSpPr>
        <p:spPr>
          <a:xfrm>
            <a:off x="9710608"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0194F1BA-0A44-BCB0-F5EA-3A881928A61E}"/>
              </a:ext>
            </a:extLst>
          </p:cNvPr>
          <p:cNvSpPr/>
          <p:nvPr userDrawn="1"/>
        </p:nvSpPr>
        <p:spPr>
          <a:xfrm>
            <a:off x="9626725"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CE06EFA0-2E79-6259-05B0-0CC2FC314B44}"/>
              </a:ext>
            </a:extLst>
          </p:cNvPr>
          <p:cNvSpPr/>
          <p:nvPr userDrawn="1"/>
        </p:nvSpPr>
        <p:spPr>
          <a:xfrm>
            <a:off x="10537605"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A8E7CC78-AA6C-D7C8-773D-3B08DA85D6FE}"/>
              </a:ext>
            </a:extLst>
          </p:cNvPr>
          <p:cNvSpPr/>
          <p:nvPr userDrawn="1"/>
        </p:nvSpPr>
        <p:spPr>
          <a:xfrm>
            <a:off x="10632388"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3D75BF07-7C9E-79A7-2EEF-B4C89901D670}"/>
              </a:ext>
            </a:extLst>
          </p:cNvPr>
          <p:cNvSpPr/>
          <p:nvPr userDrawn="1"/>
        </p:nvSpPr>
        <p:spPr>
          <a:xfrm>
            <a:off x="9321447"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322D7769-284C-41F5-DE57-7462B270881E}"/>
              </a:ext>
            </a:extLst>
          </p:cNvPr>
          <p:cNvSpPr/>
          <p:nvPr userDrawn="1"/>
        </p:nvSpPr>
        <p:spPr>
          <a:xfrm>
            <a:off x="10072421"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3B667C7B-3BF1-D81D-E14C-35ADF5A283E5}"/>
              </a:ext>
            </a:extLst>
          </p:cNvPr>
          <p:cNvSpPr/>
          <p:nvPr userDrawn="1"/>
        </p:nvSpPr>
        <p:spPr>
          <a:xfrm>
            <a:off x="9550495"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AD276630-804B-9AFF-5D0C-9E53189461A1}"/>
              </a:ext>
            </a:extLst>
          </p:cNvPr>
          <p:cNvSpPr/>
          <p:nvPr userDrawn="1"/>
        </p:nvSpPr>
        <p:spPr>
          <a:xfrm>
            <a:off x="9206094"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6EE20077-FA8D-F6EE-FCC0-5AC5209EF75D}"/>
              </a:ext>
            </a:extLst>
          </p:cNvPr>
          <p:cNvSpPr/>
          <p:nvPr userDrawn="1"/>
        </p:nvSpPr>
        <p:spPr>
          <a:xfrm>
            <a:off x="9020759"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C303FD57-4364-C2AD-F9D8-6EB70BE26F93}"/>
              </a:ext>
            </a:extLst>
          </p:cNvPr>
          <p:cNvSpPr/>
          <p:nvPr userDrawn="1"/>
        </p:nvSpPr>
        <p:spPr>
          <a:xfrm>
            <a:off x="9494553"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BCB53FC0-5E7A-C92D-6998-7F4B9980724C}"/>
              </a:ext>
            </a:extLst>
          </p:cNvPr>
          <p:cNvSpPr/>
          <p:nvPr userDrawn="1"/>
        </p:nvSpPr>
        <p:spPr>
          <a:xfrm>
            <a:off x="10067533"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4369AB0A-0FAF-BFD4-B343-EB73CCF97581}"/>
              </a:ext>
            </a:extLst>
          </p:cNvPr>
          <p:cNvSpPr/>
          <p:nvPr userDrawn="1"/>
        </p:nvSpPr>
        <p:spPr>
          <a:xfrm>
            <a:off x="9626328"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095DCD88-A5FA-78DD-6F13-02DCB841D6C3}"/>
              </a:ext>
            </a:extLst>
          </p:cNvPr>
          <p:cNvSpPr/>
          <p:nvPr userDrawn="1"/>
        </p:nvSpPr>
        <p:spPr>
          <a:xfrm>
            <a:off x="9438033"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48A59F51-A04F-462F-2901-C358BDB7385F}"/>
              </a:ext>
            </a:extLst>
          </p:cNvPr>
          <p:cNvSpPr/>
          <p:nvPr userDrawn="1"/>
        </p:nvSpPr>
        <p:spPr>
          <a:xfrm>
            <a:off x="9552370"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1BE47D0D-EBBF-3B43-F19F-ADD7E6B2CECA}"/>
              </a:ext>
            </a:extLst>
          </p:cNvPr>
          <p:cNvSpPr/>
          <p:nvPr userDrawn="1"/>
        </p:nvSpPr>
        <p:spPr>
          <a:xfrm>
            <a:off x="9554193"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21991FF9-9E90-984C-ED50-ADCED0DA2634}"/>
              </a:ext>
            </a:extLst>
          </p:cNvPr>
          <p:cNvSpPr/>
          <p:nvPr userDrawn="1"/>
        </p:nvSpPr>
        <p:spPr>
          <a:xfrm>
            <a:off x="9616764"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6" name="Freeform 255">
            <a:extLst>
              <a:ext uri="{FF2B5EF4-FFF2-40B4-BE49-F238E27FC236}">
                <a16:creationId xmlns:a16="http://schemas.microsoft.com/office/drawing/2014/main" id="{5E43CB3B-9A98-EB19-6E4F-BF0B373DDCE2}"/>
              </a:ext>
            </a:extLst>
          </p:cNvPr>
          <p:cNvSpPr/>
          <p:nvPr userDrawn="1"/>
        </p:nvSpPr>
        <p:spPr>
          <a:xfrm>
            <a:off x="9716470"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0192D0F1-A660-AD19-889E-D47595BD8107}"/>
              </a:ext>
            </a:extLst>
          </p:cNvPr>
          <p:cNvSpPr/>
          <p:nvPr userDrawn="1"/>
        </p:nvSpPr>
        <p:spPr>
          <a:xfrm>
            <a:off x="11526127"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B461771C-48CA-62B4-96AE-C37CC5FE5D46}"/>
              </a:ext>
            </a:extLst>
          </p:cNvPr>
          <p:cNvSpPr/>
          <p:nvPr userDrawn="1"/>
        </p:nvSpPr>
        <p:spPr>
          <a:xfrm>
            <a:off x="11079699"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7BBAA502-2732-3202-588B-CB500D82124A}"/>
              </a:ext>
            </a:extLst>
          </p:cNvPr>
          <p:cNvSpPr/>
          <p:nvPr userDrawn="1"/>
        </p:nvSpPr>
        <p:spPr>
          <a:xfrm>
            <a:off x="10995775"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430BA0F6-1534-8C4B-D417-31537AE37426}"/>
              </a:ext>
            </a:extLst>
          </p:cNvPr>
          <p:cNvSpPr/>
          <p:nvPr userDrawn="1"/>
        </p:nvSpPr>
        <p:spPr>
          <a:xfrm>
            <a:off x="11906654"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3450D7CD-AB8D-7728-99EA-25FCC9EF6BE1}"/>
              </a:ext>
            </a:extLst>
          </p:cNvPr>
          <p:cNvSpPr/>
          <p:nvPr userDrawn="1"/>
        </p:nvSpPr>
        <p:spPr>
          <a:xfrm>
            <a:off x="10690497"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64" name="Freeform 263">
            <a:extLst>
              <a:ext uri="{FF2B5EF4-FFF2-40B4-BE49-F238E27FC236}">
                <a16:creationId xmlns:a16="http://schemas.microsoft.com/office/drawing/2014/main" id="{BC5D60A5-5651-7B52-7E29-EF0161C05DF9}"/>
              </a:ext>
            </a:extLst>
          </p:cNvPr>
          <p:cNvSpPr/>
          <p:nvPr userDrawn="1"/>
        </p:nvSpPr>
        <p:spPr>
          <a:xfrm>
            <a:off x="11441473"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261369DD-79B1-CC5D-9449-343A4042312C}"/>
              </a:ext>
            </a:extLst>
          </p:cNvPr>
          <p:cNvSpPr/>
          <p:nvPr userDrawn="1"/>
        </p:nvSpPr>
        <p:spPr>
          <a:xfrm>
            <a:off x="10919496"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6B4D953A-430B-9555-66C9-87607DB63F32}"/>
              </a:ext>
            </a:extLst>
          </p:cNvPr>
          <p:cNvSpPr/>
          <p:nvPr userDrawn="1"/>
        </p:nvSpPr>
        <p:spPr>
          <a:xfrm>
            <a:off x="10575162"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67" name="Freeform 266">
            <a:extLst>
              <a:ext uri="{FF2B5EF4-FFF2-40B4-BE49-F238E27FC236}">
                <a16:creationId xmlns:a16="http://schemas.microsoft.com/office/drawing/2014/main" id="{1F08AE7F-7373-7F71-9AA8-BD8FFFD94AEE}"/>
              </a:ext>
            </a:extLst>
          </p:cNvPr>
          <p:cNvSpPr/>
          <p:nvPr userDrawn="1"/>
        </p:nvSpPr>
        <p:spPr>
          <a:xfrm>
            <a:off x="10389783"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268" name="Freeform 267">
            <a:extLst>
              <a:ext uri="{FF2B5EF4-FFF2-40B4-BE49-F238E27FC236}">
                <a16:creationId xmlns:a16="http://schemas.microsoft.com/office/drawing/2014/main" id="{545D1FAF-4980-5E9C-E45C-460891EDD53C}"/>
              </a:ext>
            </a:extLst>
          </p:cNvPr>
          <p:cNvSpPr/>
          <p:nvPr userDrawn="1"/>
        </p:nvSpPr>
        <p:spPr>
          <a:xfrm>
            <a:off x="10863603"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269" name="Freeform 268">
            <a:extLst>
              <a:ext uri="{FF2B5EF4-FFF2-40B4-BE49-F238E27FC236}">
                <a16:creationId xmlns:a16="http://schemas.microsoft.com/office/drawing/2014/main" id="{7607B980-1D76-505C-3806-6A5DC179A156}"/>
              </a:ext>
            </a:extLst>
          </p:cNvPr>
          <p:cNvSpPr/>
          <p:nvPr userDrawn="1"/>
        </p:nvSpPr>
        <p:spPr>
          <a:xfrm>
            <a:off x="11436536"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70" name="Freeform 269">
            <a:extLst>
              <a:ext uri="{FF2B5EF4-FFF2-40B4-BE49-F238E27FC236}">
                <a16:creationId xmlns:a16="http://schemas.microsoft.com/office/drawing/2014/main" id="{F5D293D6-3697-96B2-B439-5382CE343069}"/>
              </a:ext>
            </a:extLst>
          </p:cNvPr>
          <p:cNvSpPr/>
          <p:nvPr userDrawn="1"/>
        </p:nvSpPr>
        <p:spPr>
          <a:xfrm>
            <a:off x="10995377"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71" name="Freeform 270">
            <a:extLst>
              <a:ext uri="{FF2B5EF4-FFF2-40B4-BE49-F238E27FC236}">
                <a16:creationId xmlns:a16="http://schemas.microsoft.com/office/drawing/2014/main" id="{D5D9A17D-FACF-5957-FC36-02BC3BDB7658}"/>
              </a:ext>
            </a:extLst>
          </p:cNvPr>
          <p:cNvSpPr/>
          <p:nvPr userDrawn="1"/>
        </p:nvSpPr>
        <p:spPr>
          <a:xfrm>
            <a:off x="10807082"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72" name="Freeform 271">
            <a:extLst>
              <a:ext uri="{FF2B5EF4-FFF2-40B4-BE49-F238E27FC236}">
                <a16:creationId xmlns:a16="http://schemas.microsoft.com/office/drawing/2014/main" id="{EAE8869E-100A-C6CE-F959-C9DCB607B798}"/>
              </a:ext>
            </a:extLst>
          </p:cNvPr>
          <p:cNvSpPr/>
          <p:nvPr userDrawn="1"/>
        </p:nvSpPr>
        <p:spPr>
          <a:xfrm>
            <a:off x="10921389"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73" name="Freeform 272">
            <a:extLst>
              <a:ext uri="{FF2B5EF4-FFF2-40B4-BE49-F238E27FC236}">
                <a16:creationId xmlns:a16="http://schemas.microsoft.com/office/drawing/2014/main" id="{96FE28A8-30E6-962F-FFC9-E02CEB71A6DD}"/>
              </a:ext>
            </a:extLst>
          </p:cNvPr>
          <p:cNvSpPr/>
          <p:nvPr userDrawn="1"/>
        </p:nvSpPr>
        <p:spPr>
          <a:xfrm>
            <a:off x="10923179"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274" name="Freeform 273">
            <a:extLst>
              <a:ext uri="{FF2B5EF4-FFF2-40B4-BE49-F238E27FC236}">
                <a16:creationId xmlns:a16="http://schemas.microsoft.com/office/drawing/2014/main" id="{3C574104-E464-0729-271E-14F74AF1C28A}"/>
              </a:ext>
            </a:extLst>
          </p:cNvPr>
          <p:cNvSpPr/>
          <p:nvPr userDrawn="1"/>
        </p:nvSpPr>
        <p:spPr>
          <a:xfrm>
            <a:off x="10985778"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5" name="Freeform 274">
            <a:extLst>
              <a:ext uri="{FF2B5EF4-FFF2-40B4-BE49-F238E27FC236}">
                <a16:creationId xmlns:a16="http://schemas.microsoft.com/office/drawing/2014/main" id="{B75E244B-28B7-B234-7FE3-29ACDE71EDE2}"/>
              </a:ext>
            </a:extLst>
          </p:cNvPr>
          <p:cNvSpPr/>
          <p:nvPr userDrawn="1"/>
        </p:nvSpPr>
        <p:spPr>
          <a:xfrm>
            <a:off x="11085445"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6" name="Freeform 275">
            <a:extLst>
              <a:ext uri="{FF2B5EF4-FFF2-40B4-BE49-F238E27FC236}">
                <a16:creationId xmlns:a16="http://schemas.microsoft.com/office/drawing/2014/main" id="{4ECBB8DF-D30E-2F5A-631E-E47BC2F840EA}"/>
              </a:ext>
            </a:extLst>
          </p:cNvPr>
          <p:cNvSpPr/>
          <p:nvPr userDrawn="1"/>
        </p:nvSpPr>
        <p:spPr>
          <a:xfrm>
            <a:off x="8864036" y="3990460"/>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277" name="Freeform 276">
            <a:extLst>
              <a:ext uri="{FF2B5EF4-FFF2-40B4-BE49-F238E27FC236}">
                <a16:creationId xmlns:a16="http://schemas.microsoft.com/office/drawing/2014/main" id="{CEAABFEE-10B3-0216-8038-47340440A433}"/>
              </a:ext>
            </a:extLst>
          </p:cNvPr>
          <p:cNvSpPr/>
          <p:nvPr userDrawn="1"/>
        </p:nvSpPr>
        <p:spPr>
          <a:xfrm>
            <a:off x="9057496" y="3989272"/>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278" name="Freeform 277">
            <a:extLst>
              <a:ext uri="{FF2B5EF4-FFF2-40B4-BE49-F238E27FC236}">
                <a16:creationId xmlns:a16="http://schemas.microsoft.com/office/drawing/2014/main" id="{9B893DF5-E2CC-5AC8-F1A3-595ABE86C5A8}"/>
              </a:ext>
            </a:extLst>
          </p:cNvPr>
          <p:cNvSpPr/>
          <p:nvPr userDrawn="1"/>
        </p:nvSpPr>
        <p:spPr>
          <a:xfrm>
            <a:off x="8676799" y="3990892"/>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279" name="Freeform 278">
            <a:extLst>
              <a:ext uri="{FF2B5EF4-FFF2-40B4-BE49-F238E27FC236}">
                <a16:creationId xmlns:a16="http://schemas.microsoft.com/office/drawing/2014/main" id="{3AF8E354-A167-25C8-1A8C-BA83AA0F426C}"/>
              </a:ext>
            </a:extLst>
          </p:cNvPr>
          <p:cNvSpPr/>
          <p:nvPr userDrawn="1"/>
        </p:nvSpPr>
        <p:spPr>
          <a:xfrm>
            <a:off x="8641587" y="3994627"/>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537822DC-19D0-7D73-231F-C73DD7B3CA1C}"/>
              </a:ext>
            </a:extLst>
          </p:cNvPr>
          <p:cNvSpPr/>
          <p:nvPr userDrawn="1"/>
        </p:nvSpPr>
        <p:spPr>
          <a:xfrm>
            <a:off x="9023365" y="3988762"/>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281" name="Freeform 280">
            <a:extLst>
              <a:ext uri="{FF2B5EF4-FFF2-40B4-BE49-F238E27FC236}">
                <a16:creationId xmlns:a16="http://schemas.microsoft.com/office/drawing/2014/main" id="{FD117694-799B-5D90-BE05-263CD4C65E1E}"/>
              </a:ext>
            </a:extLst>
          </p:cNvPr>
          <p:cNvSpPr/>
          <p:nvPr userDrawn="1"/>
        </p:nvSpPr>
        <p:spPr>
          <a:xfrm>
            <a:off x="9063053" y="4002893"/>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339F59E2-6C4F-697B-19F5-54D70FCF2CC3}"/>
              </a:ext>
            </a:extLst>
          </p:cNvPr>
          <p:cNvSpPr/>
          <p:nvPr userDrawn="1"/>
        </p:nvSpPr>
        <p:spPr>
          <a:xfrm>
            <a:off x="8513798" y="3993738"/>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283" name="Freeform 282">
            <a:extLst>
              <a:ext uri="{FF2B5EF4-FFF2-40B4-BE49-F238E27FC236}">
                <a16:creationId xmlns:a16="http://schemas.microsoft.com/office/drawing/2014/main" id="{5377590B-8125-490A-9456-8A55126D4C7C}"/>
              </a:ext>
            </a:extLst>
          </p:cNvPr>
          <p:cNvSpPr/>
          <p:nvPr userDrawn="1"/>
        </p:nvSpPr>
        <p:spPr>
          <a:xfrm>
            <a:off x="8828540" y="3991206"/>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00876FD9-D259-40D8-C9BD-9B3DA8174347}"/>
              </a:ext>
            </a:extLst>
          </p:cNvPr>
          <p:cNvSpPr/>
          <p:nvPr userDrawn="1"/>
        </p:nvSpPr>
        <p:spPr>
          <a:xfrm>
            <a:off x="8609675" y="3993634"/>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285" name="Freeform 284">
            <a:extLst>
              <a:ext uri="{FF2B5EF4-FFF2-40B4-BE49-F238E27FC236}">
                <a16:creationId xmlns:a16="http://schemas.microsoft.com/office/drawing/2014/main" id="{39E1BEDB-50AE-6A36-C378-18C7F9721911}"/>
              </a:ext>
            </a:extLst>
          </p:cNvPr>
          <p:cNvSpPr/>
          <p:nvPr userDrawn="1"/>
        </p:nvSpPr>
        <p:spPr>
          <a:xfrm>
            <a:off x="8465474" y="3992808"/>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286" name="Freeform 285">
            <a:extLst>
              <a:ext uri="{FF2B5EF4-FFF2-40B4-BE49-F238E27FC236}">
                <a16:creationId xmlns:a16="http://schemas.microsoft.com/office/drawing/2014/main" id="{33188920-9465-E61F-16A0-13493BD38865}"/>
              </a:ext>
            </a:extLst>
          </p:cNvPr>
          <p:cNvSpPr/>
          <p:nvPr userDrawn="1"/>
        </p:nvSpPr>
        <p:spPr>
          <a:xfrm>
            <a:off x="8387870" y="3994406"/>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287" name="Freeform 286">
            <a:extLst>
              <a:ext uri="{FF2B5EF4-FFF2-40B4-BE49-F238E27FC236}">
                <a16:creationId xmlns:a16="http://schemas.microsoft.com/office/drawing/2014/main" id="{55864340-7E6E-962D-3112-4EF4CCDE53A2}"/>
              </a:ext>
            </a:extLst>
          </p:cNvPr>
          <p:cNvSpPr/>
          <p:nvPr userDrawn="1"/>
        </p:nvSpPr>
        <p:spPr>
          <a:xfrm>
            <a:off x="8586233" y="3991292"/>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C7DEE2FD-8332-524E-38EC-BB1D86E16AC1}"/>
              </a:ext>
            </a:extLst>
          </p:cNvPr>
          <p:cNvSpPr/>
          <p:nvPr userDrawn="1"/>
        </p:nvSpPr>
        <p:spPr>
          <a:xfrm>
            <a:off x="8826575" y="3989334"/>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289" name="Freeform 288">
            <a:extLst>
              <a:ext uri="{FF2B5EF4-FFF2-40B4-BE49-F238E27FC236}">
                <a16:creationId xmlns:a16="http://schemas.microsoft.com/office/drawing/2014/main" id="{454F2C23-2D7C-542D-1F3A-4F87D8D296CA}"/>
              </a:ext>
            </a:extLst>
          </p:cNvPr>
          <p:cNvSpPr/>
          <p:nvPr userDrawn="1"/>
        </p:nvSpPr>
        <p:spPr>
          <a:xfrm>
            <a:off x="8641482" y="3996968"/>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75400AAE-C0E3-8C26-80C4-CA661D50BAAD}"/>
              </a:ext>
            </a:extLst>
          </p:cNvPr>
          <p:cNvSpPr/>
          <p:nvPr userDrawn="1"/>
        </p:nvSpPr>
        <p:spPr>
          <a:xfrm>
            <a:off x="8562625" y="3993655"/>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291" name="Freeform 290">
            <a:extLst>
              <a:ext uri="{FF2B5EF4-FFF2-40B4-BE49-F238E27FC236}">
                <a16:creationId xmlns:a16="http://schemas.microsoft.com/office/drawing/2014/main" id="{4EAD39E5-A906-F7EB-86F7-60A0573613DF}"/>
              </a:ext>
            </a:extLst>
          </p:cNvPr>
          <p:cNvSpPr/>
          <p:nvPr userDrawn="1"/>
        </p:nvSpPr>
        <p:spPr>
          <a:xfrm>
            <a:off x="8610495" y="4001344"/>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292" name="Freeform 291">
            <a:extLst>
              <a:ext uri="{FF2B5EF4-FFF2-40B4-BE49-F238E27FC236}">
                <a16:creationId xmlns:a16="http://schemas.microsoft.com/office/drawing/2014/main" id="{E1130382-3E21-8D16-55D2-51CE924A31A0}"/>
              </a:ext>
            </a:extLst>
          </p:cNvPr>
          <p:cNvSpPr/>
          <p:nvPr userDrawn="1"/>
        </p:nvSpPr>
        <p:spPr>
          <a:xfrm>
            <a:off x="8611228" y="3991088"/>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16675346-0617-9030-8229-A0CE8A16A7CC}"/>
              </a:ext>
            </a:extLst>
          </p:cNvPr>
          <p:cNvSpPr/>
          <p:nvPr userDrawn="1"/>
        </p:nvSpPr>
        <p:spPr>
          <a:xfrm>
            <a:off x="8637508" y="3995431"/>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294" name="Freeform 293">
            <a:extLst>
              <a:ext uri="{FF2B5EF4-FFF2-40B4-BE49-F238E27FC236}">
                <a16:creationId xmlns:a16="http://schemas.microsoft.com/office/drawing/2014/main" id="{03A3126E-0B83-E0E2-AA67-F30CC13444D5}"/>
              </a:ext>
            </a:extLst>
          </p:cNvPr>
          <p:cNvSpPr/>
          <p:nvPr userDrawn="1"/>
        </p:nvSpPr>
        <p:spPr>
          <a:xfrm>
            <a:off x="8679245" y="3994550"/>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295" name="Freeform 294">
            <a:extLst>
              <a:ext uri="{FF2B5EF4-FFF2-40B4-BE49-F238E27FC236}">
                <a16:creationId xmlns:a16="http://schemas.microsoft.com/office/drawing/2014/main" id="{5C97A53B-CA42-69AF-5F35-C1B11C0BFC5C}"/>
              </a:ext>
            </a:extLst>
          </p:cNvPr>
          <p:cNvSpPr/>
          <p:nvPr userDrawn="1"/>
        </p:nvSpPr>
        <p:spPr>
          <a:xfrm>
            <a:off x="7972633" y="3999447"/>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296" name="Freeform 295">
            <a:extLst>
              <a:ext uri="{FF2B5EF4-FFF2-40B4-BE49-F238E27FC236}">
                <a16:creationId xmlns:a16="http://schemas.microsoft.com/office/drawing/2014/main" id="{4CDC56B5-B6F8-AD7E-E6C2-952B0A705951}"/>
              </a:ext>
            </a:extLst>
          </p:cNvPr>
          <p:cNvSpPr/>
          <p:nvPr userDrawn="1"/>
        </p:nvSpPr>
        <p:spPr>
          <a:xfrm>
            <a:off x="8072370" y="3998889"/>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297" name="Freeform 296">
            <a:extLst>
              <a:ext uri="{FF2B5EF4-FFF2-40B4-BE49-F238E27FC236}">
                <a16:creationId xmlns:a16="http://schemas.microsoft.com/office/drawing/2014/main" id="{69EE0DFD-13D8-B751-7FA5-991A17DE0915}"/>
              </a:ext>
            </a:extLst>
          </p:cNvPr>
          <p:cNvSpPr/>
          <p:nvPr userDrawn="1"/>
        </p:nvSpPr>
        <p:spPr>
          <a:xfrm>
            <a:off x="7876041" y="3999649"/>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98077660-1477-3279-B880-D458B364576C}"/>
              </a:ext>
            </a:extLst>
          </p:cNvPr>
          <p:cNvSpPr/>
          <p:nvPr userDrawn="1"/>
        </p:nvSpPr>
        <p:spPr>
          <a:xfrm>
            <a:off x="7857875" y="4001607"/>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299" name="Freeform 298">
            <a:extLst>
              <a:ext uri="{FF2B5EF4-FFF2-40B4-BE49-F238E27FC236}">
                <a16:creationId xmlns:a16="http://schemas.microsoft.com/office/drawing/2014/main" id="{BA29C469-CFC7-8BEC-70B9-46E0FE3E07E7}"/>
              </a:ext>
            </a:extLst>
          </p:cNvPr>
          <p:cNvSpPr/>
          <p:nvPr userDrawn="1"/>
        </p:nvSpPr>
        <p:spPr>
          <a:xfrm>
            <a:off x="8054672" y="3998691"/>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300" name="Freeform 299">
            <a:extLst>
              <a:ext uri="{FF2B5EF4-FFF2-40B4-BE49-F238E27FC236}">
                <a16:creationId xmlns:a16="http://schemas.microsoft.com/office/drawing/2014/main" id="{C39B689B-EFA6-EA81-A881-1A8D4C92EF70}"/>
              </a:ext>
            </a:extLst>
          </p:cNvPr>
          <p:cNvSpPr/>
          <p:nvPr userDrawn="1"/>
        </p:nvSpPr>
        <p:spPr>
          <a:xfrm>
            <a:off x="8075253" y="4005930"/>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01" name="Freeform 300">
            <a:extLst>
              <a:ext uri="{FF2B5EF4-FFF2-40B4-BE49-F238E27FC236}">
                <a16:creationId xmlns:a16="http://schemas.microsoft.com/office/drawing/2014/main" id="{A96F9B21-860C-6F38-ECC1-649EBAF3B5E4}"/>
              </a:ext>
            </a:extLst>
          </p:cNvPr>
          <p:cNvSpPr/>
          <p:nvPr userDrawn="1"/>
        </p:nvSpPr>
        <p:spPr>
          <a:xfrm>
            <a:off x="7791923" y="4001133"/>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302" name="Freeform 301">
            <a:extLst>
              <a:ext uri="{FF2B5EF4-FFF2-40B4-BE49-F238E27FC236}">
                <a16:creationId xmlns:a16="http://schemas.microsoft.com/office/drawing/2014/main" id="{325C6AF5-2410-2E52-C43B-D62D42BC3A86}"/>
              </a:ext>
            </a:extLst>
          </p:cNvPr>
          <p:cNvSpPr/>
          <p:nvPr userDrawn="1"/>
        </p:nvSpPr>
        <p:spPr>
          <a:xfrm>
            <a:off x="7954163" y="3999845"/>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03" name="Freeform 302">
            <a:extLst>
              <a:ext uri="{FF2B5EF4-FFF2-40B4-BE49-F238E27FC236}">
                <a16:creationId xmlns:a16="http://schemas.microsoft.com/office/drawing/2014/main" id="{F9414F1A-DB34-A74B-D8E5-564AE526588E}"/>
              </a:ext>
            </a:extLst>
          </p:cNvPr>
          <p:cNvSpPr/>
          <p:nvPr userDrawn="1"/>
        </p:nvSpPr>
        <p:spPr>
          <a:xfrm>
            <a:off x="7841384" y="4001047"/>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304" name="Freeform 303">
            <a:extLst>
              <a:ext uri="{FF2B5EF4-FFF2-40B4-BE49-F238E27FC236}">
                <a16:creationId xmlns:a16="http://schemas.microsoft.com/office/drawing/2014/main" id="{5244E50A-D7D3-A9FB-CDD2-409CD16EB68F}"/>
              </a:ext>
            </a:extLst>
          </p:cNvPr>
          <p:cNvSpPr/>
          <p:nvPr userDrawn="1"/>
        </p:nvSpPr>
        <p:spPr>
          <a:xfrm>
            <a:off x="7766863" y="4000710"/>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305" name="Freeform 304">
            <a:extLst>
              <a:ext uri="{FF2B5EF4-FFF2-40B4-BE49-F238E27FC236}">
                <a16:creationId xmlns:a16="http://schemas.microsoft.com/office/drawing/2014/main" id="{C508ED9A-3ADB-C5E0-D0E3-EAAFEDBFADF1}"/>
              </a:ext>
            </a:extLst>
          </p:cNvPr>
          <p:cNvSpPr/>
          <p:nvPr userDrawn="1"/>
        </p:nvSpPr>
        <p:spPr>
          <a:xfrm>
            <a:off x="7726922" y="4001482"/>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06" name="Freeform 305">
            <a:extLst>
              <a:ext uri="{FF2B5EF4-FFF2-40B4-BE49-F238E27FC236}">
                <a16:creationId xmlns:a16="http://schemas.microsoft.com/office/drawing/2014/main" id="{3356633E-7C53-9183-A635-922511370485}"/>
              </a:ext>
            </a:extLst>
          </p:cNvPr>
          <p:cNvSpPr/>
          <p:nvPr userDrawn="1"/>
        </p:nvSpPr>
        <p:spPr>
          <a:xfrm>
            <a:off x="7829342" y="3999987"/>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307" name="Freeform 306">
            <a:extLst>
              <a:ext uri="{FF2B5EF4-FFF2-40B4-BE49-F238E27FC236}">
                <a16:creationId xmlns:a16="http://schemas.microsoft.com/office/drawing/2014/main" id="{347AE18C-5883-583F-3ADD-CE8FB3356B15}"/>
              </a:ext>
            </a:extLst>
          </p:cNvPr>
          <p:cNvSpPr/>
          <p:nvPr userDrawn="1"/>
        </p:nvSpPr>
        <p:spPr>
          <a:xfrm>
            <a:off x="7953201" y="3998970"/>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308" name="Freeform 307">
            <a:extLst>
              <a:ext uri="{FF2B5EF4-FFF2-40B4-BE49-F238E27FC236}">
                <a16:creationId xmlns:a16="http://schemas.microsoft.com/office/drawing/2014/main" id="{882C3233-93C4-050F-8044-E97B00FC73EC}"/>
              </a:ext>
            </a:extLst>
          </p:cNvPr>
          <p:cNvSpPr/>
          <p:nvPr userDrawn="1"/>
        </p:nvSpPr>
        <p:spPr>
          <a:xfrm>
            <a:off x="7857785" y="4002830"/>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309" name="Freeform 308">
            <a:extLst>
              <a:ext uri="{FF2B5EF4-FFF2-40B4-BE49-F238E27FC236}">
                <a16:creationId xmlns:a16="http://schemas.microsoft.com/office/drawing/2014/main" id="{FAA5F3B6-62D1-DD03-0518-80508835008A}"/>
              </a:ext>
            </a:extLst>
          </p:cNvPr>
          <p:cNvSpPr/>
          <p:nvPr userDrawn="1"/>
        </p:nvSpPr>
        <p:spPr>
          <a:xfrm>
            <a:off x="7817104" y="4001168"/>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310" name="Freeform 309">
            <a:extLst>
              <a:ext uri="{FF2B5EF4-FFF2-40B4-BE49-F238E27FC236}">
                <a16:creationId xmlns:a16="http://schemas.microsoft.com/office/drawing/2014/main" id="{DC80D134-4860-2B9B-6092-7C71D0B019DB}"/>
              </a:ext>
            </a:extLst>
          </p:cNvPr>
          <p:cNvSpPr/>
          <p:nvPr userDrawn="1"/>
        </p:nvSpPr>
        <p:spPr>
          <a:xfrm>
            <a:off x="7841896" y="4005160"/>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5C876A86-1DB6-80FE-11D3-E8FA8C0B7D79}"/>
              </a:ext>
            </a:extLst>
          </p:cNvPr>
          <p:cNvSpPr/>
          <p:nvPr userDrawn="1"/>
        </p:nvSpPr>
        <p:spPr>
          <a:xfrm>
            <a:off x="7842149" y="3999789"/>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BF05F5E2-1962-011F-F7D1-47E3F355E91E}"/>
              </a:ext>
            </a:extLst>
          </p:cNvPr>
          <p:cNvSpPr/>
          <p:nvPr userDrawn="1"/>
        </p:nvSpPr>
        <p:spPr>
          <a:xfrm>
            <a:off x="7855727" y="4002037"/>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313" name="Freeform 312">
            <a:extLst>
              <a:ext uri="{FF2B5EF4-FFF2-40B4-BE49-F238E27FC236}">
                <a16:creationId xmlns:a16="http://schemas.microsoft.com/office/drawing/2014/main" id="{3EEF9DC6-A379-3F07-6BC9-640426455DD7}"/>
              </a:ext>
            </a:extLst>
          </p:cNvPr>
          <p:cNvSpPr/>
          <p:nvPr userDrawn="1"/>
        </p:nvSpPr>
        <p:spPr>
          <a:xfrm>
            <a:off x="7877298" y="4001630"/>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314" name="Freeform 313">
            <a:extLst>
              <a:ext uri="{FF2B5EF4-FFF2-40B4-BE49-F238E27FC236}">
                <a16:creationId xmlns:a16="http://schemas.microsoft.com/office/drawing/2014/main" id="{B3FC7789-2020-3D5B-09EE-54A8D328504B}"/>
              </a:ext>
            </a:extLst>
          </p:cNvPr>
          <p:cNvSpPr/>
          <p:nvPr userDrawn="1"/>
        </p:nvSpPr>
        <p:spPr>
          <a:xfrm>
            <a:off x="11768862" y="2144871"/>
            <a:ext cx="130209" cy="15310"/>
          </a:xfrm>
          <a:custGeom>
            <a:avLst/>
            <a:gdLst>
              <a:gd name="connsiteX0" fmla="*/ 28306 w 55997"/>
              <a:gd name="connsiteY0" fmla="*/ 6529 h 6584"/>
              <a:gd name="connsiteX1" fmla="*/ 52816 w 55997"/>
              <a:gd name="connsiteY1" fmla="*/ 6549 h 6584"/>
              <a:gd name="connsiteX2" fmla="*/ 55997 w 55997"/>
              <a:gd name="connsiteY2" fmla="*/ 4506 h 6584"/>
              <a:gd name="connsiteX3" fmla="*/ 55922 w 55997"/>
              <a:gd name="connsiteY3" fmla="*/ 2818 h 6584"/>
              <a:gd name="connsiteX4" fmla="*/ 51204 w 55997"/>
              <a:gd name="connsiteY4" fmla="*/ 1 h 6584"/>
              <a:gd name="connsiteX5" fmla="*/ 4447 w 55997"/>
              <a:gd name="connsiteY5" fmla="*/ 1 h 6584"/>
              <a:gd name="connsiteX6" fmla="*/ 491 w 55997"/>
              <a:gd name="connsiteY6" fmla="*/ 3773 h 6584"/>
              <a:gd name="connsiteX7" fmla="*/ 1420 w 55997"/>
              <a:gd name="connsiteY7" fmla="*/ 6325 h 6584"/>
              <a:gd name="connsiteX8" fmla="*/ 6582 w 55997"/>
              <a:gd name="connsiteY8" fmla="*/ 6539 h 6584"/>
              <a:gd name="connsiteX9" fmla="*/ 28327 w 55997"/>
              <a:gd name="connsiteY9" fmla="*/ 6539 h 6584"/>
              <a:gd name="connsiteX10" fmla="*/ 28327 w 55997"/>
              <a:gd name="connsiteY10" fmla="*/ 6519 h 6584"/>
              <a:gd name="connsiteX11" fmla="*/ 28306 w 55997"/>
              <a:gd name="connsiteY11" fmla="*/ 6529 h 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4">
                <a:moveTo>
                  <a:pt x="28306" y="6529"/>
                </a:moveTo>
                <a:cubicBezTo>
                  <a:pt x="36478" y="6529"/>
                  <a:pt x="44644" y="6478"/>
                  <a:pt x="52816" y="6549"/>
                </a:cubicBezTo>
                <a:cubicBezTo>
                  <a:pt x="55138" y="6570"/>
                  <a:pt x="55997" y="5949"/>
                  <a:pt x="55997" y="4506"/>
                </a:cubicBezTo>
                <a:cubicBezTo>
                  <a:pt x="55997" y="3946"/>
                  <a:pt x="55997" y="3377"/>
                  <a:pt x="55922" y="2818"/>
                </a:cubicBezTo>
                <a:cubicBezTo>
                  <a:pt x="55533" y="245"/>
                  <a:pt x="55015" y="-19"/>
                  <a:pt x="51204" y="1"/>
                </a:cubicBezTo>
                <a:lnTo>
                  <a:pt x="4447" y="1"/>
                </a:lnTo>
                <a:cubicBezTo>
                  <a:pt x="780" y="1"/>
                  <a:pt x="-912" y="1465"/>
                  <a:pt x="491" y="3773"/>
                </a:cubicBezTo>
                <a:cubicBezTo>
                  <a:pt x="1004" y="4638"/>
                  <a:pt x="192" y="5990"/>
                  <a:pt x="1420" y="6325"/>
                </a:cubicBezTo>
                <a:cubicBezTo>
                  <a:pt x="2936" y="6732"/>
                  <a:pt x="4847" y="6539"/>
                  <a:pt x="6582" y="6539"/>
                </a:cubicBezTo>
                <a:lnTo>
                  <a:pt x="28327" y="6539"/>
                </a:lnTo>
                <a:lnTo>
                  <a:pt x="28327" y="6519"/>
                </a:lnTo>
                <a:lnTo>
                  <a:pt x="28306" y="6529"/>
                </a:lnTo>
                <a:close/>
              </a:path>
            </a:pathLst>
          </a:custGeom>
          <a:solidFill>
            <a:srgbClr val="FFFFFF">
              <a:alpha val="30000"/>
            </a:srgbClr>
          </a:solidFill>
          <a:ln w="5331" cap="flat">
            <a:noFill/>
            <a:prstDash val="solid"/>
            <a:miter/>
          </a:ln>
        </p:spPr>
        <p:txBody>
          <a:bodyPr rtlCol="0" anchor="ctr"/>
          <a:lstStyle/>
          <a:p>
            <a:endParaRPr lang="en-US"/>
          </a:p>
        </p:txBody>
      </p:sp>
      <p:sp>
        <p:nvSpPr>
          <p:cNvPr id="316" name="Freeform 315">
            <a:extLst>
              <a:ext uri="{FF2B5EF4-FFF2-40B4-BE49-F238E27FC236}">
                <a16:creationId xmlns:a16="http://schemas.microsoft.com/office/drawing/2014/main" id="{65D4DB06-1F8B-A19E-1F75-8F9B70D6FE89}"/>
              </a:ext>
            </a:extLst>
          </p:cNvPr>
          <p:cNvSpPr/>
          <p:nvPr userDrawn="1"/>
        </p:nvSpPr>
        <p:spPr>
          <a:xfrm>
            <a:off x="11581646" y="2145306"/>
            <a:ext cx="128723" cy="16549"/>
          </a:xfrm>
          <a:custGeom>
            <a:avLst/>
            <a:gdLst>
              <a:gd name="connsiteX0" fmla="*/ 27740 w 55358"/>
              <a:gd name="connsiteY0" fmla="*/ 7093 h 7117"/>
              <a:gd name="connsiteX1" fmla="*/ 5686 w 55358"/>
              <a:gd name="connsiteY1" fmla="*/ 7093 h 7117"/>
              <a:gd name="connsiteX2" fmla="*/ 60 w 55358"/>
              <a:gd name="connsiteY2" fmla="*/ 3382 h 7117"/>
              <a:gd name="connsiteX3" fmla="*/ 3598 w 55358"/>
              <a:gd name="connsiteY3" fmla="*/ 1043 h 7117"/>
              <a:gd name="connsiteX4" fmla="*/ 41095 w 55358"/>
              <a:gd name="connsiteY4" fmla="*/ 1043 h 7117"/>
              <a:gd name="connsiteX5" fmla="*/ 43241 w 55358"/>
              <a:gd name="connsiteY5" fmla="*/ 972 h 7117"/>
              <a:gd name="connsiteX6" fmla="*/ 52075 w 55358"/>
              <a:gd name="connsiteY6" fmla="*/ 128 h 7117"/>
              <a:gd name="connsiteX7" fmla="*/ 53831 w 55358"/>
              <a:gd name="connsiteY7" fmla="*/ 921 h 7117"/>
              <a:gd name="connsiteX8" fmla="*/ 54936 w 55358"/>
              <a:gd name="connsiteY8" fmla="*/ 3138 h 7117"/>
              <a:gd name="connsiteX9" fmla="*/ 52251 w 55358"/>
              <a:gd name="connsiteY9" fmla="*/ 7083 h 7117"/>
              <a:gd name="connsiteX10" fmla="*/ 27740 w 55358"/>
              <a:gd name="connsiteY10" fmla="*/ 7083 h 7117"/>
              <a:gd name="connsiteX11" fmla="*/ 27740 w 55358"/>
              <a:gd name="connsiteY11" fmla="*/ 7093 h 7117"/>
              <a:gd name="connsiteX12" fmla="*/ 51952 w 55358"/>
              <a:gd name="connsiteY12" fmla="*/ 5384 h 7117"/>
              <a:gd name="connsiteX13" fmla="*/ 54098 w 55358"/>
              <a:gd name="connsiteY13" fmla="*/ 4877 h 7117"/>
              <a:gd name="connsiteX14" fmla="*/ 53468 w 55358"/>
              <a:gd name="connsiteY14" fmla="*/ 3503 h 7117"/>
              <a:gd name="connsiteX15" fmla="*/ 48232 w 55358"/>
              <a:gd name="connsiteY15" fmla="*/ 1724 h 7117"/>
              <a:gd name="connsiteX16" fmla="*/ 3940 w 55358"/>
              <a:gd name="connsiteY16" fmla="*/ 1796 h 7117"/>
              <a:gd name="connsiteX17" fmla="*/ 1111 w 55358"/>
              <a:gd name="connsiteY17" fmla="*/ 3310 h 7117"/>
              <a:gd name="connsiteX18" fmla="*/ 4095 w 55358"/>
              <a:gd name="connsiteY18" fmla="*/ 5405 h 7117"/>
              <a:gd name="connsiteX19" fmla="*/ 27767 w 55358"/>
              <a:gd name="connsiteY19" fmla="*/ 5354 h 7117"/>
              <a:gd name="connsiteX20" fmla="*/ 51978 w 55358"/>
              <a:gd name="connsiteY20" fmla="*/ 5354 h 7117"/>
              <a:gd name="connsiteX21" fmla="*/ 51957 w 55358"/>
              <a:gd name="connsiteY21" fmla="*/ 5374 h 7117"/>
              <a:gd name="connsiteX22" fmla="*/ 51952 w 55358"/>
              <a:gd name="connsiteY22" fmla="*/ 5384 h 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8" h="7117">
                <a:moveTo>
                  <a:pt x="27740" y="7093"/>
                </a:moveTo>
                <a:cubicBezTo>
                  <a:pt x="20375" y="7093"/>
                  <a:pt x="13041" y="7143"/>
                  <a:pt x="5686" y="7093"/>
                </a:cubicBezTo>
                <a:cubicBezTo>
                  <a:pt x="-250" y="7042"/>
                  <a:pt x="524" y="7835"/>
                  <a:pt x="60" y="3382"/>
                </a:cubicBezTo>
                <a:cubicBezTo>
                  <a:pt x="-159" y="1114"/>
                  <a:pt x="60" y="1043"/>
                  <a:pt x="3598" y="1043"/>
                </a:cubicBezTo>
                <a:lnTo>
                  <a:pt x="41095" y="1043"/>
                </a:lnTo>
                <a:cubicBezTo>
                  <a:pt x="41826" y="1043"/>
                  <a:pt x="42851" y="1216"/>
                  <a:pt x="43241" y="972"/>
                </a:cubicBezTo>
                <a:cubicBezTo>
                  <a:pt x="45910" y="-787"/>
                  <a:pt x="49139" y="443"/>
                  <a:pt x="52075" y="128"/>
                </a:cubicBezTo>
                <a:cubicBezTo>
                  <a:pt x="52683" y="57"/>
                  <a:pt x="53985" y="77"/>
                  <a:pt x="53831" y="921"/>
                </a:cubicBezTo>
                <a:cubicBezTo>
                  <a:pt x="53687" y="1836"/>
                  <a:pt x="54493" y="2416"/>
                  <a:pt x="54936" y="3138"/>
                </a:cubicBezTo>
                <a:cubicBezTo>
                  <a:pt x="56110" y="5090"/>
                  <a:pt x="54717" y="7083"/>
                  <a:pt x="52251" y="7083"/>
                </a:cubicBezTo>
                <a:lnTo>
                  <a:pt x="27740" y="7083"/>
                </a:lnTo>
                <a:lnTo>
                  <a:pt x="27740" y="7093"/>
                </a:lnTo>
                <a:close/>
                <a:moveTo>
                  <a:pt x="51952" y="5384"/>
                </a:moveTo>
                <a:cubicBezTo>
                  <a:pt x="52705" y="5384"/>
                  <a:pt x="53735" y="5558"/>
                  <a:pt x="54098" y="4877"/>
                </a:cubicBezTo>
                <a:cubicBezTo>
                  <a:pt x="54365" y="4368"/>
                  <a:pt x="53489" y="3789"/>
                  <a:pt x="53468" y="3503"/>
                </a:cubicBezTo>
                <a:cubicBezTo>
                  <a:pt x="53222" y="738"/>
                  <a:pt x="50265" y="1724"/>
                  <a:pt x="48232" y="1724"/>
                </a:cubicBezTo>
                <a:cubicBezTo>
                  <a:pt x="33462" y="1724"/>
                  <a:pt x="18709" y="1775"/>
                  <a:pt x="3940" y="1796"/>
                </a:cubicBezTo>
                <a:cubicBezTo>
                  <a:pt x="2350" y="1796"/>
                  <a:pt x="1026" y="1796"/>
                  <a:pt x="1111" y="3310"/>
                </a:cubicBezTo>
                <a:cubicBezTo>
                  <a:pt x="1186" y="4703"/>
                  <a:pt x="1650" y="5426"/>
                  <a:pt x="4095" y="5405"/>
                </a:cubicBezTo>
                <a:cubicBezTo>
                  <a:pt x="11968" y="5303"/>
                  <a:pt x="19867" y="5354"/>
                  <a:pt x="27767" y="5354"/>
                </a:cubicBezTo>
                <a:cubicBezTo>
                  <a:pt x="35672" y="5354"/>
                  <a:pt x="43913" y="5374"/>
                  <a:pt x="51978" y="5354"/>
                </a:cubicBezTo>
                <a:lnTo>
                  <a:pt x="51957" y="5374"/>
                </a:lnTo>
                <a:lnTo>
                  <a:pt x="51952" y="5384"/>
                </a:lnTo>
                <a:close/>
              </a:path>
            </a:pathLst>
          </a:custGeom>
          <a:solidFill>
            <a:srgbClr val="FFFFFF">
              <a:alpha val="30000"/>
            </a:srgbClr>
          </a:solidFill>
          <a:ln w="5331" cap="flat">
            <a:noFill/>
            <a:prstDash val="solid"/>
            <a:miter/>
          </a:ln>
        </p:spPr>
        <p:txBody>
          <a:bodyPr rtlCol="0" anchor="ctr"/>
          <a:lstStyle/>
          <a:p>
            <a:endParaRPr lang="en-US"/>
          </a:p>
        </p:txBody>
      </p:sp>
      <p:sp>
        <p:nvSpPr>
          <p:cNvPr id="317" name="Freeform 316">
            <a:extLst>
              <a:ext uri="{FF2B5EF4-FFF2-40B4-BE49-F238E27FC236}">
                <a16:creationId xmlns:a16="http://schemas.microsoft.com/office/drawing/2014/main" id="{CC6260DB-7ACD-B1AC-8310-92ADB39A3EE4}"/>
              </a:ext>
            </a:extLst>
          </p:cNvPr>
          <p:cNvSpPr/>
          <p:nvPr userDrawn="1"/>
        </p:nvSpPr>
        <p:spPr>
          <a:xfrm>
            <a:off x="11546436" y="2149047"/>
            <a:ext cx="23785" cy="13191"/>
          </a:xfrm>
          <a:custGeom>
            <a:avLst/>
            <a:gdLst>
              <a:gd name="connsiteX0" fmla="*/ 9928 w 10229"/>
              <a:gd name="connsiteY0" fmla="*/ 1017 h 5673"/>
              <a:gd name="connsiteX1" fmla="*/ 9143 w 10229"/>
              <a:gd name="connsiteY1" fmla="*/ 10 h 5673"/>
              <a:gd name="connsiteX2" fmla="*/ 75 w 10229"/>
              <a:gd name="connsiteY2" fmla="*/ 346 h 5673"/>
              <a:gd name="connsiteX3" fmla="*/ 0 w 10229"/>
              <a:gd name="connsiteY3" fmla="*/ 4748 h 5673"/>
              <a:gd name="connsiteX4" fmla="*/ 9277 w 10229"/>
              <a:gd name="connsiteY4" fmla="*/ 5277 h 5673"/>
              <a:gd name="connsiteX5" fmla="*/ 9810 w 10229"/>
              <a:gd name="connsiteY5" fmla="*/ 1383 h 5673"/>
              <a:gd name="connsiteX6" fmla="*/ 9917 w 10229"/>
              <a:gd name="connsiteY6" fmla="*/ 1017 h 5673"/>
              <a:gd name="connsiteX7" fmla="*/ 9939 w 10229"/>
              <a:gd name="connsiteY7" fmla="*/ 1017 h 5673"/>
              <a:gd name="connsiteX8" fmla="*/ 9928 w 10229"/>
              <a:gd name="connsiteY8" fmla="*/ 1017 h 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3">
                <a:moveTo>
                  <a:pt x="9928" y="1017"/>
                </a:moveTo>
                <a:cubicBezTo>
                  <a:pt x="9928" y="580"/>
                  <a:pt x="9875" y="-91"/>
                  <a:pt x="9143" y="10"/>
                </a:cubicBezTo>
                <a:cubicBezTo>
                  <a:pt x="6133" y="447"/>
                  <a:pt x="3026" y="-356"/>
                  <a:pt x="75" y="346"/>
                </a:cubicBezTo>
                <a:cubicBezTo>
                  <a:pt x="75" y="1810"/>
                  <a:pt x="21" y="3284"/>
                  <a:pt x="0" y="4748"/>
                </a:cubicBezTo>
                <a:cubicBezTo>
                  <a:pt x="2914" y="6101"/>
                  <a:pt x="6416" y="5684"/>
                  <a:pt x="9277" y="5277"/>
                </a:cubicBezTo>
                <a:cubicBezTo>
                  <a:pt x="11188" y="5013"/>
                  <a:pt x="9597" y="2725"/>
                  <a:pt x="9810" y="1383"/>
                </a:cubicBezTo>
                <a:cubicBezTo>
                  <a:pt x="9810" y="1261"/>
                  <a:pt x="9885" y="1139"/>
                  <a:pt x="9917" y="1017"/>
                </a:cubicBezTo>
                <a:lnTo>
                  <a:pt x="9939" y="1017"/>
                </a:lnTo>
                <a:lnTo>
                  <a:pt x="9928" y="1017"/>
                </a:lnTo>
                <a:close/>
              </a:path>
            </a:pathLst>
          </a:custGeom>
          <a:solidFill>
            <a:srgbClr val="FFFFFF">
              <a:alpha val="30000"/>
            </a:srgbClr>
          </a:solidFill>
          <a:ln w="5331" cap="flat">
            <a:noFill/>
            <a:prstDash val="solid"/>
            <a:miter/>
          </a:ln>
        </p:spPr>
        <p:txBody>
          <a:bodyPr rtlCol="0" anchor="ctr"/>
          <a:lstStyle/>
          <a:p>
            <a:endParaRPr lang="en-US"/>
          </a:p>
        </p:txBody>
      </p:sp>
      <p:sp>
        <p:nvSpPr>
          <p:cNvPr id="318" name="Freeform 317">
            <a:extLst>
              <a:ext uri="{FF2B5EF4-FFF2-40B4-BE49-F238E27FC236}">
                <a16:creationId xmlns:a16="http://schemas.microsoft.com/office/drawing/2014/main" id="{D94B717D-4C7D-AE52-D706-5C3565516E44}"/>
              </a:ext>
            </a:extLst>
          </p:cNvPr>
          <p:cNvSpPr/>
          <p:nvPr userDrawn="1"/>
        </p:nvSpPr>
        <p:spPr>
          <a:xfrm>
            <a:off x="11928214" y="2143176"/>
            <a:ext cx="9736" cy="16789"/>
          </a:xfrm>
          <a:custGeom>
            <a:avLst/>
            <a:gdLst>
              <a:gd name="connsiteX0" fmla="*/ 2124 w 4187"/>
              <a:gd name="connsiteY0" fmla="*/ 7199 h 7220"/>
              <a:gd name="connsiteX1" fmla="*/ 4185 w 4187"/>
              <a:gd name="connsiteY1" fmla="*/ 4840 h 7220"/>
              <a:gd name="connsiteX2" fmla="*/ 1788 w 4187"/>
              <a:gd name="connsiteY2" fmla="*/ 0 h 7220"/>
              <a:gd name="connsiteX3" fmla="*/ 0 w 4187"/>
              <a:gd name="connsiteY3" fmla="*/ 2766 h 7220"/>
              <a:gd name="connsiteX4" fmla="*/ 2124 w 4187"/>
              <a:gd name="connsiteY4" fmla="*/ 7199 h 7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0">
                <a:moveTo>
                  <a:pt x="2124" y="7199"/>
                </a:moveTo>
                <a:cubicBezTo>
                  <a:pt x="3080" y="7199"/>
                  <a:pt x="4163" y="7606"/>
                  <a:pt x="4185" y="4840"/>
                </a:cubicBezTo>
                <a:cubicBezTo>
                  <a:pt x="4233" y="1017"/>
                  <a:pt x="3720" y="31"/>
                  <a:pt x="1788" y="0"/>
                </a:cubicBezTo>
                <a:cubicBezTo>
                  <a:pt x="176" y="0"/>
                  <a:pt x="0" y="264"/>
                  <a:pt x="0" y="2766"/>
                </a:cubicBezTo>
                <a:cubicBezTo>
                  <a:pt x="0" y="6761"/>
                  <a:pt x="219" y="7199"/>
                  <a:pt x="2124" y="7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320" name="Freeform 319">
            <a:extLst>
              <a:ext uri="{FF2B5EF4-FFF2-40B4-BE49-F238E27FC236}">
                <a16:creationId xmlns:a16="http://schemas.microsoft.com/office/drawing/2014/main" id="{BCE9304A-CCD9-3B7B-48B0-2BC376B6FE20}"/>
              </a:ext>
            </a:extLst>
          </p:cNvPr>
          <p:cNvSpPr/>
          <p:nvPr userDrawn="1"/>
        </p:nvSpPr>
        <p:spPr>
          <a:xfrm>
            <a:off x="11418662" y="2148150"/>
            <a:ext cx="18821" cy="13803"/>
          </a:xfrm>
          <a:custGeom>
            <a:avLst/>
            <a:gdLst>
              <a:gd name="connsiteX0" fmla="*/ 4397 w 8094"/>
              <a:gd name="connsiteY0" fmla="*/ 3 h 5936"/>
              <a:gd name="connsiteX1" fmla="*/ 15 w 8094"/>
              <a:gd name="connsiteY1" fmla="*/ 2168 h 5936"/>
              <a:gd name="connsiteX2" fmla="*/ 6057 w 8094"/>
              <a:gd name="connsiteY2" fmla="*/ 5920 h 5936"/>
              <a:gd name="connsiteX3" fmla="*/ 8064 w 8094"/>
              <a:gd name="connsiteY3" fmla="*/ 3419 h 5936"/>
              <a:gd name="connsiteX4" fmla="*/ 4397 w 8094"/>
              <a:gd name="connsiteY4" fmla="*/ 3 h 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4" h="5936">
                <a:moveTo>
                  <a:pt x="4397" y="3"/>
                </a:moveTo>
                <a:cubicBezTo>
                  <a:pt x="442" y="74"/>
                  <a:pt x="-108" y="338"/>
                  <a:pt x="15" y="2168"/>
                </a:cubicBezTo>
                <a:cubicBezTo>
                  <a:pt x="245" y="5544"/>
                  <a:pt x="949" y="6042"/>
                  <a:pt x="6057" y="5920"/>
                </a:cubicBezTo>
                <a:cubicBezTo>
                  <a:pt x="8438" y="5849"/>
                  <a:pt x="8086" y="4476"/>
                  <a:pt x="8064" y="3419"/>
                </a:cubicBezTo>
                <a:cubicBezTo>
                  <a:pt x="8011" y="633"/>
                  <a:pt x="7237" y="-49"/>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321" name="Freeform 320">
            <a:extLst>
              <a:ext uri="{FF2B5EF4-FFF2-40B4-BE49-F238E27FC236}">
                <a16:creationId xmlns:a16="http://schemas.microsoft.com/office/drawing/2014/main" id="{AFF9CB83-1977-11C2-7DEA-5316BFEB5C6D}"/>
              </a:ext>
            </a:extLst>
          </p:cNvPr>
          <p:cNvSpPr/>
          <p:nvPr userDrawn="1"/>
        </p:nvSpPr>
        <p:spPr>
          <a:xfrm>
            <a:off x="11733390" y="2145620"/>
            <a:ext cx="22797" cy="11938"/>
          </a:xfrm>
          <a:custGeom>
            <a:avLst/>
            <a:gdLst>
              <a:gd name="connsiteX0" fmla="*/ 21 w 9804"/>
              <a:gd name="connsiteY0" fmla="*/ 3610 h 5134"/>
              <a:gd name="connsiteX1" fmla="*/ 2397 w 9804"/>
              <a:gd name="connsiteY1" fmla="*/ 5125 h 5134"/>
              <a:gd name="connsiteX2" fmla="*/ 4025 w 9804"/>
              <a:gd name="connsiteY2" fmla="*/ 5125 h 5134"/>
              <a:gd name="connsiteX3" fmla="*/ 8385 w 9804"/>
              <a:gd name="connsiteY3" fmla="*/ 0 h 5134"/>
              <a:gd name="connsiteX4" fmla="*/ 8044 w 9804"/>
              <a:gd name="connsiteY4" fmla="*/ 844 h 5134"/>
              <a:gd name="connsiteX5" fmla="*/ 5578 w 9804"/>
              <a:gd name="connsiteY5" fmla="*/ 864 h 5134"/>
              <a:gd name="connsiteX6" fmla="*/ 214 w 9804"/>
              <a:gd name="connsiteY6" fmla="*/ 3488 h 5134"/>
              <a:gd name="connsiteX7" fmla="*/ 0 w 9804"/>
              <a:gd name="connsiteY7" fmla="*/ 3610 h 5134"/>
              <a:gd name="connsiteX8" fmla="*/ 21 w 9804"/>
              <a:gd name="connsiteY8" fmla="*/ 3610 h 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4" h="5134">
                <a:moveTo>
                  <a:pt x="21" y="3610"/>
                </a:moveTo>
                <a:cubicBezTo>
                  <a:pt x="37" y="4667"/>
                  <a:pt x="753" y="5216"/>
                  <a:pt x="2397" y="5125"/>
                </a:cubicBezTo>
                <a:cubicBezTo>
                  <a:pt x="2930" y="5104"/>
                  <a:pt x="3502" y="5125"/>
                  <a:pt x="4025" y="5125"/>
                </a:cubicBezTo>
                <a:cubicBezTo>
                  <a:pt x="10019" y="5125"/>
                  <a:pt x="11124" y="3853"/>
                  <a:pt x="8385" y="0"/>
                </a:cubicBezTo>
                <a:cubicBezTo>
                  <a:pt x="9213" y="457"/>
                  <a:pt x="8871" y="773"/>
                  <a:pt x="8044" y="844"/>
                </a:cubicBezTo>
                <a:cubicBezTo>
                  <a:pt x="7238" y="946"/>
                  <a:pt x="6400" y="864"/>
                  <a:pt x="5578" y="864"/>
                </a:cubicBezTo>
                <a:cubicBezTo>
                  <a:pt x="2653" y="864"/>
                  <a:pt x="875" y="1739"/>
                  <a:pt x="214" y="3488"/>
                </a:cubicBezTo>
                <a:cubicBezTo>
                  <a:pt x="214" y="3488"/>
                  <a:pt x="69" y="3558"/>
                  <a:pt x="0" y="3610"/>
                </a:cubicBezTo>
                <a:lnTo>
                  <a:pt x="21" y="3610"/>
                </a:lnTo>
                <a:close/>
              </a:path>
            </a:pathLst>
          </a:custGeom>
          <a:solidFill>
            <a:srgbClr val="FFFFFF">
              <a:alpha val="30000"/>
            </a:srgbClr>
          </a:solidFill>
          <a:ln w="5331" cap="flat">
            <a:noFill/>
            <a:prstDash val="solid"/>
            <a:miter/>
          </a:ln>
        </p:spPr>
        <p:txBody>
          <a:bodyPr rtlCol="0" anchor="ctr"/>
          <a:lstStyle/>
          <a:p>
            <a:endParaRPr lang="en-US"/>
          </a:p>
        </p:txBody>
      </p:sp>
      <p:sp>
        <p:nvSpPr>
          <p:cNvPr id="322" name="Freeform 321">
            <a:extLst>
              <a:ext uri="{FF2B5EF4-FFF2-40B4-BE49-F238E27FC236}">
                <a16:creationId xmlns:a16="http://schemas.microsoft.com/office/drawing/2014/main" id="{B76215BA-220B-5556-5AEB-AB04F9CBAB5A}"/>
              </a:ext>
            </a:extLst>
          </p:cNvPr>
          <p:cNvSpPr/>
          <p:nvPr userDrawn="1"/>
        </p:nvSpPr>
        <p:spPr>
          <a:xfrm>
            <a:off x="11514473" y="2148029"/>
            <a:ext cx="19028" cy="12131"/>
          </a:xfrm>
          <a:custGeom>
            <a:avLst/>
            <a:gdLst>
              <a:gd name="connsiteX0" fmla="*/ 663 w 8183"/>
              <a:gd name="connsiteY0" fmla="*/ 51 h 5217"/>
              <a:gd name="connsiteX1" fmla="*/ 466 w 8183"/>
              <a:gd name="connsiteY1" fmla="*/ 3325 h 5217"/>
              <a:gd name="connsiteX2" fmla="*/ 4698 w 8183"/>
              <a:gd name="connsiteY2" fmla="*/ 4413 h 5217"/>
              <a:gd name="connsiteX3" fmla="*/ 8130 w 8183"/>
              <a:gd name="connsiteY3" fmla="*/ 4047 h 5217"/>
              <a:gd name="connsiteX4" fmla="*/ 6983 w 8183"/>
              <a:gd name="connsiteY4" fmla="*/ 0 h 5217"/>
              <a:gd name="connsiteX5" fmla="*/ 652 w 8183"/>
              <a:gd name="connsiteY5" fmla="*/ 51 h 5217"/>
              <a:gd name="connsiteX6" fmla="*/ 674 w 8183"/>
              <a:gd name="connsiteY6" fmla="*/ 51 h 5217"/>
              <a:gd name="connsiteX7" fmla="*/ 663 w 8183"/>
              <a:gd name="connsiteY7" fmla="*/ 51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51"/>
                </a:moveTo>
                <a:cubicBezTo>
                  <a:pt x="247" y="1139"/>
                  <a:pt x="-485" y="2197"/>
                  <a:pt x="466" y="3325"/>
                </a:cubicBezTo>
                <a:cubicBezTo>
                  <a:pt x="1693" y="4138"/>
                  <a:pt x="4133" y="3823"/>
                  <a:pt x="4698" y="4413"/>
                </a:cubicBezTo>
                <a:cubicBezTo>
                  <a:pt x="6609" y="6365"/>
                  <a:pt x="7052" y="4169"/>
                  <a:pt x="8130" y="4047"/>
                </a:cubicBezTo>
                <a:cubicBezTo>
                  <a:pt x="8275" y="2624"/>
                  <a:pt x="8200" y="1230"/>
                  <a:pt x="6983" y="0"/>
                </a:cubicBezTo>
                <a:cubicBezTo>
                  <a:pt x="4874" y="0"/>
                  <a:pt x="2745" y="20"/>
                  <a:pt x="652" y="51"/>
                </a:cubicBezTo>
                <a:lnTo>
                  <a:pt x="674" y="51"/>
                </a:lnTo>
                <a:lnTo>
                  <a:pt x="663" y="51"/>
                </a:lnTo>
                <a:close/>
              </a:path>
            </a:pathLst>
          </a:custGeom>
          <a:solidFill>
            <a:srgbClr val="FFFFFF">
              <a:alpha val="30000"/>
            </a:srgbClr>
          </a:solidFill>
          <a:ln w="5331" cap="flat">
            <a:noFill/>
            <a:prstDash val="solid"/>
            <a:miter/>
          </a:ln>
        </p:spPr>
        <p:txBody>
          <a:bodyPr rtlCol="0" anchor="ctr"/>
          <a:lstStyle/>
          <a:p>
            <a:endParaRPr lang="en-US"/>
          </a:p>
        </p:txBody>
      </p:sp>
      <p:sp>
        <p:nvSpPr>
          <p:cNvPr id="323" name="Freeform 322">
            <a:extLst>
              <a:ext uri="{FF2B5EF4-FFF2-40B4-BE49-F238E27FC236}">
                <a16:creationId xmlns:a16="http://schemas.microsoft.com/office/drawing/2014/main" id="{E0BBB59A-E4F2-A52A-57DF-CE1747CAC795}"/>
              </a:ext>
            </a:extLst>
          </p:cNvPr>
          <p:cNvSpPr/>
          <p:nvPr userDrawn="1"/>
        </p:nvSpPr>
        <p:spPr>
          <a:xfrm>
            <a:off x="11370319" y="2147220"/>
            <a:ext cx="10399" cy="14468"/>
          </a:xfrm>
          <a:custGeom>
            <a:avLst/>
            <a:gdLst>
              <a:gd name="connsiteX0" fmla="*/ 4462 w 4472"/>
              <a:gd name="connsiteY0" fmla="*/ 3667 h 6222"/>
              <a:gd name="connsiteX1" fmla="*/ 1723 w 4472"/>
              <a:gd name="connsiteY1" fmla="*/ 292 h 6222"/>
              <a:gd name="connsiteX2" fmla="*/ 992 w 4472"/>
              <a:gd name="connsiteY2" fmla="*/ 240 h 6222"/>
              <a:gd name="connsiteX3" fmla="*/ 1094 w 4472"/>
              <a:gd name="connsiteY3" fmla="*/ 5731 h 6222"/>
              <a:gd name="connsiteX4" fmla="*/ 3271 w 4472"/>
              <a:gd name="connsiteY4" fmla="*/ 5833 h 6222"/>
              <a:gd name="connsiteX5" fmla="*/ 4472 w 4472"/>
              <a:gd name="connsiteY5" fmla="*/ 3667 h 6222"/>
              <a:gd name="connsiteX6" fmla="*/ 4462 w 4472"/>
              <a:gd name="connsiteY6" fmla="*/ 3667 h 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2" h="6222">
                <a:moveTo>
                  <a:pt x="4462" y="3667"/>
                </a:moveTo>
                <a:cubicBezTo>
                  <a:pt x="2850" y="2803"/>
                  <a:pt x="5123" y="586"/>
                  <a:pt x="1723" y="292"/>
                </a:cubicBezTo>
                <a:cubicBezTo>
                  <a:pt x="1526" y="292"/>
                  <a:pt x="1622" y="-329"/>
                  <a:pt x="992" y="240"/>
                </a:cubicBezTo>
                <a:cubicBezTo>
                  <a:pt x="-1159" y="2142"/>
                  <a:pt x="816" y="3921"/>
                  <a:pt x="1094" y="5731"/>
                </a:cubicBezTo>
                <a:cubicBezTo>
                  <a:pt x="1195" y="6331"/>
                  <a:pt x="2663" y="6402"/>
                  <a:pt x="3271" y="5833"/>
                </a:cubicBezTo>
                <a:cubicBezTo>
                  <a:pt x="3864" y="5253"/>
                  <a:pt x="4056" y="4481"/>
                  <a:pt x="4472" y="3667"/>
                </a:cubicBezTo>
                <a:lnTo>
                  <a:pt x="4462" y="3667"/>
                </a:lnTo>
                <a:close/>
              </a:path>
            </a:pathLst>
          </a:custGeom>
          <a:solidFill>
            <a:srgbClr val="FFFFFF">
              <a:alpha val="30000"/>
            </a:srgbClr>
          </a:solidFill>
          <a:ln w="5331" cap="flat">
            <a:noFill/>
            <a:prstDash val="solid"/>
            <a:miter/>
          </a:ln>
        </p:spPr>
        <p:txBody>
          <a:bodyPr rtlCol="0" anchor="ctr"/>
          <a:lstStyle/>
          <a:p>
            <a:endParaRPr lang="en-US"/>
          </a:p>
        </p:txBody>
      </p:sp>
      <p:sp>
        <p:nvSpPr>
          <p:cNvPr id="324" name="Freeform 323">
            <a:extLst>
              <a:ext uri="{FF2B5EF4-FFF2-40B4-BE49-F238E27FC236}">
                <a16:creationId xmlns:a16="http://schemas.microsoft.com/office/drawing/2014/main" id="{D0EC756F-5928-C8EF-113F-D561FF6EB0C4}"/>
              </a:ext>
            </a:extLst>
          </p:cNvPr>
          <p:cNvSpPr/>
          <p:nvPr userDrawn="1"/>
        </p:nvSpPr>
        <p:spPr>
          <a:xfrm>
            <a:off x="11292708" y="2148817"/>
            <a:ext cx="9834" cy="13673"/>
          </a:xfrm>
          <a:custGeom>
            <a:avLst/>
            <a:gdLst>
              <a:gd name="connsiteX0" fmla="*/ 0 w 4229"/>
              <a:gd name="connsiteY0" fmla="*/ 2362 h 5880"/>
              <a:gd name="connsiteX1" fmla="*/ 518 w 4229"/>
              <a:gd name="connsiteY1" fmla="*/ 4386 h 5880"/>
              <a:gd name="connsiteX2" fmla="*/ 1863 w 4229"/>
              <a:gd name="connsiteY2" fmla="*/ 5880 h 5880"/>
              <a:gd name="connsiteX3" fmla="*/ 4110 w 4229"/>
              <a:gd name="connsiteY3" fmla="*/ 4314 h 5880"/>
              <a:gd name="connsiteX4" fmla="*/ 3037 w 4229"/>
              <a:gd name="connsiteY4" fmla="*/ 532 h 5880"/>
              <a:gd name="connsiteX5" fmla="*/ 694 w 4229"/>
              <a:gd name="connsiteY5" fmla="*/ 583 h 5880"/>
              <a:gd name="connsiteX6" fmla="*/ 11 w 4229"/>
              <a:gd name="connsiteY6" fmla="*/ 2362 h 5880"/>
              <a:gd name="connsiteX7" fmla="*/ 0 w 4229"/>
              <a:gd name="connsiteY7" fmla="*/ 2362 h 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9" h="5880">
                <a:moveTo>
                  <a:pt x="0" y="2362"/>
                </a:moveTo>
                <a:cubicBezTo>
                  <a:pt x="176" y="3033"/>
                  <a:pt x="374" y="3715"/>
                  <a:pt x="518" y="4386"/>
                </a:cubicBezTo>
                <a:cubicBezTo>
                  <a:pt x="662" y="5016"/>
                  <a:pt x="299" y="5880"/>
                  <a:pt x="1863" y="5880"/>
                </a:cubicBezTo>
                <a:cubicBezTo>
                  <a:pt x="3325" y="5880"/>
                  <a:pt x="3843" y="5087"/>
                  <a:pt x="4110" y="4314"/>
                </a:cubicBezTo>
                <a:cubicBezTo>
                  <a:pt x="4580" y="2962"/>
                  <a:pt x="3544" y="1762"/>
                  <a:pt x="3037" y="532"/>
                </a:cubicBezTo>
                <a:cubicBezTo>
                  <a:pt x="2717" y="-210"/>
                  <a:pt x="1324" y="-159"/>
                  <a:pt x="694" y="583"/>
                </a:cubicBezTo>
                <a:cubicBezTo>
                  <a:pt x="251" y="1091"/>
                  <a:pt x="230" y="1762"/>
                  <a:pt x="11" y="2362"/>
                </a:cubicBezTo>
                <a:lnTo>
                  <a:pt x="0" y="2362"/>
                </a:lnTo>
                <a:close/>
              </a:path>
            </a:pathLst>
          </a:custGeom>
          <a:solidFill>
            <a:srgbClr val="FFFFFF">
              <a:alpha val="30000"/>
            </a:srgbClr>
          </a:solidFill>
          <a:ln w="5331" cap="flat">
            <a:noFill/>
            <a:prstDash val="solid"/>
            <a:miter/>
          </a:ln>
        </p:spPr>
        <p:txBody>
          <a:bodyPr rtlCol="0" anchor="ctr"/>
          <a:lstStyle/>
          <a:p>
            <a:endParaRPr lang="en-US"/>
          </a:p>
        </p:txBody>
      </p:sp>
      <p:sp>
        <p:nvSpPr>
          <p:cNvPr id="325" name="Freeform 324">
            <a:extLst>
              <a:ext uri="{FF2B5EF4-FFF2-40B4-BE49-F238E27FC236}">
                <a16:creationId xmlns:a16="http://schemas.microsoft.com/office/drawing/2014/main" id="{48D75A25-CF8F-785F-D055-4D5F2D901EDC}"/>
              </a:ext>
            </a:extLst>
          </p:cNvPr>
          <p:cNvSpPr/>
          <p:nvPr userDrawn="1"/>
        </p:nvSpPr>
        <p:spPr>
          <a:xfrm>
            <a:off x="11491094" y="2145706"/>
            <a:ext cx="8413" cy="15093"/>
          </a:xfrm>
          <a:custGeom>
            <a:avLst/>
            <a:gdLst>
              <a:gd name="connsiteX0" fmla="*/ 37 w 3618"/>
              <a:gd name="connsiteY0" fmla="*/ 3290 h 6491"/>
              <a:gd name="connsiteX1" fmla="*/ 448 w 3618"/>
              <a:gd name="connsiteY1" fmla="*/ 5314 h 6491"/>
              <a:gd name="connsiteX2" fmla="*/ 2091 w 3618"/>
              <a:gd name="connsiteY2" fmla="*/ 6422 h 6491"/>
              <a:gd name="connsiteX3" fmla="*/ 3218 w 3618"/>
              <a:gd name="connsiteY3" fmla="*/ 5863 h 6491"/>
              <a:gd name="connsiteX4" fmla="*/ 2433 w 3618"/>
              <a:gd name="connsiteY4" fmla="*/ 230 h 6491"/>
              <a:gd name="connsiteX5" fmla="*/ 400 w 3618"/>
              <a:gd name="connsiteY5" fmla="*/ 758 h 6491"/>
              <a:gd name="connsiteX6" fmla="*/ 4 w 3618"/>
              <a:gd name="connsiteY6" fmla="*/ 3310 h 6491"/>
              <a:gd name="connsiteX7" fmla="*/ 26 w 3618"/>
              <a:gd name="connsiteY7" fmla="*/ 3290 h 6491"/>
              <a:gd name="connsiteX8" fmla="*/ 37 w 3618"/>
              <a:gd name="connsiteY8" fmla="*/ 3290 h 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1">
                <a:moveTo>
                  <a:pt x="37" y="3290"/>
                </a:moveTo>
                <a:cubicBezTo>
                  <a:pt x="138" y="3727"/>
                  <a:pt x="378" y="4520"/>
                  <a:pt x="448" y="5314"/>
                </a:cubicBezTo>
                <a:cubicBezTo>
                  <a:pt x="522" y="6035"/>
                  <a:pt x="1552" y="6086"/>
                  <a:pt x="2091" y="6422"/>
                </a:cubicBezTo>
                <a:cubicBezTo>
                  <a:pt x="2556" y="6686"/>
                  <a:pt x="2972" y="6127"/>
                  <a:pt x="3218" y="5863"/>
                </a:cubicBezTo>
                <a:cubicBezTo>
                  <a:pt x="4024" y="5049"/>
                  <a:pt x="3538" y="829"/>
                  <a:pt x="2433" y="230"/>
                </a:cubicBezTo>
                <a:cubicBezTo>
                  <a:pt x="1627" y="-208"/>
                  <a:pt x="789" y="-15"/>
                  <a:pt x="400" y="758"/>
                </a:cubicBezTo>
                <a:cubicBezTo>
                  <a:pt x="26" y="1480"/>
                  <a:pt x="-17" y="2202"/>
                  <a:pt x="4" y="3310"/>
                </a:cubicBezTo>
                <a:lnTo>
                  <a:pt x="26" y="3290"/>
                </a:lnTo>
                <a:lnTo>
                  <a:pt x="37" y="3290"/>
                </a:lnTo>
                <a:close/>
              </a:path>
            </a:pathLst>
          </a:custGeom>
          <a:solidFill>
            <a:srgbClr val="FFFFFF">
              <a:alpha val="30000"/>
            </a:srgbClr>
          </a:solidFill>
          <a:ln w="5331" cap="flat">
            <a:noFill/>
            <a:prstDash val="solid"/>
            <a:miter/>
          </a:ln>
        </p:spPr>
        <p:txBody>
          <a:bodyPr rtlCol="0" anchor="ctr"/>
          <a:lstStyle/>
          <a:p>
            <a:endParaRPr lang="en-US"/>
          </a:p>
        </p:txBody>
      </p:sp>
      <p:sp>
        <p:nvSpPr>
          <p:cNvPr id="326" name="Freeform 325">
            <a:extLst>
              <a:ext uri="{FF2B5EF4-FFF2-40B4-BE49-F238E27FC236}">
                <a16:creationId xmlns:a16="http://schemas.microsoft.com/office/drawing/2014/main" id="{0760F2AD-54D7-A0D4-A2D5-9595474FC581}"/>
              </a:ext>
            </a:extLst>
          </p:cNvPr>
          <p:cNvSpPr/>
          <p:nvPr userDrawn="1"/>
        </p:nvSpPr>
        <p:spPr>
          <a:xfrm>
            <a:off x="11731418" y="2143743"/>
            <a:ext cx="22586" cy="10308"/>
          </a:xfrm>
          <a:custGeom>
            <a:avLst/>
            <a:gdLst>
              <a:gd name="connsiteX0" fmla="*/ 848 w 9713"/>
              <a:gd name="connsiteY0" fmla="*/ 4423 h 4433"/>
              <a:gd name="connsiteX1" fmla="*/ 1061 w 9713"/>
              <a:gd name="connsiteY1" fmla="*/ 4301 h 4433"/>
              <a:gd name="connsiteX2" fmla="*/ 6426 w 9713"/>
              <a:gd name="connsiteY2" fmla="*/ 1678 h 4433"/>
              <a:gd name="connsiteX3" fmla="*/ 8892 w 9713"/>
              <a:gd name="connsiteY3" fmla="*/ 1658 h 4433"/>
              <a:gd name="connsiteX4" fmla="*/ 9233 w 9713"/>
              <a:gd name="connsiteY4" fmla="*/ 813 h 4433"/>
              <a:gd name="connsiteX5" fmla="*/ 7819 w 9713"/>
              <a:gd name="connsiteY5" fmla="*/ 0 h 4433"/>
              <a:gd name="connsiteX6" fmla="*/ 4563 w 9713"/>
              <a:gd name="connsiteY6" fmla="*/ 0 h 4433"/>
              <a:gd name="connsiteX7" fmla="*/ 896 w 9713"/>
              <a:gd name="connsiteY7" fmla="*/ 4433 h 4433"/>
              <a:gd name="connsiteX8" fmla="*/ 848 w 9713"/>
              <a:gd name="connsiteY8" fmla="*/ 4433 h 4433"/>
              <a:gd name="connsiteX9" fmla="*/ 848 w 9713"/>
              <a:gd name="connsiteY9" fmla="*/ 4423 h 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3">
                <a:moveTo>
                  <a:pt x="848" y="4423"/>
                </a:moveTo>
                <a:cubicBezTo>
                  <a:pt x="848" y="4423"/>
                  <a:pt x="1045" y="4352"/>
                  <a:pt x="1061" y="4301"/>
                </a:cubicBezTo>
                <a:cubicBezTo>
                  <a:pt x="1712" y="2552"/>
                  <a:pt x="3501" y="1678"/>
                  <a:pt x="6426" y="1678"/>
                </a:cubicBezTo>
                <a:cubicBezTo>
                  <a:pt x="7253" y="1678"/>
                  <a:pt x="8086" y="1729"/>
                  <a:pt x="8892" y="1658"/>
                </a:cubicBezTo>
                <a:cubicBezTo>
                  <a:pt x="9719" y="1556"/>
                  <a:pt x="10071" y="1271"/>
                  <a:pt x="9233" y="813"/>
                </a:cubicBezTo>
                <a:cubicBezTo>
                  <a:pt x="9180" y="183"/>
                  <a:pt x="8678" y="0"/>
                  <a:pt x="7819" y="0"/>
                </a:cubicBezTo>
                <a:lnTo>
                  <a:pt x="4563" y="0"/>
                </a:lnTo>
                <a:cubicBezTo>
                  <a:pt x="132" y="0"/>
                  <a:pt x="-1031" y="1444"/>
                  <a:pt x="896" y="4433"/>
                </a:cubicBezTo>
                <a:lnTo>
                  <a:pt x="848" y="4433"/>
                </a:lnTo>
                <a:lnTo>
                  <a:pt x="848" y="4423"/>
                </a:lnTo>
                <a:close/>
              </a:path>
            </a:pathLst>
          </a:custGeom>
          <a:solidFill>
            <a:srgbClr val="FFFFFF">
              <a:alpha val="30000"/>
            </a:srgbClr>
          </a:solidFill>
          <a:ln w="5331" cap="flat">
            <a:noFill/>
            <a:prstDash val="solid"/>
            <a:miter/>
          </a:ln>
        </p:spPr>
        <p:txBody>
          <a:bodyPr rtlCol="0" anchor="ctr"/>
          <a:lstStyle/>
          <a:p>
            <a:endParaRPr lang="en-US"/>
          </a:p>
        </p:txBody>
      </p:sp>
      <p:sp>
        <p:nvSpPr>
          <p:cNvPr id="327" name="Freeform 326">
            <a:extLst>
              <a:ext uri="{FF2B5EF4-FFF2-40B4-BE49-F238E27FC236}">
                <a16:creationId xmlns:a16="http://schemas.microsoft.com/office/drawing/2014/main" id="{84DD7B16-9170-3751-4D05-25EBA28EAE8B}"/>
              </a:ext>
            </a:extLst>
          </p:cNvPr>
          <p:cNvSpPr/>
          <p:nvPr userDrawn="1"/>
        </p:nvSpPr>
        <p:spPr>
          <a:xfrm>
            <a:off x="11546350" y="2151382"/>
            <a:ext cx="27315" cy="12208"/>
          </a:xfrm>
          <a:custGeom>
            <a:avLst/>
            <a:gdLst>
              <a:gd name="connsiteX0" fmla="*/ 9975 w 11747"/>
              <a:gd name="connsiteY0" fmla="*/ 10 h 5250"/>
              <a:gd name="connsiteX1" fmla="*/ 9874 w 11747"/>
              <a:gd name="connsiteY1" fmla="*/ 366 h 5250"/>
              <a:gd name="connsiteX2" fmla="*/ 9335 w 11747"/>
              <a:gd name="connsiteY2" fmla="*/ 4261 h 5250"/>
              <a:gd name="connsiteX3" fmla="*/ 74 w 11747"/>
              <a:gd name="connsiteY3" fmla="*/ 3732 h 5250"/>
              <a:gd name="connsiteX4" fmla="*/ 1952 w 11747"/>
              <a:gd name="connsiteY4" fmla="*/ 5196 h 5250"/>
              <a:gd name="connsiteX5" fmla="*/ 9046 w 11747"/>
              <a:gd name="connsiteY5" fmla="*/ 5247 h 5250"/>
              <a:gd name="connsiteX6" fmla="*/ 11496 w 11747"/>
              <a:gd name="connsiteY6" fmla="*/ 4118 h 5250"/>
              <a:gd name="connsiteX7" fmla="*/ 9954 w 11747"/>
              <a:gd name="connsiteY7" fmla="*/ 0 h 5250"/>
              <a:gd name="connsiteX8" fmla="*/ 9975 w 11747"/>
              <a:gd name="connsiteY8" fmla="*/ 0 h 5250"/>
              <a:gd name="connsiteX9" fmla="*/ 9975 w 11747"/>
              <a:gd name="connsiteY9" fmla="*/ 10 h 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7" h="5250">
                <a:moveTo>
                  <a:pt x="9975" y="10"/>
                </a:moveTo>
                <a:cubicBezTo>
                  <a:pt x="9954" y="132"/>
                  <a:pt x="9906" y="254"/>
                  <a:pt x="9874" y="366"/>
                </a:cubicBezTo>
                <a:cubicBezTo>
                  <a:pt x="9623" y="1739"/>
                  <a:pt x="11245" y="4006"/>
                  <a:pt x="9335" y="4261"/>
                </a:cubicBezTo>
                <a:cubicBezTo>
                  <a:pt x="6473" y="4677"/>
                  <a:pt x="3004" y="5054"/>
                  <a:pt x="74" y="3732"/>
                </a:cubicBezTo>
                <a:cubicBezTo>
                  <a:pt x="-231" y="4769"/>
                  <a:pt x="410" y="5196"/>
                  <a:pt x="1952" y="5196"/>
                </a:cubicBezTo>
                <a:cubicBezTo>
                  <a:pt x="4328" y="5196"/>
                  <a:pt x="6692" y="5267"/>
                  <a:pt x="9046" y="5247"/>
                </a:cubicBezTo>
                <a:cubicBezTo>
                  <a:pt x="10172" y="5247"/>
                  <a:pt x="11421" y="4982"/>
                  <a:pt x="11496" y="4118"/>
                </a:cubicBezTo>
                <a:cubicBezTo>
                  <a:pt x="11619" y="2674"/>
                  <a:pt x="12516" y="1007"/>
                  <a:pt x="9954" y="0"/>
                </a:cubicBezTo>
                <a:lnTo>
                  <a:pt x="9975" y="0"/>
                </a:lnTo>
                <a:lnTo>
                  <a:pt x="9975" y="10"/>
                </a:lnTo>
                <a:close/>
              </a:path>
            </a:pathLst>
          </a:custGeom>
          <a:solidFill>
            <a:srgbClr val="FFFFFF">
              <a:alpha val="30000"/>
            </a:srgbClr>
          </a:solidFill>
          <a:ln w="5331" cap="flat">
            <a:noFill/>
            <a:prstDash val="solid"/>
            <a:miter/>
          </a:ln>
        </p:spPr>
        <p:txBody>
          <a:bodyPr rtlCol="0" anchor="ctr"/>
          <a:lstStyle/>
          <a:p>
            <a:endParaRPr lang="en-US"/>
          </a:p>
        </p:txBody>
      </p:sp>
      <p:sp>
        <p:nvSpPr>
          <p:cNvPr id="328" name="Freeform 327">
            <a:extLst>
              <a:ext uri="{FF2B5EF4-FFF2-40B4-BE49-F238E27FC236}">
                <a16:creationId xmlns:a16="http://schemas.microsoft.com/office/drawing/2014/main" id="{AF847B1D-5E3D-653C-788B-D2D21472049C}"/>
              </a:ext>
            </a:extLst>
          </p:cNvPr>
          <p:cNvSpPr/>
          <p:nvPr userDrawn="1"/>
        </p:nvSpPr>
        <p:spPr>
          <a:xfrm>
            <a:off x="11467460" y="2148078"/>
            <a:ext cx="7243" cy="13398"/>
          </a:xfrm>
          <a:custGeom>
            <a:avLst/>
            <a:gdLst>
              <a:gd name="connsiteX0" fmla="*/ 21 w 3115"/>
              <a:gd name="connsiteY0" fmla="*/ 2102 h 5762"/>
              <a:gd name="connsiteX1" fmla="*/ 342 w 3115"/>
              <a:gd name="connsiteY1" fmla="*/ 4969 h 5762"/>
              <a:gd name="connsiteX2" fmla="*/ 1169 w 3115"/>
              <a:gd name="connsiteY2" fmla="*/ 5762 h 5762"/>
              <a:gd name="connsiteX3" fmla="*/ 2418 w 3115"/>
              <a:gd name="connsiteY3" fmla="*/ 5183 h 5762"/>
              <a:gd name="connsiteX4" fmla="*/ 2151 w 3115"/>
              <a:gd name="connsiteY4" fmla="*/ 536 h 5762"/>
              <a:gd name="connsiteX5" fmla="*/ 1126 w 3115"/>
              <a:gd name="connsiteY5" fmla="*/ 7 h 5762"/>
              <a:gd name="connsiteX6" fmla="*/ 197 w 3115"/>
              <a:gd name="connsiteY6" fmla="*/ 730 h 5762"/>
              <a:gd name="connsiteX7" fmla="*/ 0 w 3115"/>
              <a:gd name="connsiteY7" fmla="*/ 2102 h 5762"/>
              <a:gd name="connsiteX8" fmla="*/ 21 w 3115"/>
              <a:gd name="connsiteY8" fmla="*/ 2102 h 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 h="5762">
                <a:moveTo>
                  <a:pt x="21" y="2102"/>
                </a:moveTo>
                <a:cubicBezTo>
                  <a:pt x="144" y="3261"/>
                  <a:pt x="219" y="4126"/>
                  <a:pt x="342" y="4969"/>
                </a:cubicBezTo>
                <a:cubicBezTo>
                  <a:pt x="395" y="5305"/>
                  <a:pt x="395" y="5762"/>
                  <a:pt x="1169" y="5762"/>
                </a:cubicBezTo>
                <a:cubicBezTo>
                  <a:pt x="1777" y="5762"/>
                  <a:pt x="2076" y="5518"/>
                  <a:pt x="2418" y="5183"/>
                </a:cubicBezTo>
                <a:cubicBezTo>
                  <a:pt x="4009" y="3566"/>
                  <a:pt x="2418" y="2072"/>
                  <a:pt x="2151" y="536"/>
                </a:cubicBezTo>
                <a:cubicBezTo>
                  <a:pt x="2098" y="201"/>
                  <a:pt x="1612" y="59"/>
                  <a:pt x="1126" y="7"/>
                </a:cubicBezTo>
                <a:cubicBezTo>
                  <a:pt x="320" y="-64"/>
                  <a:pt x="267" y="394"/>
                  <a:pt x="197" y="730"/>
                </a:cubicBezTo>
                <a:cubicBezTo>
                  <a:pt x="75" y="1289"/>
                  <a:pt x="21" y="1838"/>
                  <a:pt x="0" y="2102"/>
                </a:cubicBezTo>
                <a:lnTo>
                  <a:pt x="21" y="2102"/>
                </a:lnTo>
                <a:close/>
              </a:path>
            </a:pathLst>
          </a:custGeom>
          <a:solidFill>
            <a:srgbClr val="FFFFFF">
              <a:alpha val="30000"/>
            </a:srgbClr>
          </a:solidFill>
          <a:ln w="5331" cap="flat">
            <a:noFill/>
            <a:prstDash val="solid"/>
            <a:miter/>
          </a:ln>
        </p:spPr>
        <p:txBody>
          <a:bodyPr rtlCol="0" anchor="ctr"/>
          <a:lstStyle/>
          <a:p>
            <a:endParaRPr lang="en-US"/>
          </a:p>
        </p:txBody>
      </p:sp>
      <p:sp>
        <p:nvSpPr>
          <p:cNvPr id="329" name="Freeform 328">
            <a:extLst>
              <a:ext uri="{FF2B5EF4-FFF2-40B4-BE49-F238E27FC236}">
                <a16:creationId xmlns:a16="http://schemas.microsoft.com/office/drawing/2014/main" id="{D15B781A-72CE-AF75-651B-7BD903FF8AB8}"/>
              </a:ext>
            </a:extLst>
          </p:cNvPr>
          <p:cNvSpPr/>
          <p:nvPr userDrawn="1"/>
        </p:nvSpPr>
        <p:spPr>
          <a:xfrm>
            <a:off x="11515338" y="2155751"/>
            <a:ext cx="18463" cy="6399"/>
          </a:xfrm>
          <a:custGeom>
            <a:avLst/>
            <a:gdLst>
              <a:gd name="connsiteX0" fmla="*/ 7796 w 7940"/>
              <a:gd name="connsiteY0" fmla="*/ 722 h 2752"/>
              <a:gd name="connsiteX1" fmla="*/ 4369 w 7940"/>
              <a:gd name="connsiteY1" fmla="*/ 1088 h 2752"/>
              <a:gd name="connsiteX2" fmla="*/ 131 w 7940"/>
              <a:gd name="connsiteY2" fmla="*/ 0 h 2752"/>
              <a:gd name="connsiteX3" fmla="*/ 1065 w 7940"/>
              <a:gd name="connsiteY3" fmla="*/ 2410 h 2752"/>
              <a:gd name="connsiteX4" fmla="*/ 7198 w 7940"/>
              <a:gd name="connsiteY4" fmla="*/ 2410 h 2752"/>
              <a:gd name="connsiteX5" fmla="*/ 7785 w 7940"/>
              <a:gd name="connsiteY5" fmla="*/ 752 h 2752"/>
              <a:gd name="connsiteX6" fmla="*/ 7785 w 7940"/>
              <a:gd name="connsiteY6" fmla="*/ 732 h 2752"/>
              <a:gd name="connsiteX7" fmla="*/ 7796 w 7940"/>
              <a:gd name="connsiteY7" fmla="*/ 722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0" h="2752">
                <a:moveTo>
                  <a:pt x="7796" y="722"/>
                </a:moveTo>
                <a:cubicBezTo>
                  <a:pt x="6723" y="844"/>
                  <a:pt x="6280" y="3009"/>
                  <a:pt x="4369" y="1088"/>
                </a:cubicBezTo>
                <a:cubicBezTo>
                  <a:pt x="3809" y="509"/>
                  <a:pt x="1364" y="793"/>
                  <a:pt x="131" y="0"/>
                </a:cubicBezTo>
                <a:cubicBezTo>
                  <a:pt x="185" y="864"/>
                  <a:pt x="-579" y="2145"/>
                  <a:pt x="1065" y="2410"/>
                </a:cubicBezTo>
                <a:cubicBezTo>
                  <a:pt x="3014" y="2725"/>
                  <a:pt x="5223" y="2989"/>
                  <a:pt x="7198" y="2410"/>
                </a:cubicBezTo>
                <a:cubicBezTo>
                  <a:pt x="8127" y="2145"/>
                  <a:pt x="8004" y="1373"/>
                  <a:pt x="7785" y="752"/>
                </a:cubicBezTo>
                <a:lnTo>
                  <a:pt x="7785" y="732"/>
                </a:lnTo>
                <a:lnTo>
                  <a:pt x="7796" y="722"/>
                </a:lnTo>
                <a:close/>
              </a:path>
            </a:pathLst>
          </a:custGeom>
          <a:solidFill>
            <a:srgbClr val="FFFFFF">
              <a:alpha val="30000"/>
            </a:srgbClr>
          </a:solidFill>
          <a:ln w="5331" cap="flat">
            <a:noFill/>
            <a:prstDash val="solid"/>
            <a:miter/>
          </a:ln>
        </p:spPr>
        <p:txBody>
          <a:bodyPr rtlCol="0" anchor="ctr"/>
          <a:lstStyle/>
          <a:p>
            <a:endParaRPr lang="en-US"/>
          </a:p>
        </p:txBody>
      </p:sp>
      <p:sp>
        <p:nvSpPr>
          <p:cNvPr id="330" name="Freeform 329">
            <a:extLst>
              <a:ext uri="{FF2B5EF4-FFF2-40B4-BE49-F238E27FC236}">
                <a16:creationId xmlns:a16="http://schemas.microsoft.com/office/drawing/2014/main" id="{8380DE69-F702-0E0E-65C8-1B6FBCD24EF6}"/>
              </a:ext>
            </a:extLst>
          </p:cNvPr>
          <p:cNvSpPr/>
          <p:nvPr userDrawn="1"/>
        </p:nvSpPr>
        <p:spPr>
          <a:xfrm>
            <a:off x="11516066" y="2145511"/>
            <a:ext cx="14745" cy="2630"/>
          </a:xfrm>
          <a:custGeom>
            <a:avLst/>
            <a:gdLst>
              <a:gd name="connsiteX0" fmla="*/ 0 w 6341"/>
              <a:gd name="connsiteY0" fmla="*/ 1131 h 1131"/>
              <a:gd name="connsiteX1" fmla="*/ 6341 w 6341"/>
              <a:gd name="connsiteY1" fmla="*/ 1081 h 1131"/>
              <a:gd name="connsiteX2" fmla="*/ 6149 w 6341"/>
              <a:gd name="connsiteY2" fmla="*/ 217 h 1131"/>
              <a:gd name="connsiteX3" fmla="*/ 208 w 6341"/>
              <a:gd name="connsiteY3" fmla="*/ 440 h 1131"/>
              <a:gd name="connsiteX4" fmla="*/ 11 w 6341"/>
              <a:gd name="connsiteY4" fmla="*/ 1131 h 1131"/>
              <a:gd name="connsiteX5" fmla="*/ 0 w 6341"/>
              <a:gd name="connsiteY5" fmla="*/ 1131 h 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1">
                <a:moveTo>
                  <a:pt x="0" y="1131"/>
                </a:moveTo>
                <a:cubicBezTo>
                  <a:pt x="2108" y="1131"/>
                  <a:pt x="4238" y="1111"/>
                  <a:pt x="6341" y="1081"/>
                </a:cubicBezTo>
                <a:cubicBezTo>
                  <a:pt x="6272" y="766"/>
                  <a:pt x="6272" y="217"/>
                  <a:pt x="6149" y="217"/>
                </a:cubicBezTo>
                <a:cubicBezTo>
                  <a:pt x="4142" y="23"/>
                  <a:pt x="2108" y="-241"/>
                  <a:pt x="208" y="440"/>
                </a:cubicBezTo>
                <a:cubicBezTo>
                  <a:pt x="11" y="511"/>
                  <a:pt x="64" y="898"/>
                  <a:pt x="11" y="1131"/>
                </a:cubicBezTo>
                <a:lnTo>
                  <a:pt x="0" y="1131"/>
                </a:lnTo>
                <a:close/>
              </a:path>
            </a:pathLst>
          </a:custGeom>
          <a:solidFill>
            <a:srgbClr val="FFFFFF">
              <a:alpha val="30000"/>
            </a:srgbClr>
          </a:solidFill>
          <a:ln w="5331" cap="flat">
            <a:noFill/>
            <a:prstDash val="solid"/>
            <a:miter/>
          </a:ln>
        </p:spPr>
        <p:txBody>
          <a:bodyPr rtlCol="0" anchor="ctr"/>
          <a:lstStyle/>
          <a:p>
            <a:endParaRPr lang="en-US"/>
          </a:p>
        </p:txBody>
      </p:sp>
      <p:sp>
        <p:nvSpPr>
          <p:cNvPr id="331" name="Freeform 330">
            <a:extLst>
              <a:ext uri="{FF2B5EF4-FFF2-40B4-BE49-F238E27FC236}">
                <a16:creationId xmlns:a16="http://schemas.microsoft.com/office/drawing/2014/main" id="{C446AFFC-71B5-B9D0-1337-651CF605E6B0}"/>
              </a:ext>
            </a:extLst>
          </p:cNvPr>
          <p:cNvSpPr/>
          <p:nvPr userDrawn="1"/>
        </p:nvSpPr>
        <p:spPr>
          <a:xfrm>
            <a:off x="11542351" y="2149833"/>
            <a:ext cx="4220" cy="10236"/>
          </a:xfrm>
          <a:custGeom>
            <a:avLst/>
            <a:gdLst>
              <a:gd name="connsiteX0" fmla="*/ 1740 w 1815"/>
              <a:gd name="connsiteY0" fmla="*/ 4403 h 4402"/>
              <a:gd name="connsiteX1" fmla="*/ 1815 w 1815"/>
              <a:gd name="connsiteY1" fmla="*/ 0 h 4402"/>
              <a:gd name="connsiteX2" fmla="*/ 1740 w 1815"/>
              <a:gd name="connsiteY2" fmla="*/ 4403 h 4402"/>
            </a:gdLst>
            <a:ahLst/>
            <a:cxnLst>
              <a:cxn ang="0">
                <a:pos x="connsiteX0" y="connsiteY0"/>
              </a:cxn>
              <a:cxn ang="0">
                <a:pos x="connsiteX1" y="connsiteY1"/>
              </a:cxn>
              <a:cxn ang="0">
                <a:pos x="connsiteX2" y="connsiteY2"/>
              </a:cxn>
            </a:cxnLst>
            <a:rect l="l" t="t" r="r" b="b"/>
            <a:pathLst>
              <a:path w="1815" h="4402">
                <a:moveTo>
                  <a:pt x="1740" y="4403"/>
                </a:moveTo>
                <a:cubicBezTo>
                  <a:pt x="1740" y="2939"/>
                  <a:pt x="1794" y="1464"/>
                  <a:pt x="1815" y="0"/>
                </a:cubicBezTo>
                <a:cubicBezTo>
                  <a:pt x="-565" y="722"/>
                  <a:pt x="-619" y="3111"/>
                  <a:pt x="1740"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332" name="Freeform 331">
            <a:extLst>
              <a:ext uri="{FF2B5EF4-FFF2-40B4-BE49-F238E27FC236}">
                <a16:creationId xmlns:a16="http://schemas.microsoft.com/office/drawing/2014/main" id="{A47ED844-C7FE-6407-69E7-99DCB1DA051D}"/>
              </a:ext>
            </a:extLst>
          </p:cNvPr>
          <p:cNvSpPr/>
          <p:nvPr userDrawn="1"/>
        </p:nvSpPr>
        <p:spPr>
          <a:xfrm>
            <a:off x="11584132" y="2148973"/>
            <a:ext cx="123333" cy="8957"/>
          </a:xfrm>
          <a:custGeom>
            <a:avLst/>
            <a:gdLst>
              <a:gd name="connsiteX0" fmla="*/ 26623 w 53040"/>
              <a:gd name="connsiteY0" fmla="*/ 3831 h 3852"/>
              <a:gd name="connsiteX1" fmla="*/ 50829 w 53040"/>
              <a:gd name="connsiteY1" fmla="*/ 3831 h 3852"/>
              <a:gd name="connsiteX2" fmla="*/ 52990 w 53040"/>
              <a:gd name="connsiteY2" fmla="*/ 3323 h 3852"/>
              <a:gd name="connsiteX3" fmla="*/ 52360 w 53040"/>
              <a:gd name="connsiteY3" fmla="*/ 1950 h 3852"/>
              <a:gd name="connsiteX4" fmla="*/ 47124 w 53040"/>
              <a:gd name="connsiteY4" fmla="*/ 171 h 3852"/>
              <a:gd name="connsiteX5" fmla="*/ 2833 w 53040"/>
              <a:gd name="connsiteY5" fmla="*/ 242 h 3852"/>
              <a:gd name="connsiteX6" fmla="*/ 4 w 53040"/>
              <a:gd name="connsiteY6" fmla="*/ 1757 h 3852"/>
              <a:gd name="connsiteX7" fmla="*/ 2988 w 53040"/>
              <a:gd name="connsiteY7" fmla="*/ 3852 h 3852"/>
              <a:gd name="connsiteX8" fmla="*/ 26660 w 53040"/>
              <a:gd name="connsiteY8" fmla="*/ 3801 h 3852"/>
              <a:gd name="connsiteX9" fmla="*/ 26639 w 53040"/>
              <a:gd name="connsiteY9" fmla="*/ 3821 h 3852"/>
              <a:gd name="connsiteX10" fmla="*/ 26623 w 53040"/>
              <a:gd name="connsiteY10" fmla="*/ 3831 h 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2">
                <a:moveTo>
                  <a:pt x="26623" y="3831"/>
                </a:moveTo>
                <a:lnTo>
                  <a:pt x="50829" y="3831"/>
                </a:lnTo>
                <a:cubicBezTo>
                  <a:pt x="51597" y="3831"/>
                  <a:pt x="52617" y="4004"/>
                  <a:pt x="52990" y="3323"/>
                </a:cubicBezTo>
                <a:cubicBezTo>
                  <a:pt x="53257" y="2824"/>
                  <a:pt x="52382" y="2235"/>
                  <a:pt x="52360" y="1950"/>
                </a:cubicBezTo>
                <a:cubicBezTo>
                  <a:pt x="52110" y="-816"/>
                  <a:pt x="49158" y="171"/>
                  <a:pt x="47124" y="171"/>
                </a:cubicBezTo>
                <a:cubicBezTo>
                  <a:pt x="32355" y="171"/>
                  <a:pt x="17602" y="222"/>
                  <a:pt x="2833" y="242"/>
                </a:cubicBezTo>
                <a:cubicBezTo>
                  <a:pt x="1242" y="242"/>
                  <a:pt x="-81" y="242"/>
                  <a:pt x="4" y="1757"/>
                </a:cubicBezTo>
                <a:cubicBezTo>
                  <a:pt x="73" y="3160"/>
                  <a:pt x="538" y="3882"/>
                  <a:pt x="2988" y="3852"/>
                </a:cubicBezTo>
                <a:cubicBezTo>
                  <a:pt x="10861" y="3750"/>
                  <a:pt x="18760" y="3801"/>
                  <a:pt x="26660" y="3801"/>
                </a:cubicBezTo>
                <a:lnTo>
                  <a:pt x="26639" y="3821"/>
                </a:lnTo>
                <a:lnTo>
                  <a:pt x="26623" y="3831"/>
                </a:lnTo>
                <a:close/>
              </a:path>
            </a:pathLst>
          </a:custGeom>
          <a:solidFill>
            <a:srgbClr val="FFFFFF">
              <a:alpha val="30000"/>
            </a:srgbClr>
          </a:solidFill>
          <a:ln w="5331" cap="flat">
            <a:noFill/>
            <a:prstDash val="solid"/>
            <a:miter/>
          </a:ln>
        </p:spPr>
        <p:txBody>
          <a:bodyPr rtlCol="0" anchor="ctr"/>
          <a:lstStyle/>
          <a:p>
            <a:endParaRPr lang="en-US"/>
          </a:p>
        </p:txBody>
      </p:sp>
      <p:sp>
        <p:nvSpPr>
          <p:cNvPr id="333" name="Freeform 332">
            <a:extLst>
              <a:ext uri="{FF2B5EF4-FFF2-40B4-BE49-F238E27FC236}">
                <a16:creationId xmlns:a16="http://schemas.microsoft.com/office/drawing/2014/main" id="{91DADB37-D8F5-70FA-3EBD-A407A549389E}"/>
              </a:ext>
            </a:extLst>
          </p:cNvPr>
          <p:cNvSpPr/>
          <p:nvPr userDrawn="1"/>
        </p:nvSpPr>
        <p:spPr>
          <a:xfrm>
            <a:off x="10877501" y="2153852"/>
            <a:ext cx="67087" cy="7901"/>
          </a:xfrm>
          <a:custGeom>
            <a:avLst/>
            <a:gdLst>
              <a:gd name="connsiteX0" fmla="*/ 14568 w 28851"/>
              <a:gd name="connsiteY0" fmla="*/ 3386 h 3398"/>
              <a:gd name="connsiteX1" fmla="*/ 27207 w 28851"/>
              <a:gd name="connsiteY1" fmla="*/ 3386 h 3398"/>
              <a:gd name="connsiteX2" fmla="*/ 28851 w 28851"/>
              <a:gd name="connsiteY2" fmla="*/ 2328 h 3398"/>
              <a:gd name="connsiteX3" fmla="*/ 28830 w 28851"/>
              <a:gd name="connsiteY3" fmla="*/ 1464 h 3398"/>
              <a:gd name="connsiteX4" fmla="*/ 26401 w 28851"/>
              <a:gd name="connsiteY4" fmla="*/ 0 h 3398"/>
              <a:gd name="connsiteX5" fmla="*/ 2297 w 28851"/>
              <a:gd name="connsiteY5" fmla="*/ 0 h 3398"/>
              <a:gd name="connsiteX6" fmla="*/ 242 w 28851"/>
              <a:gd name="connsiteY6" fmla="*/ 1952 h 3398"/>
              <a:gd name="connsiteX7" fmla="*/ 727 w 28851"/>
              <a:gd name="connsiteY7" fmla="*/ 3254 h 3398"/>
              <a:gd name="connsiteX8" fmla="*/ 3391 w 28851"/>
              <a:gd name="connsiteY8" fmla="*/ 3376 h 3398"/>
              <a:gd name="connsiteX9" fmla="*/ 14616 w 28851"/>
              <a:gd name="connsiteY9" fmla="*/ 3376 h 3398"/>
              <a:gd name="connsiteX10" fmla="*/ 14568 w 28851"/>
              <a:gd name="connsiteY10" fmla="*/ 3396 h 3398"/>
              <a:gd name="connsiteX11" fmla="*/ 14568 w 28851"/>
              <a:gd name="connsiteY11" fmla="*/ 3386 h 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1" h="3398">
                <a:moveTo>
                  <a:pt x="14568" y="3386"/>
                </a:moveTo>
                <a:cubicBezTo>
                  <a:pt x="18769" y="3386"/>
                  <a:pt x="23007" y="3366"/>
                  <a:pt x="27207" y="3386"/>
                </a:cubicBezTo>
                <a:cubicBezTo>
                  <a:pt x="28408" y="3386"/>
                  <a:pt x="28851" y="3070"/>
                  <a:pt x="28851" y="2328"/>
                </a:cubicBezTo>
                <a:cubicBezTo>
                  <a:pt x="28851" y="2044"/>
                  <a:pt x="28851" y="1749"/>
                  <a:pt x="28830" y="1464"/>
                </a:cubicBezTo>
                <a:cubicBezTo>
                  <a:pt x="28632" y="142"/>
                  <a:pt x="28366" y="0"/>
                  <a:pt x="26401" y="0"/>
                </a:cubicBezTo>
                <a:lnTo>
                  <a:pt x="2297" y="0"/>
                </a:lnTo>
                <a:cubicBezTo>
                  <a:pt x="418" y="0"/>
                  <a:pt x="-463" y="772"/>
                  <a:pt x="242" y="1952"/>
                </a:cubicBezTo>
                <a:cubicBezTo>
                  <a:pt x="509" y="2409"/>
                  <a:pt x="98" y="3080"/>
                  <a:pt x="727" y="3254"/>
                </a:cubicBezTo>
                <a:cubicBezTo>
                  <a:pt x="1512" y="3477"/>
                  <a:pt x="2494" y="3376"/>
                  <a:pt x="3391" y="3376"/>
                </a:cubicBezTo>
                <a:lnTo>
                  <a:pt x="14616" y="3376"/>
                </a:lnTo>
                <a:lnTo>
                  <a:pt x="14568" y="3396"/>
                </a:lnTo>
                <a:lnTo>
                  <a:pt x="14568" y="3386"/>
                </a:lnTo>
                <a:close/>
              </a:path>
            </a:pathLst>
          </a:custGeom>
          <a:solidFill>
            <a:srgbClr val="FFFFFF">
              <a:alpha val="30000"/>
            </a:srgbClr>
          </a:solidFill>
          <a:ln w="5331" cap="flat">
            <a:noFill/>
            <a:prstDash val="solid"/>
            <a:miter/>
          </a:ln>
        </p:spPr>
        <p:txBody>
          <a:bodyPr rtlCol="0" anchor="ctr"/>
          <a:lstStyle/>
          <a:p>
            <a:endParaRPr lang="en-US"/>
          </a:p>
        </p:txBody>
      </p:sp>
      <p:sp>
        <p:nvSpPr>
          <p:cNvPr id="334" name="Freeform 333">
            <a:extLst>
              <a:ext uri="{FF2B5EF4-FFF2-40B4-BE49-F238E27FC236}">
                <a16:creationId xmlns:a16="http://schemas.microsoft.com/office/drawing/2014/main" id="{E77D3E29-102F-7112-F800-AE32372D6B9B}"/>
              </a:ext>
            </a:extLst>
          </p:cNvPr>
          <p:cNvSpPr/>
          <p:nvPr userDrawn="1"/>
        </p:nvSpPr>
        <p:spPr>
          <a:xfrm>
            <a:off x="10977231" y="2153284"/>
            <a:ext cx="205253" cy="7043"/>
          </a:xfrm>
          <a:custGeom>
            <a:avLst/>
            <a:gdLst>
              <a:gd name="connsiteX0" fmla="*/ 87478 w 88270"/>
              <a:gd name="connsiteY0" fmla="*/ 3030 h 3029"/>
              <a:gd name="connsiteX1" fmla="*/ 87404 w 88270"/>
              <a:gd name="connsiteY1" fmla="*/ 620 h 3029"/>
              <a:gd name="connsiteX2" fmla="*/ 80806 w 88270"/>
              <a:gd name="connsiteY2" fmla="*/ 0 h 3029"/>
              <a:gd name="connsiteX3" fmla="*/ 8049 w 88270"/>
              <a:gd name="connsiteY3" fmla="*/ 0 h 3029"/>
              <a:gd name="connsiteX4" fmla="*/ 0 w 88270"/>
              <a:gd name="connsiteY4" fmla="*/ 2308 h 3029"/>
              <a:gd name="connsiteX5" fmla="*/ 1292 w 88270"/>
              <a:gd name="connsiteY5" fmla="*/ 3030 h 3029"/>
              <a:gd name="connsiteX6" fmla="*/ 87478 w 88270"/>
              <a:gd name="connsiteY6" fmla="*/ 3030 h 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70" h="3029">
                <a:moveTo>
                  <a:pt x="87478" y="3030"/>
                </a:moveTo>
                <a:cubicBezTo>
                  <a:pt x="89138" y="2572"/>
                  <a:pt x="87724" y="1078"/>
                  <a:pt x="87404" y="620"/>
                </a:cubicBezTo>
                <a:cubicBezTo>
                  <a:pt x="86961" y="0"/>
                  <a:pt x="83614" y="0"/>
                  <a:pt x="80806" y="0"/>
                </a:cubicBezTo>
                <a:lnTo>
                  <a:pt x="8049" y="0"/>
                </a:lnTo>
                <a:cubicBezTo>
                  <a:pt x="7297" y="0"/>
                  <a:pt x="-48" y="356"/>
                  <a:pt x="0" y="2308"/>
                </a:cubicBezTo>
                <a:cubicBezTo>
                  <a:pt x="593" y="2552"/>
                  <a:pt x="859" y="2786"/>
                  <a:pt x="1292" y="3030"/>
                </a:cubicBezTo>
                <a:lnTo>
                  <a:pt x="87478" y="3030"/>
                </a:lnTo>
                <a:close/>
              </a:path>
            </a:pathLst>
          </a:custGeom>
          <a:solidFill>
            <a:srgbClr val="FFFFFF">
              <a:alpha val="30000"/>
            </a:srgbClr>
          </a:solidFill>
          <a:ln w="5331" cap="flat">
            <a:noFill/>
            <a:prstDash val="solid"/>
            <a:miter/>
          </a:ln>
        </p:spPr>
        <p:txBody>
          <a:bodyPr rtlCol="0" anchor="ctr"/>
          <a:lstStyle/>
          <a:p>
            <a:endParaRPr lang="en-US"/>
          </a:p>
        </p:txBody>
      </p:sp>
      <p:sp>
        <p:nvSpPr>
          <p:cNvPr id="335" name="Freeform 334">
            <a:extLst>
              <a:ext uri="{FF2B5EF4-FFF2-40B4-BE49-F238E27FC236}">
                <a16:creationId xmlns:a16="http://schemas.microsoft.com/office/drawing/2014/main" id="{B749EB2C-F3CF-5225-77A3-8E548C6B5C14}"/>
              </a:ext>
            </a:extLst>
          </p:cNvPr>
          <p:cNvSpPr/>
          <p:nvPr userDrawn="1"/>
        </p:nvSpPr>
        <p:spPr>
          <a:xfrm>
            <a:off x="10780885" y="2154058"/>
            <a:ext cx="66424" cy="8622"/>
          </a:xfrm>
          <a:custGeom>
            <a:avLst/>
            <a:gdLst>
              <a:gd name="connsiteX0" fmla="*/ 14287 w 28566"/>
              <a:gd name="connsiteY0" fmla="*/ 3685 h 3708"/>
              <a:gd name="connsiteX1" fmla="*/ 2918 w 28566"/>
              <a:gd name="connsiteY1" fmla="*/ 3685 h 3708"/>
              <a:gd name="connsiteX2" fmla="*/ 36 w 28566"/>
              <a:gd name="connsiteY2" fmla="*/ 1763 h 3708"/>
              <a:gd name="connsiteX3" fmla="*/ 1872 w 28566"/>
              <a:gd name="connsiteY3" fmla="*/ 553 h 3708"/>
              <a:gd name="connsiteX4" fmla="*/ 21221 w 28566"/>
              <a:gd name="connsiteY4" fmla="*/ 553 h 3708"/>
              <a:gd name="connsiteX5" fmla="*/ 22326 w 28566"/>
              <a:gd name="connsiteY5" fmla="*/ 502 h 3708"/>
              <a:gd name="connsiteX6" fmla="*/ 26879 w 28566"/>
              <a:gd name="connsiteY6" fmla="*/ 65 h 3708"/>
              <a:gd name="connsiteX7" fmla="*/ 27786 w 28566"/>
              <a:gd name="connsiteY7" fmla="*/ 471 h 3708"/>
              <a:gd name="connsiteX8" fmla="*/ 28347 w 28566"/>
              <a:gd name="connsiteY8" fmla="*/ 1631 h 3708"/>
              <a:gd name="connsiteX9" fmla="*/ 26954 w 28566"/>
              <a:gd name="connsiteY9" fmla="*/ 3674 h 3708"/>
              <a:gd name="connsiteX10" fmla="*/ 14309 w 28566"/>
              <a:gd name="connsiteY10" fmla="*/ 3674 h 3708"/>
              <a:gd name="connsiteX11" fmla="*/ 14287 w 28566"/>
              <a:gd name="connsiteY11" fmla="*/ 3685 h 3708"/>
              <a:gd name="connsiteX12" fmla="*/ 26788 w 28566"/>
              <a:gd name="connsiteY12" fmla="*/ 2821 h 3708"/>
              <a:gd name="connsiteX13" fmla="*/ 27893 w 28566"/>
              <a:gd name="connsiteY13" fmla="*/ 2556 h 3708"/>
              <a:gd name="connsiteX14" fmla="*/ 27573 w 28566"/>
              <a:gd name="connsiteY14" fmla="*/ 1854 h 3708"/>
              <a:gd name="connsiteX15" fmla="*/ 24888 w 28566"/>
              <a:gd name="connsiteY15" fmla="*/ 939 h 3708"/>
              <a:gd name="connsiteX16" fmla="*/ 2048 w 28566"/>
              <a:gd name="connsiteY16" fmla="*/ 990 h 3708"/>
              <a:gd name="connsiteX17" fmla="*/ 580 w 28566"/>
              <a:gd name="connsiteY17" fmla="*/ 1763 h 3708"/>
              <a:gd name="connsiteX18" fmla="*/ 2123 w 28566"/>
              <a:gd name="connsiteY18" fmla="*/ 2851 h 3708"/>
              <a:gd name="connsiteX19" fmla="*/ 14330 w 28566"/>
              <a:gd name="connsiteY19" fmla="*/ 2851 h 3708"/>
              <a:gd name="connsiteX20" fmla="*/ 26825 w 28566"/>
              <a:gd name="connsiteY20" fmla="*/ 2851 h 3708"/>
              <a:gd name="connsiteX21" fmla="*/ 26804 w 28566"/>
              <a:gd name="connsiteY21" fmla="*/ 2831 h 3708"/>
              <a:gd name="connsiteX22" fmla="*/ 26788 w 28566"/>
              <a:gd name="connsiteY22" fmla="*/ 2821 h 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6" h="3708">
                <a:moveTo>
                  <a:pt x="14287" y="3685"/>
                </a:moveTo>
                <a:lnTo>
                  <a:pt x="2918" y="3685"/>
                </a:lnTo>
                <a:cubicBezTo>
                  <a:pt x="-140" y="3685"/>
                  <a:pt x="250" y="4071"/>
                  <a:pt x="36" y="1763"/>
                </a:cubicBezTo>
                <a:cubicBezTo>
                  <a:pt x="-92" y="583"/>
                  <a:pt x="36" y="553"/>
                  <a:pt x="1872" y="553"/>
                </a:cubicBezTo>
                <a:lnTo>
                  <a:pt x="21221" y="553"/>
                </a:lnTo>
                <a:cubicBezTo>
                  <a:pt x="21589" y="553"/>
                  <a:pt x="22128" y="655"/>
                  <a:pt x="22326" y="502"/>
                </a:cubicBezTo>
                <a:cubicBezTo>
                  <a:pt x="23698" y="-413"/>
                  <a:pt x="25379" y="237"/>
                  <a:pt x="26879" y="65"/>
                </a:cubicBezTo>
                <a:cubicBezTo>
                  <a:pt x="27199" y="45"/>
                  <a:pt x="27861" y="65"/>
                  <a:pt x="27786" y="471"/>
                </a:cubicBezTo>
                <a:cubicBezTo>
                  <a:pt x="27717" y="929"/>
                  <a:pt x="28128" y="1244"/>
                  <a:pt x="28347" y="1631"/>
                </a:cubicBezTo>
                <a:cubicBezTo>
                  <a:pt x="28955" y="2637"/>
                  <a:pt x="28240" y="3674"/>
                  <a:pt x="26954" y="3674"/>
                </a:cubicBezTo>
                <a:lnTo>
                  <a:pt x="14309" y="3674"/>
                </a:lnTo>
                <a:lnTo>
                  <a:pt x="14287" y="3685"/>
                </a:lnTo>
                <a:close/>
                <a:moveTo>
                  <a:pt x="26788" y="2821"/>
                </a:moveTo>
                <a:cubicBezTo>
                  <a:pt x="27178" y="2821"/>
                  <a:pt x="27717" y="2922"/>
                  <a:pt x="27893" y="2556"/>
                </a:cubicBezTo>
                <a:cubicBezTo>
                  <a:pt x="28037" y="2292"/>
                  <a:pt x="27573" y="1996"/>
                  <a:pt x="27573" y="1854"/>
                </a:cubicBezTo>
                <a:cubicBezTo>
                  <a:pt x="27445" y="431"/>
                  <a:pt x="25907" y="939"/>
                  <a:pt x="24888" y="939"/>
                </a:cubicBezTo>
                <a:cubicBezTo>
                  <a:pt x="17282" y="939"/>
                  <a:pt x="9649" y="960"/>
                  <a:pt x="2048" y="990"/>
                </a:cubicBezTo>
                <a:cubicBezTo>
                  <a:pt x="1210" y="990"/>
                  <a:pt x="548" y="990"/>
                  <a:pt x="580" y="1763"/>
                </a:cubicBezTo>
                <a:cubicBezTo>
                  <a:pt x="602" y="2485"/>
                  <a:pt x="853" y="2851"/>
                  <a:pt x="2123" y="2851"/>
                </a:cubicBezTo>
                <a:cubicBezTo>
                  <a:pt x="6180" y="2800"/>
                  <a:pt x="10268" y="2851"/>
                  <a:pt x="14330" y="2851"/>
                </a:cubicBezTo>
                <a:lnTo>
                  <a:pt x="26825" y="2851"/>
                </a:lnTo>
                <a:lnTo>
                  <a:pt x="26804" y="2831"/>
                </a:lnTo>
                <a:lnTo>
                  <a:pt x="26788" y="2821"/>
                </a:lnTo>
                <a:close/>
              </a:path>
            </a:pathLst>
          </a:custGeom>
          <a:solidFill>
            <a:srgbClr val="FFFFFF">
              <a:alpha val="30000"/>
            </a:srgbClr>
          </a:solidFill>
          <a:ln w="5331" cap="flat">
            <a:noFill/>
            <a:prstDash val="solid"/>
            <a:miter/>
          </a:ln>
        </p:spPr>
        <p:txBody>
          <a:bodyPr rtlCol="0" anchor="ctr"/>
          <a:lstStyle/>
          <a:p>
            <a:endParaRPr lang="en-US"/>
          </a:p>
        </p:txBody>
      </p:sp>
      <p:sp>
        <p:nvSpPr>
          <p:cNvPr id="336" name="Freeform 335">
            <a:extLst>
              <a:ext uri="{FF2B5EF4-FFF2-40B4-BE49-F238E27FC236}">
                <a16:creationId xmlns:a16="http://schemas.microsoft.com/office/drawing/2014/main" id="{C2F1F994-B2E2-C680-BA55-AE61937F9EA0}"/>
              </a:ext>
            </a:extLst>
          </p:cNvPr>
          <p:cNvSpPr/>
          <p:nvPr userDrawn="1"/>
        </p:nvSpPr>
        <p:spPr>
          <a:xfrm>
            <a:off x="10762674" y="2156019"/>
            <a:ext cx="12243" cy="6781"/>
          </a:xfrm>
          <a:custGeom>
            <a:avLst/>
            <a:gdLst>
              <a:gd name="connsiteX0" fmla="*/ 5081 w 5265"/>
              <a:gd name="connsiteY0" fmla="*/ 534 h 2916"/>
              <a:gd name="connsiteX1" fmla="*/ 4692 w 5265"/>
              <a:gd name="connsiteY1" fmla="*/ 5 h 2916"/>
              <a:gd name="connsiteX2" fmla="*/ 21 w 5265"/>
              <a:gd name="connsiteY2" fmla="*/ 178 h 2916"/>
              <a:gd name="connsiteX3" fmla="*/ 0 w 5265"/>
              <a:gd name="connsiteY3" fmla="*/ 2445 h 2916"/>
              <a:gd name="connsiteX4" fmla="*/ 4772 w 5265"/>
              <a:gd name="connsiteY4" fmla="*/ 2710 h 2916"/>
              <a:gd name="connsiteX5" fmla="*/ 5060 w 5265"/>
              <a:gd name="connsiteY5" fmla="*/ 686 h 2916"/>
              <a:gd name="connsiteX6" fmla="*/ 5113 w 5265"/>
              <a:gd name="connsiteY6" fmla="*/ 493 h 2916"/>
              <a:gd name="connsiteX7" fmla="*/ 5092 w 5265"/>
              <a:gd name="connsiteY7" fmla="*/ 544 h 2916"/>
              <a:gd name="connsiteX8" fmla="*/ 5081 w 5265"/>
              <a:gd name="connsiteY8" fmla="*/ 534 h 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6">
                <a:moveTo>
                  <a:pt x="5081" y="534"/>
                </a:moveTo>
                <a:cubicBezTo>
                  <a:pt x="5081" y="310"/>
                  <a:pt x="5081" y="-46"/>
                  <a:pt x="4692" y="5"/>
                </a:cubicBezTo>
                <a:cubicBezTo>
                  <a:pt x="3122" y="218"/>
                  <a:pt x="1532" y="-189"/>
                  <a:pt x="21" y="178"/>
                </a:cubicBezTo>
                <a:cubicBezTo>
                  <a:pt x="21" y="920"/>
                  <a:pt x="21" y="1693"/>
                  <a:pt x="0" y="2445"/>
                </a:cubicBezTo>
                <a:cubicBezTo>
                  <a:pt x="1521" y="3137"/>
                  <a:pt x="3304" y="2923"/>
                  <a:pt x="4772" y="2710"/>
                </a:cubicBezTo>
                <a:cubicBezTo>
                  <a:pt x="5754" y="2567"/>
                  <a:pt x="4948" y="1408"/>
                  <a:pt x="5060" y="686"/>
                </a:cubicBezTo>
                <a:cubicBezTo>
                  <a:pt x="5060" y="615"/>
                  <a:pt x="5081" y="564"/>
                  <a:pt x="5113" y="493"/>
                </a:cubicBezTo>
                <a:lnTo>
                  <a:pt x="5092" y="544"/>
                </a:lnTo>
                <a:lnTo>
                  <a:pt x="5081" y="534"/>
                </a:lnTo>
                <a:close/>
              </a:path>
            </a:pathLst>
          </a:custGeom>
          <a:solidFill>
            <a:srgbClr val="FFFFFF">
              <a:alpha val="30000"/>
            </a:srgbClr>
          </a:solidFill>
          <a:ln w="5331" cap="flat">
            <a:noFill/>
            <a:prstDash val="solid"/>
            <a:miter/>
          </a:ln>
        </p:spPr>
        <p:txBody>
          <a:bodyPr rtlCol="0" anchor="ctr"/>
          <a:lstStyle/>
          <a:p>
            <a:endParaRPr lang="en-US"/>
          </a:p>
        </p:txBody>
      </p:sp>
      <p:sp>
        <p:nvSpPr>
          <p:cNvPr id="337" name="Freeform 336">
            <a:extLst>
              <a:ext uri="{FF2B5EF4-FFF2-40B4-BE49-F238E27FC236}">
                <a16:creationId xmlns:a16="http://schemas.microsoft.com/office/drawing/2014/main" id="{53A0D774-48E6-1D41-DF44-4787FCEFB09F}"/>
              </a:ext>
            </a:extLst>
          </p:cNvPr>
          <p:cNvSpPr/>
          <p:nvPr userDrawn="1"/>
        </p:nvSpPr>
        <p:spPr>
          <a:xfrm>
            <a:off x="10959521" y="2153089"/>
            <a:ext cx="5076" cy="8629"/>
          </a:xfrm>
          <a:custGeom>
            <a:avLst/>
            <a:gdLst>
              <a:gd name="connsiteX0" fmla="*/ 1126 w 2183"/>
              <a:gd name="connsiteY0" fmla="*/ 3691 h 3711"/>
              <a:gd name="connsiteX1" fmla="*/ 2183 w 2183"/>
              <a:gd name="connsiteY1" fmla="*/ 2481 h 3711"/>
              <a:gd name="connsiteX2" fmla="*/ 929 w 2183"/>
              <a:gd name="connsiteY2" fmla="*/ 0 h 3711"/>
              <a:gd name="connsiteX3" fmla="*/ 0 w 2183"/>
              <a:gd name="connsiteY3" fmla="*/ 1424 h 3711"/>
              <a:gd name="connsiteX4" fmla="*/ 1105 w 2183"/>
              <a:gd name="connsiteY4" fmla="*/ 3711 h 3711"/>
              <a:gd name="connsiteX5" fmla="*/ 1126 w 2183"/>
              <a:gd name="connsiteY5" fmla="*/ 3691 h 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11">
                <a:moveTo>
                  <a:pt x="1126" y="3691"/>
                </a:moveTo>
                <a:cubicBezTo>
                  <a:pt x="1612" y="3691"/>
                  <a:pt x="2183" y="3904"/>
                  <a:pt x="2183" y="2481"/>
                </a:cubicBezTo>
                <a:cubicBezTo>
                  <a:pt x="2183" y="509"/>
                  <a:pt x="1932" y="0"/>
                  <a:pt x="929" y="0"/>
                </a:cubicBezTo>
                <a:cubicBezTo>
                  <a:pt x="101" y="0"/>
                  <a:pt x="0" y="142"/>
                  <a:pt x="0" y="1424"/>
                </a:cubicBezTo>
                <a:cubicBezTo>
                  <a:pt x="0" y="3498"/>
                  <a:pt x="123" y="3711"/>
                  <a:pt x="1105" y="3711"/>
                </a:cubicBezTo>
                <a:lnTo>
                  <a:pt x="1126" y="3691"/>
                </a:lnTo>
                <a:close/>
              </a:path>
            </a:pathLst>
          </a:custGeom>
          <a:solidFill>
            <a:srgbClr val="FFFFFF">
              <a:alpha val="30000"/>
            </a:srgbClr>
          </a:solidFill>
          <a:ln w="5331" cap="flat">
            <a:noFill/>
            <a:prstDash val="solid"/>
            <a:miter/>
          </a:ln>
        </p:spPr>
        <p:txBody>
          <a:bodyPr rtlCol="0" anchor="ctr"/>
          <a:lstStyle/>
          <a:p>
            <a:endParaRPr lang="en-US"/>
          </a:p>
        </p:txBody>
      </p:sp>
      <p:sp>
        <p:nvSpPr>
          <p:cNvPr id="338" name="Freeform 337">
            <a:extLst>
              <a:ext uri="{FF2B5EF4-FFF2-40B4-BE49-F238E27FC236}">
                <a16:creationId xmlns:a16="http://schemas.microsoft.com/office/drawing/2014/main" id="{1D8272CC-C566-123B-0FDC-16C4F2E26DFE}"/>
              </a:ext>
            </a:extLst>
          </p:cNvPr>
          <p:cNvSpPr/>
          <p:nvPr userDrawn="1"/>
        </p:nvSpPr>
        <p:spPr>
          <a:xfrm>
            <a:off x="10980088" y="2160339"/>
            <a:ext cx="200598" cy="1393"/>
          </a:xfrm>
          <a:custGeom>
            <a:avLst/>
            <a:gdLst>
              <a:gd name="connsiteX0" fmla="*/ 86239 w 86268"/>
              <a:gd name="connsiteY0" fmla="*/ 0 h 599"/>
              <a:gd name="connsiteX1" fmla="*/ 58 w 86268"/>
              <a:gd name="connsiteY1" fmla="*/ 0 h 599"/>
              <a:gd name="connsiteX2" fmla="*/ 3479 w 86268"/>
              <a:gd name="connsiteY2" fmla="*/ 600 h 599"/>
              <a:gd name="connsiteX3" fmla="*/ 82107 w 86268"/>
              <a:gd name="connsiteY3" fmla="*/ 600 h 599"/>
              <a:gd name="connsiteX4" fmla="*/ 86239 w 86268"/>
              <a:gd name="connsiteY4" fmla="*/ 0 h 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9">
                <a:moveTo>
                  <a:pt x="86239" y="0"/>
                </a:moveTo>
                <a:lnTo>
                  <a:pt x="58" y="0"/>
                </a:lnTo>
                <a:cubicBezTo>
                  <a:pt x="-316" y="478"/>
                  <a:pt x="1163" y="600"/>
                  <a:pt x="3479" y="600"/>
                </a:cubicBezTo>
                <a:lnTo>
                  <a:pt x="82107" y="600"/>
                </a:lnTo>
                <a:cubicBezTo>
                  <a:pt x="84216" y="600"/>
                  <a:pt x="86559" y="600"/>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39" name="Freeform 338">
            <a:extLst>
              <a:ext uri="{FF2B5EF4-FFF2-40B4-BE49-F238E27FC236}">
                <a16:creationId xmlns:a16="http://schemas.microsoft.com/office/drawing/2014/main" id="{84CAE12C-E832-4611-9E51-8322D6C6A298}"/>
              </a:ext>
            </a:extLst>
          </p:cNvPr>
          <p:cNvSpPr/>
          <p:nvPr userDrawn="1"/>
        </p:nvSpPr>
        <p:spPr>
          <a:xfrm>
            <a:off x="10696796" y="2155558"/>
            <a:ext cx="9685" cy="7099"/>
          </a:xfrm>
          <a:custGeom>
            <a:avLst/>
            <a:gdLst>
              <a:gd name="connsiteX0" fmla="*/ 2257 w 4165"/>
              <a:gd name="connsiteY0" fmla="*/ 11 h 3053"/>
              <a:gd name="connsiteX1" fmla="*/ 10 w 4165"/>
              <a:gd name="connsiteY1" fmla="*/ 1119 h 3053"/>
              <a:gd name="connsiteX2" fmla="*/ 3117 w 4165"/>
              <a:gd name="connsiteY2" fmla="*/ 3041 h 3053"/>
              <a:gd name="connsiteX3" fmla="*/ 4142 w 4165"/>
              <a:gd name="connsiteY3" fmla="*/ 1760 h 3053"/>
              <a:gd name="connsiteX4" fmla="*/ 2257 w 4165"/>
              <a:gd name="connsiteY4" fmla="*/ 1 h 3053"/>
              <a:gd name="connsiteX5" fmla="*/ 2257 w 4165"/>
              <a:gd name="connsiteY5" fmla="*/ 11 h 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5" h="3053">
                <a:moveTo>
                  <a:pt x="2257" y="11"/>
                </a:moveTo>
                <a:cubicBezTo>
                  <a:pt x="224" y="62"/>
                  <a:pt x="-64" y="184"/>
                  <a:pt x="10" y="1119"/>
                </a:cubicBezTo>
                <a:cubicBezTo>
                  <a:pt x="133" y="2848"/>
                  <a:pt x="491" y="3122"/>
                  <a:pt x="3117" y="3041"/>
                </a:cubicBezTo>
                <a:cubicBezTo>
                  <a:pt x="4345" y="3021"/>
                  <a:pt x="4168" y="2299"/>
                  <a:pt x="4142" y="1760"/>
                </a:cubicBezTo>
                <a:cubicBezTo>
                  <a:pt x="4120" y="316"/>
                  <a:pt x="3693" y="-19"/>
                  <a:pt x="2257" y="1"/>
                </a:cubicBezTo>
                <a:lnTo>
                  <a:pt x="2257" y="11"/>
                </a:lnTo>
                <a:close/>
              </a:path>
            </a:pathLst>
          </a:custGeom>
          <a:solidFill>
            <a:srgbClr val="FFFFFF">
              <a:alpha val="30000"/>
            </a:srgbClr>
          </a:solidFill>
          <a:ln w="5331" cap="flat">
            <a:noFill/>
            <a:prstDash val="solid"/>
            <a:miter/>
          </a:ln>
        </p:spPr>
        <p:txBody>
          <a:bodyPr rtlCol="0" anchor="ctr"/>
          <a:lstStyle/>
          <a:p>
            <a:endParaRPr lang="en-US"/>
          </a:p>
        </p:txBody>
      </p:sp>
      <p:sp>
        <p:nvSpPr>
          <p:cNvPr id="340" name="Freeform 339">
            <a:extLst>
              <a:ext uri="{FF2B5EF4-FFF2-40B4-BE49-F238E27FC236}">
                <a16:creationId xmlns:a16="http://schemas.microsoft.com/office/drawing/2014/main" id="{53C8D23F-9BB3-0297-A90D-9E2B5A363492}"/>
              </a:ext>
            </a:extLst>
          </p:cNvPr>
          <p:cNvSpPr/>
          <p:nvPr userDrawn="1"/>
        </p:nvSpPr>
        <p:spPr>
          <a:xfrm>
            <a:off x="10859013" y="2154251"/>
            <a:ext cx="11789" cy="6171"/>
          </a:xfrm>
          <a:custGeom>
            <a:avLst/>
            <a:gdLst>
              <a:gd name="connsiteX0" fmla="*/ 0 w 5070"/>
              <a:gd name="connsiteY0" fmla="*/ 1871 h 2654"/>
              <a:gd name="connsiteX1" fmla="*/ 1228 w 5070"/>
              <a:gd name="connsiteY1" fmla="*/ 2643 h 2654"/>
              <a:gd name="connsiteX2" fmla="*/ 2082 w 5070"/>
              <a:gd name="connsiteY2" fmla="*/ 2643 h 2654"/>
              <a:gd name="connsiteX3" fmla="*/ 4334 w 5070"/>
              <a:gd name="connsiteY3" fmla="*/ 0 h 2654"/>
              <a:gd name="connsiteX4" fmla="*/ 4158 w 5070"/>
              <a:gd name="connsiteY4" fmla="*/ 437 h 2654"/>
              <a:gd name="connsiteX5" fmla="*/ 2888 w 5070"/>
              <a:gd name="connsiteY5" fmla="*/ 437 h 2654"/>
              <a:gd name="connsiteX6" fmla="*/ 134 w 5070"/>
              <a:gd name="connsiteY6" fmla="*/ 1789 h 2654"/>
              <a:gd name="connsiteX7" fmla="*/ 5 w 5070"/>
              <a:gd name="connsiteY7" fmla="*/ 1840 h 2654"/>
              <a:gd name="connsiteX8" fmla="*/ 5 w 5070"/>
              <a:gd name="connsiteY8" fmla="*/ 1891 h 2654"/>
              <a:gd name="connsiteX9" fmla="*/ 0 w 5070"/>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0" h="2654">
                <a:moveTo>
                  <a:pt x="0" y="1871"/>
                </a:moveTo>
                <a:cubicBezTo>
                  <a:pt x="0" y="2430"/>
                  <a:pt x="368" y="2715"/>
                  <a:pt x="1228" y="2643"/>
                </a:cubicBezTo>
                <a:lnTo>
                  <a:pt x="2082" y="2643"/>
                </a:lnTo>
                <a:cubicBezTo>
                  <a:pt x="5194" y="2643"/>
                  <a:pt x="5749" y="1972"/>
                  <a:pt x="4334" y="0"/>
                </a:cubicBezTo>
                <a:cubicBezTo>
                  <a:pt x="4777" y="244"/>
                  <a:pt x="4585" y="386"/>
                  <a:pt x="4158" y="437"/>
                </a:cubicBezTo>
                <a:cubicBezTo>
                  <a:pt x="3747" y="488"/>
                  <a:pt x="3304" y="437"/>
                  <a:pt x="2888" y="437"/>
                </a:cubicBezTo>
                <a:cubicBezTo>
                  <a:pt x="1393" y="437"/>
                  <a:pt x="475" y="884"/>
                  <a:pt x="134" y="1789"/>
                </a:cubicBezTo>
                <a:cubicBezTo>
                  <a:pt x="134" y="1789"/>
                  <a:pt x="59" y="1840"/>
                  <a:pt x="5" y="1840"/>
                </a:cubicBezTo>
                <a:lnTo>
                  <a:pt x="5" y="1891"/>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41" name="Freeform 340">
            <a:extLst>
              <a:ext uri="{FF2B5EF4-FFF2-40B4-BE49-F238E27FC236}">
                <a16:creationId xmlns:a16="http://schemas.microsoft.com/office/drawing/2014/main" id="{6E419E86-397A-AE73-9A9D-D928A7C68403}"/>
              </a:ext>
            </a:extLst>
          </p:cNvPr>
          <p:cNvSpPr/>
          <p:nvPr userDrawn="1"/>
        </p:nvSpPr>
        <p:spPr>
          <a:xfrm>
            <a:off x="10746257" y="2155461"/>
            <a:ext cx="9766" cy="6285"/>
          </a:xfrm>
          <a:custGeom>
            <a:avLst/>
            <a:gdLst>
              <a:gd name="connsiteX0" fmla="*/ 341 w 4200"/>
              <a:gd name="connsiteY0" fmla="*/ 51 h 2703"/>
              <a:gd name="connsiteX1" fmla="*/ 239 w 4200"/>
              <a:gd name="connsiteY1" fmla="*/ 1729 h 2703"/>
              <a:gd name="connsiteX2" fmla="*/ 2417 w 4200"/>
              <a:gd name="connsiteY2" fmla="*/ 2288 h 2703"/>
              <a:gd name="connsiteX3" fmla="*/ 4173 w 4200"/>
              <a:gd name="connsiteY3" fmla="*/ 2095 h 2703"/>
              <a:gd name="connsiteX4" fmla="*/ 3586 w 4200"/>
              <a:gd name="connsiteY4" fmla="*/ 0 h 2703"/>
              <a:gd name="connsiteX5" fmla="*/ 298 w 4200"/>
              <a:gd name="connsiteY5" fmla="*/ 21 h 2703"/>
              <a:gd name="connsiteX6" fmla="*/ 319 w 4200"/>
              <a:gd name="connsiteY6" fmla="*/ 41 h 2703"/>
              <a:gd name="connsiteX7" fmla="*/ 341 w 4200"/>
              <a:gd name="connsiteY7" fmla="*/ 51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 h="2703">
                <a:moveTo>
                  <a:pt x="341" y="51"/>
                </a:moveTo>
                <a:cubicBezTo>
                  <a:pt x="122" y="600"/>
                  <a:pt x="-246" y="1159"/>
                  <a:pt x="239" y="1729"/>
                </a:cubicBezTo>
                <a:cubicBezTo>
                  <a:pt x="880" y="2135"/>
                  <a:pt x="2118" y="1993"/>
                  <a:pt x="2417" y="2288"/>
                </a:cubicBezTo>
                <a:cubicBezTo>
                  <a:pt x="3399" y="3295"/>
                  <a:pt x="3613" y="2166"/>
                  <a:pt x="4173" y="2095"/>
                </a:cubicBezTo>
                <a:cubicBezTo>
                  <a:pt x="4243" y="1373"/>
                  <a:pt x="4221" y="651"/>
                  <a:pt x="3586" y="0"/>
                </a:cubicBezTo>
                <a:cubicBezTo>
                  <a:pt x="2476" y="0"/>
                  <a:pt x="1403" y="0"/>
                  <a:pt x="298" y="21"/>
                </a:cubicBezTo>
                <a:lnTo>
                  <a:pt x="319" y="41"/>
                </a:lnTo>
                <a:lnTo>
                  <a:pt x="341" y="51"/>
                </a:lnTo>
                <a:close/>
              </a:path>
            </a:pathLst>
          </a:custGeom>
          <a:solidFill>
            <a:srgbClr val="FFFFFF">
              <a:alpha val="30000"/>
            </a:srgbClr>
          </a:solidFill>
          <a:ln w="5331" cap="flat">
            <a:noFill/>
            <a:prstDash val="solid"/>
            <a:miter/>
          </a:ln>
        </p:spPr>
        <p:txBody>
          <a:bodyPr rtlCol="0" anchor="ctr"/>
          <a:lstStyle/>
          <a:p>
            <a:endParaRPr lang="en-US"/>
          </a:p>
        </p:txBody>
      </p:sp>
      <p:sp>
        <p:nvSpPr>
          <p:cNvPr id="342" name="Freeform 341">
            <a:extLst>
              <a:ext uri="{FF2B5EF4-FFF2-40B4-BE49-F238E27FC236}">
                <a16:creationId xmlns:a16="http://schemas.microsoft.com/office/drawing/2014/main" id="{377A0206-BBE3-FDC7-615B-CD894B62E4A3}"/>
              </a:ext>
            </a:extLst>
          </p:cNvPr>
          <p:cNvSpPr/>
          <p:nvPr userDrawn="1"/>
        </p:nvSpPr>
        <p:spPr>
          <a:xfrm>
            <a:off x="10671727" y="2155123"/>
            <a:ext cx="5432" cy="7522"/>
          </a:xfrm>
          <a:custGeom>
            <a:avLst/>
            <a:gdLst>
              <a:gd name="connsiteX0" fmla="*/ 2337 w 2336"/>
              <a:gd name="connsiteY0" fmla="*/ 1884 h 3235"/>
              <a:gd name="connsiteX1" fmla="*/ 917 w 2336"/>
              <a:gd name="connsiteY1" fmla="*/ 155 h 3235"/>
              <a:gd name="connsiteX2" fmla="*/ 522 w 2336"/>
              <a:gd name="connsiteY2" fmla="*/ 135 h 3235"/>
              <a:gd name="connsiteX3" fmla="*/ 575 w 2336"/>
              <a:gd name="connsiteY3" fmla="*/ 2972 h 3235"/>
              <a:gd name="connsiteX4" fmla="*/ 1701 w 2336"/>
              <a:gd name="connsiteY4" fmla="*/ 3023 h 3235"/>
              <a:gd name="connsiteX5" fmla="*/ 2315 w 2336"/>
              <a:gd name="connsiteY5" fmla="*/ 1914 h 3235"/>
              <a:gd name="connsiteX6" fmla="*/ 2337 w 2336"/>
              <a:gd name="connsiteY6" fmla="*/ 1894 h 3235"/>
              <a:gd name="connsiteX7" fmla="*/ 2337 w 2336"/>
              <a:gd name="connsiteY7" fmla="*/ 1884 h 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 h="3235">
                <a:moveTo>
                  <a:pt x="2337" y="1884"/>
                </a:moveTo>
                <a:cubicBezTo>
                  <a:pt x="1509" y="1447"/>
                  <a:pt x="2678" y="298"/>
                  <a:pt x="917" y="155"/>
                </a:cubicBezTo>
                <a:cubicBezTo>
                  <a:pt x="815" y="155"/>
                  <a:pt x="863" y="-180"/>
                  <a:pt x="522" y="135"/>
                </a:cubicBezTo>
                <a:cubicBezTo>
                  <a:pt x="-605" y="1122"/>
                  <a:pt x="420" y="2036"/>
                  <a:pt x="575" y="2972"/>
                </a:cubicBezTo>
                <a:cubicBezTo>
                  <a:pt x="628" y="3287"/>
                  <a:pt x="1381" y="3338"/>
                  <a:pt x="1701" y="3023"/>
                </a:cubicBezTo>
                <a:cubicBezTo>
                  <a:pt x="1995" y="2707"/>
                  <a:pt x="2096" y="2321"/>
                  <a:pt x="2315" y="1914"/>
                </a:cubicBezTo>
                <a:lnTo>
                  <a:pt x="2337" y="1894"/>
                </a:lnTo>
                <a:lnTo>
                  <a:pt x="2337" y="1884"/>
                </a:lnTo>
                <a:close/>
              </a:path>
            </a:pathLst>
          </a:custGeom>
          <a:solidFill>
            <a:srgbClr val="FFFFFF">
              <a:alpha val="30000"/>
            </a:srgbClr>
          </a:solidFill>
          <a:ln w="5331" cap="flat">
            <a:noFill/>
            <a:prstDash val="solid"/>
            <a:miter/>
          </a:ln>
        </p:spPr>
        <p:txBody>
          <a:bodyPr rtlCol="0" anchor="ctr"/>
          <a:lstStyle/>
          <a:p>
            <a:endParaRPr lang="en-US"/>
          </a:p>
        </p:txBody>
      </p:sp>
      <p:sp>
        <p:nvSpPr>
          <p:cNvPr id="343" name="Freeform 342">
            <a:extLst>
              <a:ext uri="{FF2B5EF4-FFF2-40B4-BE49-F238E27FC236}">
                <a16:creationId xmlns:a16="http://schemas.microsoft.com/office/drawing/2014/main" id="{5A87D529-3C04-DDB6-6606-4B615D793603}"/>
              </a:ext>
            </a:extLst>
          </p:cNvPr>
          <p:cNvSpPr/>
          <p:nvPr userDrawn="1"/>
        </p:nvSpPr>
        <p:spPr>
          <a:xfrm>
            <a:off x="10631757" y="2155898"/>
            <a:ext cx="5034" cy="7081"/>
          </a:xfrm>
          <a:custGeom>
            <a:avLst/>
            <a:gdLst>
              <a:gd name="connsiteX0" fmla="*/ 0 w 2165"/>
              <a:gd name="connsiteY0" fmla="*/ 1236 h 3045"/>
              <a:gd name="connsiteX1" fmla="*/ 272 w 2165"/>
              <a:gd name="connsiteY1" fmla="*/ 2273 h 3045"/>
              <a:gd name="connsiteX2" fmla="*/ 956 w 2165"/>
              <a:gd name="connsiteY2" fmla="*/ 3045 h 3045"/>
              <a:gd name="connsiteX3" fmla="*/ 2103 w 2165"/>
              <a:gd name="connsiteY3" fmla="*/ 2232 h 3045"/>
              <a:gd name="connsiteX4" fmla="*/ 1543 w 2165"/>
              <a:gd name="connsiteY4" fmla="*/ 280 h 3045"/>
              <a:gd name="connsiteX5" fmla="*/ 342 w 2165"/>
              <a:gd name="connsiteY5" fmla="*/ 300 h 3045"/>
              <a:gd name="connsiteX6" fmla="*/ 0 w 2165"/>
              <a:gd name="connsiteY6" fmla="*/ 1215 h 3045"/>
              <a:gd name="connsiteX7" fmla="*/ 0 w 2165"/>
              <a:gd name="connsiteY7" fmla="*/ 1236 h 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 h="3045">
                <a:moveTo>
                  <a:pt x="0" y="1236"/>
                </a:moveTo>
                <a:cubicBezTo>
                  <a:pt x="107" y="1602"/>
                  <a:pt x="198" y="1937"/>
                  <a:pt x="272" y="2273"/>
                </a:cubicBezTo>
                <a:cubicBezTo>
                  <a:pt x="342" y="2608"/>
                  <a:pt x="144" y="3045"/>
                  <a:pt x="956" y="3045"/>
                </a:cubicBezTo>
                <a:cubicBezTo>
                  <a:pt x="1708" y="3045"/>
                  <a:pt x="1980" y="2639"/>
                  <a:pt x="2103" y="2232"/>
                </a:cubicBezTo>
                <a:cubicBezTo>
                  <a:pt x="2349" y="1530"/>
                  <a:pt x="1815" y="900"/>
                  <a:pt x="1543" y="280"/>
                </a:cubicBezTo>
                <a:cubicBezTo>
                  <a:pt x="1366" y="-107"/>
                  <a:pt x="662" y="-86"/>
                  <a:pt x="342" y="300"/>
                </a:cubicBezTo>
                <a:cubicBezTo>
                  <a:pt x="128" y="565"/>
                  <a:pt x="96" y="900"/>
                  <a:pt x="0" y="1215"/>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44" name="Freeform 343">
            <a:extLst>
              <a:ext uri="{FF2B5EF4-FFF2-40B4-BE49-F238E27FC236}">
                <a16:creationId xmlns:a16="http://schemas.microsoft.com/office/drawing/2014/main" id="{ABE40978-03E0-BAC2-150A-305BEA086A91}"/>
              </a:ext>
            </a:extLst>
          </p:cNvPr>
          <p:cNvSpPr/>
          <p:nvPr userDrawn="1"/>
        </p:nvSpPr>
        <p:spPr>
          <a:xfrm>
            <a:off x="10734191" y="2154396"/>
            <a:ext cx="4360" cy="7727"/>
          </a:xfrm>
          <a:custGeom>
            <a:avLst/>
            <a:gdLst>
              <a:gd name="connsiteX0" fmla="*/ 0 w 1875"/>
              <a:gd name="connsiteY0" fmla="*/ 1668 h 3323"/>
              <a:gd name="connsiteX1" fmla="*/ 219 w 1875"/>
              <a:gd name="connsiteY1" fmla="*/ 2705 h 3323"/>
              <a:gd name="connsiteX2" fmla="*/ 1078 w 1875"/>
              <a:gd name="connsiteY2" fmla="*/ 3285 h 3323"/>
              <a:gd name="connsiteX3" fmla="*/ 1665 w 1875"/>
              <a:gd name="connsiteY3" fmla="*/ 3000 h 3323"/>
              <a:gd name="connsiteX4" fmla="*/ 1276 w 1875"/>
              <a:gd name="connsiteY4" fmla="*/ 112 h 3323"/>
              <a:gd name="connsiteX5" fmla="*/ 219 w 1875"/>
              <a:gd name="connsiteY5" fmla="*/ 377 h 3323"/>
              <a:gd name="connsiteX6" fmla="*/ 21 w 1875"/>
              <a:gd name="connsiteY6" fmla="*/ 1699 h 3323"/>
              <a:gd name="connsiteX7" fmla="*/ 0 w 1875"/>
              <a:gd name="connsiteY7" fmla="*/ 1678 h 3323"/>
              <a:gd name="connsiteX8" fmla="*/ 0 w 1875"/>
              <a:gd name="connsiteY8" fmla="*/ 1668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8"/>
                </a:moveTo>
                <a:cubicBezTo>
                  <a:pt x="53" y="1882"/>
                  <a:pt x="176" y="2288"/>
                  <a:pt x="219" y="2705"/>
                </a:cubicBezTo>
                <a:cubicBezTo>
                  <a:pt x="272" y="3071"/>
                  <a:pt x="790" y="3092"/>
                  <a:pt x="1078" y="3285"/>
                </a:cubicBezTo>
                <a:cubicBezTo>
                  <a:pt x="1324" y="3427"/>
                  <a:pt x="1521" y="3143"/>
                  <a:pt x="1665" y="3000"/>
                </a:cubicBezTo>
                <a:cubicBezTo>
                  <a:pt x="2082" y="2594"/>
                  <a:pt x="1841" y="397"/>
                  <a:pt x="1276" y="112"/>
                </a:cubicBezTo>
                <a:cubicBezTo>
                  <a:pt x="859" y="-101"/>
                  <a:pt x="416" y="-10"/>
                  <a:pt x="219" y="377"/>
                </a:cubicBezTo>
                <a:cubicBezTo>
                  <a:pt x="21" y="743"/>
                  <a:pt x="0" y="1119"/>
                  <a:pt x="21" y="1699"/>
                </a:cubicBezTo>
                <a:lnTo>
                  <a:pt x="0" y="1678"/>
                </a:lnTo>
                <a:lnTo>
                  <a:pt x="0" y="1668"/>
                </a:lnTo>
                <a:close/>
              </a:path>
            </a:pathLst>
          </a:custGeom>
          <a:solidFill>
            <a:srgbClr val="FFFFFF">
              <a:alpha val="30000"/>
            </a:srgbClr>
          </a:solidFill>
          <a:ln w="5331" cap="flat">
            <a:noFill/>
            <a:prstDash val="solid"/>
            <a:miter/>
          </a:ln>
        </p:spPr>
        <p:txBody>
          <a:bodyPr rtlCol="0" anchor="ctr"/>
          <a:lstStyle/>
          <a:p>
            <a:endParaRPr lang="en-US"/>
          </a:p>
        </p:txBody>
      </p:sp>
      <p:sp>
        <p:nvSpPr>
          <p:cNvPr id="345" name="Freeform 344">
            <a:extLst>
              <a:ext uri="{FF2B5EF4-FFF2-40B4-BE49-F238E27FC236}">
                <a16:creationId xmlns:a16="http://schemas.microsoft.com/office/drawing/2014/main" id="{96662546-83F6-8819-183C-B819AA787805}"/>
              </a:ext>
            </a:extLst>
          </p:cNvPr>
          <p:cNvSpPr/>
          <p:nvPr userDrawn="1"/>
        </p:nvSpPr>
        <p:spPr>
          <a:xfrm>
            <a:off x="10858039" y="2153368"/>
            <a:ext cx="11673" cy="5323"/>
          </a:xfrm>
          <a:custGeom>
            <a:avLst/>
            <a:gdLst>
              <a:gd name="connsiteX0" fmla="*/ 446 w 5020"/>
              <a:gd name="connsiteY0" fmla="*/ 2249 h 2289"/>
              <a:gd name="connsiteX1" fmla="*/ 568 w 5020"/>
              <a:gd name="connsiteY1" fmla="*/ 2198 h 2289"/>
              <a:gd name="connsiteX2" fmla="*/ 3328 w 5020"/>
              <a:gd name="connsiteY2" fmla="*/ 846 h 2289"/>
              <a:gd name="connsiteX3" fmla="*/ 4598 w 5020"/>
              <a:gd name="connsiteY3" fmla="*/ 846 h 2289"/>
              <a:gd name="connsiteX4" fmla="*/ 4774 w 5020"/>
              <a:gd name="connsiteY4" fmla="*/ 419 h 2289"/>
              <a:gd name="connsiteX5" fmla="*/ 4043 w 5020"/>
              <a:gd name="connsiteY5" fmla="*/ 2 h 2289"/>
              <a:gd name="connsiteX6" fmla="*/ 2356 w 5020"/>
              <a:gd name="connsiteY6" fmla="*/ 2 h 2289"/>
              <a:gd name="connsiteX7" fmla="*/ 446 w 5020"/>
              <a:gd name="connsiteY7" fmla="*/ 2290 h 2289"/>
              <a:gd name="connsiteX8" fmla="*/ 446 w 5020"/>
              <a:gd name="connsiteY8" fmla="*/ 2239 h 2289"/>
              <a:gd name="connsiteX9" fmla="*/ 446 w 5020"/>
              <a:gd name="connsiteY9" fmla="*/ 2249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9"/>
                </a:moveTo>
                <a:cubicBezTo>
                  <a:pt x="446" y="2249"/>
                  <a:pt x="542" y="2229"/>
                  <a:pt x="568" y="2198"/>
                </a:cubicBezTo>
                <a:cubicBezTo>
                  <a:pt x="910" y="1304"/>
                  <a:pt x="1828" y="846"/>
                  <a:pt x="3328" y="846"/>
                </a:cubicBezTo>
                <a:cubicBezTo>
                  <a:pt x="3750" y="846"/>
                  <a:pt x="4187" y="866"/>
                  <a:pt x="4598" y="846"/>
                </a:cubicBezTo>
                <a:cubicBezTo>
                  <a:pt x="5020" y="795"/>
                  <a:pt x="5207" y="653"/>
                  <a:pt x="4774" y="419"/>
                </a:cubicBezTo>
                <a:cubicBezTo>
                  <a:pt x="4774" y="104"/>
                  <a:pt x="4486" y="-18"/>
                  <a:pt x="4043" y="2"/>
                </a:cubicBezTo>
                <a:lnTo>
                  <a:pt x="2356" y="2"/>
                </a:lnTo>
                <a:cubicBezTo>
                  <a:pt x="83" y="2"/>
                  <a:pt x="-526" y="755"/>
                  <a:pt x="446" y="2290"/>
                </a:cubicBezTo>
                <a:lnTo>
                  <a:pt x="446" y="2239"/>
                </a:lnTo>
                <a:lnTo>
                  <a:pt x="446" y="2249"/>
                </a:lnTo>
                <a:close/>
              </a:path>
            </a:pathLst>
          </a:custGeom>
          <a:solidFill>
            <a:srgbClr val="FFFFFF">
              <a:alpha val="30000"/>
            </a:srgbClr>
          </a:solidFill>
          <a:ln w="5331" cap="flat">
            <a:noFill/>
            <a:prstDash val="solid"/>
            <a:miter/>
          </a:ln>
        </p:spPr>
        <p:txBody>
          <a:bodyPr rtlCol="0" anchor="ctr"/>
          <a:lstStyle/>
          <a:p>
            <a:endParaRPr lang="en-US"/>
          </a:p>
        </p:txBody>
      </p:sp>
      <p:sp>
        <p:nvSpPr>
          <p:cNvPr id="346" name="Freeform 345">
            <a:extLst>
              <a:ext uri="{FF2B5EF4-FFF2-40B4-BE49-F238E27FC236}">
                <a16:creationId xmlns:a16="http://schemas.microsoft.com/office/drawing/2014/main" id="{7552F6EA-1D84-8EB5-8EEC-9105DE0AC4CC}"/>
              </a:ext>
            </a:extLst>
          </p:cNvPr>
          <p:cNvSpPr/>
          <p:nvPr userDrawn="1"/>
        </p:nvSpPr>
        <p:spPr>
          <a:xfrm>
            <a:off x="10762634" y="2157242"/>
            <a:ext cx="14166" cy="6357"/>
          </a:xfrm>
          <a:custGeom>
            <a:avLst/>
            <a:gdLst>
              <a:gd name="connsiteX0" fmla="*/ 5147 w 6092"/>
              <a:gd name="connsiteY0" fmla="*/ 10 h 2734"/>
              <a:gd name="connsiteX1" fmla="*/ 5099 w 6092"/>
              <a:gd name="connsiteY1" fmla="*/ 203 h 2734"/>
              <a:gd name="connsiteX2" fmla="*/ 4805 w 6092"/>
              <a:gd name="connsiteY2" fmla="*/ 2226 h 2734"/>
              <a:gd name="connsiteX3" fmla="*/ 33 w 6092"/>
              <a:gd name="connsiteY3" fmla="*/ 1962 h 2734"/>
              <a:gd name="connsiteX4" fmla="*/ 1016 w 6092"/>
              <a:gd name="connsiteY4" fmla="*/ 2705 h 2734"/>
              <a:gd name="connsiteX5" fmla="*/ 4682 w 6092"/>
              <a:gd name="connsiteY5" fmla="*/ 2725 h 2734"/>
              <a:gd name="connsiteX6" fmla="*/ 5953 w 6092"/>
              <a:gd name="connsiteY6" fmla="*/ 2145 h 2734"/>
              <a:gd name="connsiteX7" fmla="*/ 5168 w 6092"/>
              <a:gd name="connsiteY7" fmla="*/ 20 h 2734"/>
              <a:gd name="connsiteX8" fmla="*/ 5147 w 6092"/>
              <a:gd name="connsiteY8" fmla="*/ 0 h 2734"/>
              <a:gd name="connsiteX9" fmla="*/ 5147 w 6092"/>
              <a:gd name="connsiteY9" fmla="*/ 1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4">
                <a:moveTo>
                  <a:pt x="5147" y="10"/>
                </a:moveTo>
                <a:cubicBezTo>
                  <a:pt x="5147" y="10"/>
                  <a:pt x="5099" y="132"/>
                  <a:pt x="5099" y="203"/>
                </a:cubicBezTo>
                <a:cubicBezTo>
                  <a:pt x="4971" y="905"/>
                  <a:pt x="5809" y="2084"/>
                  <a:pt x="4805" y="2226"/>
                </a:cubicBezTo>
                <a:cubicBezTo>
                  <a:pt x="3343" y="2450"/>
                  <a:pt x="1523" y="2633"/>
                  <a:pt x="33" y="1962"/>
                </a:cubicBezTo>
                <a:cubicBezTo>
                  <a:pt x="-111" y="2491"/>
                  <a:pt x="210" y="2735"/>
                  <a:pt x="1016" y="2705"/>
                </a:cubicBezTo>
                <a:cubicBezTo>
                  <a:pt x="2249" y="2705"/>
                  <a:pt x="3466" y="2755"/>
                  <a:pt x="4682" y="2725"/>
                </a:cubicBezTo>
                <a:cubicBezTo>
                  <a:pt x="5270" y="2725"/>
                  <a:pt x="5910" y="2583"/>
                  <a:pt x="5953" y="2145"/>
                </a:cubicBezTo>
                <a:cubicBezTo>
                  <a:pt x="6028" y="1403"/>
                  <a:pt x="6492" y="529"/>
                  <a:pt x="5168" y="20"/>
                </a:cubicBezTo>
                <a:lnTo>
                  <a:pt x="5147" y="0"/>
                </a:lnTo>
                <a:lnTo>
                  <a:pt x="5147" y="10"/>
                </a:lnTo>
                <a:close/>
              </a:path>
            </a:pathLst>
          </a:custGeom>
          <a:solidFill>
            <a:srgbClr val="FFFFFF">
              <a:alpha val="30000"/>
            </a:srgbClr>
          </a:solidFill>
          <a:ln w="5331" cap="flat">
            <a:noFill/>
            <a:prstDash val="solid"/>
            <a:miter/>
          </a:ln>
        </p:spPr>
        <p:txBody>
          <a:bodyPr rtlCol="0" anchor="ctr"/>
          <a:lstStyle/>
          <a:p>
            <a:endParaRPr lang="en-US"/>
          </a:p>
        </p:txBody>
      </p:sp>
      <p:sp>
        <p:nvSpPr>
          <p:cNvPr id="347" name="Freeform 346">
            <a:extLst>
              <a:ext uri="{FF2B5EF4-FFF2-40B4-BE49-F238E27FC236}">
                <a16:creationId xmlns:a16="http://schemas.microsoft.com/office/drawing/2014/main" id="{82A749A8-3D5B-0DD3-4064-5E4B68BB790B}"/>
              </a:ext>
            </a:extLst>
          </p:cNvPr>
          <p:cNvSpPr/>
          <p:nvPr userDrawn="1"/>
        </p:nvSpPr>
        <p:spPr>
          <a:xfrm>
            <a:off x="10721939" y="2155584"/>
            <a:ext cx="3760" cy="6953"/>
          </a:xfrm>
          <a:custGeom>
            <a:avLst/>
            <a:gdLst>
              <a:gd name="connsiteX0" fmla="*/ 0 w 1617"/>
              <a:gd name="connsiteY0" fmla="*/ 1089 h 2990"/>
              <a:gd name="connsiteX1" fmla="*/ 176 w 1617"/>
              <a:gd name="connsiteY1" fmla="*/ 2584 h 2990"/>
              <a:gd name="connsiteX2" fmla="*/ 619 w 1617"/>
              <a:gd name="connsiteY2" fmla="*/ 2991 h 2990"/>
              <a:gd name="connsiteX3" fmla="*/ 1254 w 1617"/>
              <a:gd name="connsiteY3" fmla="*/ 2675 h 2990"/>
              <a:gd name="connsiteX4" fmla="*/ 1126 w 1617"/>
              <a:gd name="connsiteY4" fmla="*/ 266 h 2990"/>
              <a:gd name="connsiteX5" fmla="*/ 619 w 1617"/>
              <a:gd name="connsiteY5" fmla="*/ 1 h 2990"/>
              <a:gd name="connsiteX6" fmla="*/ 123 w 1617"/>
              <a:gd name="connsiteY6" fmla="*/ 367 h 2990"/>
              <a:gd name="connsiteX7" fmla="*/ 21 w 1617"/>
              <a:gd name="connsiteY7" fmla="*/ 1058 h 2990"/>
              <a:gd name="connsiteX8" fmla="*/ 0 w 1617"/>
              <a:gd name="connsiteY8" fmla="*/ 1079 h 2990"/>
              <a:gd name="connsiteX9" fmla="*/ 0 w 1617"/>
              <a:gd name="connsiteY9" fmla="*/ 1089 h 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 h="2990">
                <a:moveTo>
                  <a:pt x="0" y="1089"/>
                </a:moveTo>
                <a:cubicBezTo>
                  <a:pt x="75" y="1689"/>
                  <a:pt x="107" y="2126"/>
                  <a:pt x="176" y="2584"/>
                </a:cubicBezTo>
                <a:cubicBezTo>
                  <a:pt x="197" y="2757"/>
                  <a:pt x="197" y="2991"/>
                  <a:pt x="619" y="2991"/>
                </a:cubicBezTo>
                <a:cubicBezTo>
                  <a:pt x="945" y="2991"/>
                  <a:pt x="1089" y="2869"/>
                  <a:pt x="1254" y="2675"/>
                </a:cubicBezTo>
                <a:cubicBezTo>
                  <a:pt x="2082" y="1862"/>
                  <a:pt x="1254" y="1058"/>
                  <a:pt x="1126" y="266"/>
                </a:cubicBezTo>
                <a:cubicBezTo>
                  <a:pt x="1110" y="93"/>
                  <a:pt x="838" y="22"/>
                  <a:pt x="619" y="1"/>
                </a:cubicBezTo>
                <a:cubicBezTo>
                  <a:pt x="197" y="-19"/>
                  <a:pt x="176" y="194"/>
                  <a:pt x="123" y="367"/>
                </a:cubicBezTo>
                <a:cubicBezTo>
                  <a:pt x="53" y="652"/>
                  <a:pt x="53" y="947"/>
                  <a:pt x="21" y="1058"/>
                </a:cubicBezTo>
                <a:lnTo>
                  <a:pt x="0" y="1079"/>
                </a:lnTo>
                <a:lnTo>
                  <a:pt x="0" y="1089"/>
                </a:lnTo>
                <a:close/>
              </a:path>
            </a:pathLst>
          </a:custGeom>
          <a:solidFill>
            <a:srgbClr val="FFFFFF">
              <a:alpha val="30000"/>
            </a:srgbClr>
          </a:solidFill>
          <a:ln w="5331" cap="flat">
            <a:noFill/>
            <a:prstDash val="solid"/>
            <a:miter/>
          </a:ln>
        </p:spPr>
        <p:txBody>
          <a:bodyPr rtlCol="0" anchor="ctr"/>
          <a:lstStyle/>
          <a:p>
            <a:endParaRPr lang="en-US"/>
          </a:p>
        </p:txBody>
      </p:sp>
      <p:sp>
        <p:nvSpPr>
          <p:cNvPr id="348" name="Freeform 347">
            <a:extLst>
              <a:ext uri="{FF2B5EF4-FFF2-40B4-BE49-F238E27FC236}">
                <a16:creationId xmlns:a16="http://schemas.microsoft.com/office/drawing/2014/main" id="{044DF02A-BA8A-3DB5-FCE1-6C45EC9F9B16}"/>
              </a:ext>
            </a:extLst>
          </p:cNvPr>
          <p:cNvSpPr/>
          <p:nvPr userDrawn="1"/>
        </p:nvSpPr>
        <p:spPr>
          <a:xfrm>
            <a:off x="10746741" y="2159553"/>
            <a:ext cx="9524" cy="3323"/>
          </a:xfrm>
          <a:custGeom>
            <a:avLst/>
            <a:gdLst>
              <a:gd name="connsiteX0" fmla="*/ 4002 w 4096"/>
              <a:gd name="connsiteY0" fmla="*/ 356 h 1429"/>
              <a:gd name="connsiteX1" fmla="*/ 2246 w 4096"/>
              <a:gd name="connsiteY1" fmla="*/ 549 h 1429"/>
              <a:gd name="connsiteX2" fmla="*/ 69 w 4096"/>
              <a:gd name="connsiteY2" fmla="*/ 0 h 1429"/>
              <a:gd name="connsiteX3" fmla="*/ 554 w 4096"/>
              <a:gd name="connsiteY3" fmla="*/ 1250 h 1429"/>
              <a:gd name="connsiteX4" fmla="*/ 3714 w 4096"/>
              <a:gd name="connsiteY4" fmla="*/ 1250 h 1429"/>
              <a:gd name="connsiteX5" fmla="*/ 4013 w 4096"/>
              <a:gd name="connsiteY5" fmla="*/ 386 h 1429"/>
              <a:gd name="connsiteX6" fmla="*/ 4013 w 4096"/>
              <a:gd name="connsiteY6" fmla="*/ 366 h 1429"/>
              <a:gd name="connsiteX7" fmla="*/ 4002 w 4096"/>
              <a:gd name="connsiteY7" fmla="*/ 356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6" h="1429">
                <a:moveTo>
                  <a:pt x="4002" y="356"/>
                </a:moveTo>
                <a:cubicBezTo>
                  <a:pt x="3437" y="427"/>
                  <a:pt x="3218" y="1536"/>
                  <a:pt x="2246" y="549"/>
                </a:cubicBezTo>
                <a:cubicBezTo>
                  <a:pt x="1947" y="254"/>
                  <a:pt x="677" y="407"/>
                  <a:pt x="69" y="0"/>
                </a:cubicBezTo>
                <a:cubicBezTo>
                  <a:pt x="90" y="458"/>
                  <a:pt x="-294" y="1108"/>
                  <a:pt x="554" y="1250"/>
                </a:cubicBezTo>
                <a:cubicBezTo>
                  <a:pt x="1558" y="1424"/>
                  <a:pt x="2711" y="1546"/>
                  <a:pt x="3714" y="1250"/>
                </a:cubicBezTo>
                <a:cubicBezTo>
                  <a:pt x="4200" y="1108"/>
                  <a:pt x="4125" y="722"/>
                  <a:pt x="4013" y="386"/>
                </a:cubicBezTo>
                <a:lnTo>
                  <a:pt x="4013" y="366"/>
                </a:lnTo>
                <a:lnTo>
                  <a:pt x="4002" y="356"/>
                </a:lnTo>
                <a:close/>
              </a:path>
            </a:pathLst>
          </a:custGeom>
          <a:solidFill>
            <a:srgbClr val="FFFFFF">
              <a:alpha val="30000"/>
            </a:srgbClr>
          </a:solidFill>
          <a:ln w="5331" cap="flat">
            <a:noFill/>
            <a:prstDash val="solid"/>
            <a:miter/>
          </a:ln>
        </p:spPr>
        <p:txBody>
          <a:bodyPr rtlCol="0" anchor="ctr"/>
          <a:lstStyle/>
          <a:p>
            <a:endParaRPr lang="en-US"/>
          </a:p>
        </p:txBody>
      </p:sp>
      <p:sp>
        <p:nvSpPr>
          <p:cNvPr id="349" name="Freeform 348">
            <a:extLst>
              <a:ext uri="{FF2B5EF4-FFF2-40B4-BE49-F238E27FC236}">
                <a16:creationId xmlns:a16="http://schemas.microsoft.com/office/drawing/2014/main" id="{DC94C81F-9888-FBEE-2347-06FE14BB0793}"/>
              </a:ext>
            </a:extLst>
          </p:cNvPr>
          <p:cNvSpPr/>
          <p:nvPr userDrawn="1"/>
        </p:nvSpPr>
        <p:spPr>
          <a:xfrm>
            <a:off x="10747010" y="2154203"/>
            <a:ext cx="7643" cy="1400"/>
          </a:xfrm>
          <a:custGeom>
            <a:avLst/>
            <a:gdLst>
              <a:gd name="connsiteX0" fmla="*/ 11 w 3287"/>
              <a:gd name="connsiteY0" fmla="*/ 592 h 602"/>
              <a:gd name="connsiteX1" fmla="*/ 3288 w 3287"/>
              <a:gd name="connsiteY1" fmla="*/ 572 h 602"/>
              <a:gd name="connsiteX2" fmla="*/ 3186 w 3287"/>
              <a:gd name="connsiteY2" fmla="*/ 115 h 602"/>
              <a:gd name="connsiteX3" fmla="*/ 128 w 3287"/>
              <a:gd name="connsiteY3" fmla="*/ 236 h 602"/>
              <a:gd name="connsiteX4" fmla="*/ 21 w 3287"/>
              <a:gd name="connsiteY4" fmla="*/ 602 h 602"/>
              <a:gd name="connsiteX5" fmla="*/ 0 w 3287"/>
              <a:gd name="connsiteY5" fmla="*/ 602 h 602"/>
              <a:gd name="connsiteX6" fmla="*/ 11 w 3287"/>
              <a:gd name="connsiteY6" fmla="*/ 592 h 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 h="602">
                <a:moveTo>
                  <a:pt x="11" y="592"/>
                </a:moveTo>
                <a:cubicBezTo>
                  <a:pt x="1115" y="592"/>
                  <a:pt x="2194" y="592"/>
                  <a:pt x="3288" y="572"/>
                </a:cubicBezTo>
                <a:cubicBezTo>
                  <a:pt x="3267" y="430"/>
                  <a:pt x="3235" y="145"/>
                  <a:pt x="3186" y="115"/>
                </a:cubicBezTo>
                <a:cubicBezTo>
                  <a:pt x="2162" y="13"/>
                  <a:pt x="1110" y="-130"/>
                  <a:pt x="128" y="236"/>
                </a:cubicBezTo>
                <a:cubicBezTo>
                  <a:pt x="21" y="257"/>
                  <a:pt x="53" y="480"/>
                  <a:pt x="21" y="602"/>
                </a:cubicBezTo>
                <a:lnTo>
                  <a:pt x="0" y="602"/>
                </a:lnTo>
                <a:lnTo>
                  <a:pt x="11" y="592"/>
                </a:lnTo>
                <a:close/>
              </a:path>
            </a:pathLst>
          </a:custGeom>
          <a:solidFill>
            <a:srgbClr val="FFFFFF">
              <a:alpha val="30000"/>
            </a:srgbClr>
          </a:solidFill>
          <a:ln w="5331" cap="flat">
            <a:noFill/>
            <a:prstDash val="solid"/>
            <a:miter/>
          </a:ln>
        </p:spPr>
        <p:txBody>
          <a:bodyPr rtlCol="0" anchor="ctr"/>
          <a:lstStyle/>
          <a:p>
            <a:endParaRPr lang="en-US"/>
          </a:p>
        </p:txBody>
      </p:sp>
      <p:sp>
        <p:nvSpPr>
          <p:cNvPr id="350" name="Freeform 349">
            <a:extLst>
              <a:ext uri="{FF2B5EF4-FFF2-40B4-BE49-F238E27FC236}">
                <a16:creationId xmlns:a16="http://schemas.microsoft.com/office/drawing/2014/main" id="{8B9C8AA1-3F3A-EF53-6429-B59931E53CA0}"/>
              </a:ext>
            </a:extLst>
          </p:cNvPr>
          <p:cNvSpPr/>
          <p:nvPr userDrawn="1"/>
        </p:nvSpPr>
        <p:spPr>
          <a:xfrm>
            <a:off x="10760576" y="2156454"/>
            <a:ext cx="2146" cy="5262"/>
          </a:xfrm>
          <a:custGeom>
            <a:avLst/>
            <a:gdLst>
              <a:gd name="connsiteX0" fmla="*/ 902 w 923"/>
              <a:gd name="connsiteY0" fmla="*/ 2263 h 2263"/>
              <a:gd name="connsiteX1" fmla="*/ 923 w 923"/>
              <a:gd name="connsiteY1" fmla="*/ 0 h 2263"/>
              <a:gd name="connsiteX2" fmla="*/ 902 w 923"/>
              <a:gd name="connsiteY2" fmla="*/ 2263 h 2263"/>
            </a:gdLst>
            <a:ahLst/>
            <a:cxnLst>
              <a:cxn ang="0">
                <a:pos x="connsiteX0" y="connsiteY0"/>
              </a:cxn>
              <a:cxn ang="0">
                <a:pos x="connsiteX1" y="connsiteY1"/>
              </a:cxn>
              <a:cxn ang="0">
                <a:pos x="connsiteX2" y="connsiteY2"/>
              </a:cxn>
            </a:cxnLst>
            <a:rect l="l" t="t" r="r" b="b"/>
            <a:pathLst>
              <a:path w="923" h="2263">
                <a:moveTo>
                  <a:pt x="902" y="2263"/>
                </a:moveTo>
                <a:cubicBezTo>
                  <a:pt x="902" y="1522"/>
                  <a:pt x="902" y="751"/>
                  <a:pt x="923" y="0"/>
                </a:cubicBezTo>
                <a:cubicBezTo>
                  <a:pt x="-288" y="386"/>
                  <a:pt x="-320" y="1583"/>
                  <a:pt x="902" y="2263"/>
                </a:cubicBezTo>
                <a:close/>
              </a:path>
            </a:pathLst>
          </a:custGeom>
          <a:solidFill>
            <a:srgbClr val="FFFFFF">
              <a:alpha val="30000"/>
            </a:srgbClr>
          </a:solidFill>
          <a:ln w="5331" cap="flat">
            <a:noFill/>
            <a:prstDash val="solid"/>
            <a:miter/>
          </a:ln>
        </p:spPr>
        <p:txBody>
          <a:bodyPr rtlCol="0" anchor="ctr"/>
          <a:lstStyle/>
          <a:p>
            <a:endParaRPr lang="en-US"/>
          </a:p>
        </p:txBody>
      </p:sp>
      <p:sp>
        <p:nvSpPr>
          <p:cNvPr id="351" name="Freeform 350">
            <a:extLst>
              <a:ext uri="{FF2B5EF4-FFF2-40B4-BE49-F238E27FC236}">
                <a16:creationId xmlns:a16="http://schemas.microsoft.com/office/drawing/2014/main" id="{3CE00377-F208-68E6-3EBF-7DC0A1B9E44F}"/>
              </a:ext>
            </a:extLst>
          </p:cNvPr>
          <p:cNvSpPr/>
          <p:nvPr userDrawn="1"/>
        </p:nvSpPr>
        <p:spPr>
          <a:xfrm>
            <a:off x="10782171" y="2156042"/>
            <a:ext cx="63587" cy="4648"/>
          </a:xfrm>
          <a:custGeom>
            <a:avLst/>
            <a:gdLst>
              <a:gd name="connsiteX0" fmla="*/ 13713 w 27346"/>
              <a:gd name="connsiteY0" fmla="*/ 1969 h 1999"/>
              <a:gd name="connsiteX1" fmla="*/ 26213 w 27346"/>
              <a:gd name="connsiteY1" fmla="*/ 1969 h 1999"/>
              <a:gd name="connsiteX2" fmla="*/ 27318 w 27346"/>
              <a:gd name="connsiteY2" fmla="*/ 1705 h 1999"/>
              <a:gd name="connsiteX3" fmla="*/ 26998 w 27346"/>
              <a:gd name="connsiteY3" fmla="*/ 1003 h 1999"/>
              <a:gd name="connsiteX4" fmla="*/ 24303 w 27346"/>
              <a:gd name="connsiteY4" fmla="*/ 88 h 1999"/>
              <a:gd name="connsiteX5" fmla="*/ 1463 w 27346"/>
              <a:gd name="connsiteY5" fmla="*/ 139 h 1999"/>
              <a:gd name="connsiteX6" fmla="*/ 1 w 27346"/>
              <a:gd name="connsiteY6" fmla="*/ 912 h 1999"/>
              <a:gd name="connsiteX7" fmla="*/ 1538 w 27346"/>
              <a:gd name="connsiteY7" fmla="*/ 2000 h 1999"/>
              <a:gd name="connsiteX8" fmla="*/ 13745 w 27346"/>
              <a:gd name="connsiteY8" fmla="*/ 2000 h 1999"/>
              <a:gd name="connsiteX9" fmla="*/ 13723 w 27346"/>
              <a:gd name="connsiteY9" fmla="*/ 1980 h 1999"/>
              <a:gd name="connsiteX10" fmla="*/ 13713 w 27346"/>
              <a:gd name="connsiteY10" fmla="*/ 1969 h 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6" h="1999">
                <a:moveTo>
                  <a:pt x="13713" y="1969"/>
                </a:moveTo>
                <a:lnTo>
                  <a:pt x="26213" y="1969"/>
                </a:lnTo>
                <a:cubicBezTo>
                  <a:pt x="26603" y="1969"/>
                  <a:pt x="27142" y="2071"/>
                  <a:pt x="27318" y="1705"/>
                </a:cubicBezTo>
                <a:cubicBezTo>
                  <a:pt x="27462" y="1441"/>
                  <a:pt x="26998" y="1156"/>
                  <a:pt x="26998" y="1003"/>
                </a:cubicBezTo>
                <a:cubicBezTo>
                  <a:pt x="26875" y="-420"/>
                  <a:pt x="25333" y="88"/>
                  <a:pt x="24303" y="88"/>
                </a:cubicBezTo>
                <a:cubicBezTo>
                  <a:pt x="16702" y="88"/>
                  <a:pt x="9069" y="109"/>
                  <a:pt x="1463" y="139"/>
                </a:cubicBezTo>
                <a:cubicBezTo>
                  <a:pt x="641" y="139"/>
                  <a:pt x="-21" y="139"/>
                  <a:pt x="1" y="912"/>
                </a:cubicBezTo>
                <a:cubicBezTo>
                  <a:pt x="16" y="1634"/>
                  <a:pt x="267" y="2000"/>
                  <a:pt x="1538" y="2000"/>
                </a:cubicBezTo>
                <a:cubicBezTo>
                  <a:pt x="5594" y="1949"/>
                  <a:pt x="9688" y="2000"/>
                  <a:pt x="13745" y="2000"/>
                </a:cubicBezTo>
                <a:lnTo>
                  <a:pt x="13723" y="1980"/>
                </a:lnTo>
                <a:lnTo>
                  <a:pt x="13713" y="1969"/>
                </a:lnTo>
                <a:close/>
              </a:path>
            </a:pathLst>
          </a:custGeom>
          <a:solidFill>
            <a:srgbClr val="FFFFFF">
              <a:alpha val="30000"/>
            </a:srgbClr>
          </a:solidFill>
          <a:ln w="5331" cap="flat">
            <a:noFill/>
            <a:prstDash val="solid"/>
            <a:miter/>
          </a:ln>
        </p:spPr>
        <p:txBody>
          <a:bodyPr rtlCol="0" anchor="ctr"/>
          <a:lstStyle/>
          <a:p>
            <a:endParaRPr lang="en-US"/>
          </a:p>
        </p:txBody>
      </p:sp>
      <p:sp>
        <p:nvSpPr>
          <p:cNvPr id="352" name="Freeform 351">
            <a:extLst>
              <a:ext uri="{FF2B5EF4-FFF2-40B4-BE49-F238E27FC236}">
                <a16:creationId xmlns:a16="http://schemas.microsoft.com/office/drawing/2014/main" id="{E15C622D-2D42-DB40-BD3A-086DA0CF57A7}"/>
              </a:ext>
            </a:extLst>
          </p:cNvPr>
          <p:cNvSpPr/>
          <p:nvPr userDrawn="1"/>
        </p:nvSpPr>
        <p:spPr>
          <a:xfrm>
            <a:off x="10885638"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353" name="Freeform 352">
            <a:extLst>
              <a:ext uri="{FF2B5EF4-FFF2-40B4-BE49-F238E27FC236}">
                <a16:creationId xmlns:a16="http://schemas.microsoft.com/office/drawing/2014/main" id="{28B4065D-60ED-4901-0086-652E6E50FFED}"/>
              </a:ext>
            </a:extLst>
          </p:cNvPr>
          <p:cNvSpPr/>
          <p:nvPr userDrawn="1"/>
        </p:nvSpPr>
        <p:spPr>
          <a:xfrm>
            <a:off x="9996195" y="2624188"/>
            <a:ext cx="767139" cy="26999"/>
          </a:xfrm>
          <a:custGeom>
            <a:avLst/>
            <a:gdLst>
              <a:gd name="connsiteX0" fmla="*/ 2982 w 329911"/>
              <a:gd name="connsiteY0" fmla="*/ 0 h 11611"/>
              <a:gd name="connsiteX1" fmla="*/ 3196 w 329911"/>
              <a:gd name="connsiteY1" fmla="*/ 8988 h 11611"/>
              <a:gd name="connsiteX2" fmla="*/ 27935 w 329911"/>
              <a:gd name="connsiteY2" fmla="*/ 11347 h 11611"/>
              <a:gd name="connsiteX3" fmla="*/ 232841 w 329911"/>
              <a:gd name="connsiteY3" fmla="*/ 11551 h 11611"/>
              <a:gd name="connsiteX4" fmla="*/ 299812 w 329911"/>
              <a:gd name="connsiteY4" fmla="*/ 11611 h 11611"/>
              <a:gd name="connsiteX5" fmla="*/ 329911 w 329911"/>
              <a:gd name="connsiteY5" fmla="*/ 3020 h 11611"/>
              <a:gd name="connsiteX6" fmla="*/ 325096 w 329911"/>
              <a:gd name="connsiteY6" fmla="*/ 316 h 11611"/>
              <a:gd name="connsiteX7" fmla="*/ 2971 w 329911"/>
              <a:gd name="connsiteY7" fmla="*/ 30 h 11611"/>
              <a:gd name="connsiteX8" fmla="*/ 2971 w 329911"/>
              <a:gd name="connsiteY8" fmla="*/ 0 h 11611"/>
              <a:gd name="connsiteX9" fmla="*/ 2982 w 329911"/>
              <a:gd name="connsiteY9" fmla="*/ 0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911" h="11611">
                <a:moveTo>
                  <a:pt x="2982" y="0"/>
                </a:moveTo>
                <a:cubicBezTo>
                  <a:pt x="-3247" y="1698"/>
                  <a:pt x="2032" y="7331"/>
                  <a:pt x="3196" y="8988"/>
                </a:cubicBezTo>
                <a:cubicBezTo>
                  <a:pt x="4872" y="11377"/>
                  <a:pt x="17410" y="11317"/>
                  <a:pt x="27935" y="11347"/>
                </a:cubicBezTo>
                <a:cubicBezTo>
                  <a:pt x="96220" y="11408"/>
                  <a:pt x="164514" y="11489"/>
                  <a:pt x="232841" y="11551"/>
                </a:cubicBezTo>
                <a:cubicBezTo>
                  <a:pt x="255136" y="11551"/>
                  <a:pt x="277479" y="11581"/>
                  <a:pt x="299812" y="11611"/>
                </a:cubicBezTo>
                <a:cubicBezTo>
                  <a:pt x="302620" y="11611"/>
                  <a:pt x="330092" y="10290"/>
                  <a:pt x="329911" y="3020"/>
                </a:cubicBezTo>
                <a:cubicBezTo>
                  <a:pt x="327717" y="2135"/>
                  <a:pt x="326665" y="1240"/>
                  <a:pt x="325096" y="316"/>
                </a:cubicBezTo>
                <a:cubicBezTo>
                  <a:pt x="217709" y="234"/>
                  <a:pt x="110359" y="112"/>
                  <a:pt x="2971" y="30"/>
                </a:cubicBezTo>
                <a:lnTo>
                  <a:pt x="2971" y="0"/>
                </a:lnTo>
                <a:lnTo>
                  <a:pt x="2982" y="0"/>
                </a:lnTo>
                <a:close/>
              </a:path>
            </a:pathLst>
          </a:custGeom>
          <a:solidFill>
            <a:srgbClr val="FFFFFF">
              <a:alpha val="30000"/>
            </a:srgbClr>
          </a:solidFill>
          <a:ln w="5331" cap="flat">
            <a:noFill/>
            <a:prstDash val="solid"/>
            <a:miter/>
          </a:ln>
        </p:spPr>
        <p:txBody>
          <a:bodyPr rtlCol="0" anchor="ctr"/>
          <a:lstStyle/>
          <a:p>
            <a:endParaRPr lang="en-US"/>
          </a:p>
        </p:txBody>
      </p:sp>
      <p:sp>
        <p:nvSpPr>
          <p:cNvPr id="354" name="Freeform 353">
            <a:extLst>
              <a:ext uri="{FF2B5EF4-FFF2-40B4-BE49-F238E27FC236}">
                <a16:creationId xmlns:a16="http://schemas.microsoft.com/office/drawing/2014/main" id="{0D91D2B8-CCEC-8F3D-27A2-CF8CDCEBAE71}"/>
              </a:ext>
            </a:extLst>
          </p:cNvPr>
          <p:cNvSpPr/>
          <p:nvPr userDrawn="1"/>
        </p:nvSpPr>
        <p:spPr>
          <a:xfrm>
            <a:off x="10810452"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355" name="Freeform 354">
            <a:extLst>
              <a:ext uri="{FF2B5EF4-FFF2-40B4-BE49-F238E27FC236}">
                <a16:creationId xmlns:a16="http://schemas.microsoft.com/office/drawing/2014/main" id="{AD080615-F0A7-CD6A-B6A9-DD6E066E65CC}"/>
              </a:ext>
            </a:extLst>
          </p:cNvPr>
          <p:cNvSpPr/>
          <p:nvPr userDrawn="1"/>
        </p:nvSpPr>
        <p:spPr>
          <a:xfrm>
            <a:off x="10002985" y="2619128"/>
            <a:ext cx="749720" cy="5743"/>
          </a:xfrm>
          <a:custGeom>
            <a:avLst/>
            <a:gdLst>
              <a:gd name="connsiteX0" fmla="*/ 105 w 322420"/>
              <a:gd name="connsiteY0" fmla="*/ 2176 h 2470"/>
              <a:gd name="connsiteX1" fmla="*/ 322198 w 322420"/>
              <a:gd name="connsiteY1" fmla="*/ 2471 h 2470"/>
              <a:gd name="connsiteX2" fmla="*/ 309409 w 322420"/>
              <a:gd name="connsiteY2" fmla="*/ 254 h 2470"/>
              <a:gd name="connsiteX3" fmla="*/ 15558 w 322420"/>
              <a:gd name="connsiteY3" fmla="*/ 0 h 2470"/>
              <a:gd name="connsiteX4" fmla="*/ 105 w 322420"/>
              <a:gd name="connsiteY4" fmla="*/ 2186 h 2470"/>
              <a:gd name="connsiteX5" fmla="*/ 105 w 322420"/>
              <a:gd name="connsiteY5" fmla="*/ 2176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420" h="2470">
                <a:moveTo>
                  <a:pt x="105" y="2176"/>
                </a:moveTo>
                <a:cubicBezTo>
                  <a:pt x="107450" y="2257"/>
                  <a:pt x="214811" y="2379"/>
                  <a:pt x="322198" y="2471"/>
                </a:cubicBezTo>
                <a:cubicBezTo>
                  <a:pt x="323623" y="631"/>
                  <a:pt x="318077" y="254"/>
                  <a:pt x="309409" y="254"/>
                </a:cubicBezTo>
                <a:cubicBezTo>
                  <a:pt x="211464" y="173"/>
                  <a:pt x="113513" y="51"/>
                  <a:pt x="15558" y="0"/>
                </a:cubicBezTo>
                <a:cubicBezTo>
                  <a:pt x="7717" y="0"/>
                  <a:pt x="-1064" y="0"/>
                  <a:pt x="105" y="2186"/>
                </a:cubicBezTo>
                <a:lnTo>
                  <a:pt x="105" y="2176"/>
                </a:lnTo>
                <a:close/>
              </a:path>
            </a:pathLst>
          </a:custGeom>
          <a:solidFill>
            <a:srgbClr val="FFFFFF">
              <a:alpha val="30000"/>
            </a:srgbClr>
          </a:solidFill>
          <a:ln w="5331" cap="flat">
            <a:noFill/>
            <a:prstDash val="solid"/>
            <a:miter/>
          </a:ln>
        </p:spPr>
        <p:txBody>
          <a:bodyPr rtlCol="0" anchor="ctr"/>
          <a:lstStyle/>
          <a:p>
            <a:endParaRPr lang="en-US"/>
          </a:p>
        </p:txBody>
      </p:sp>
      <p:sp>
        <p:nvSpPr>
          <p:cNvPr id="356" name="Freeform 355">
            <a:extLst>
              <a:ext uri="{FF2B5EF4-FFF2-40B4-BE49-F238E27FC236}">
                <a16:creationId xmlns:a16="http://schemas.microsoft.com/office/drawing/2014/main" id="{1F7998C1-1533-53A6-EC98-7ED91D714A89}"/>
              </a:ext>
            </a:extLst>
          </p:cNvPr>
          <p:cNvSpPr/>
          <p:nvPr userDrawn="1"/>
        </p:nvSpPr>
        <p:spPr>
          <a:xfrm>
            <a:off x="9877412" y="3681766"/>
            <a:ext cx="46831" cy="5502"/>
          </a:xfrm>
          <a:custGeom>
            <a:avLst/>
            <a:gdLst>
              <a:gd name="connsiteX0" fmla="*/ 9987 w 20140"/>
              <a:gd name="connsiteY0" fmla="*/ 0 h 2366"/>
              <a:gd name="connsiteX1" fmla="*/ 1126 w 20140"/>
              <a:gd name="connsiteY1" fmla="*/ 0 h 2366"/>
              <a:gd name="connsiteX2" fmla="*/ 0 w 20140"/>
              <a:gd name="connsiteY2" fmla="*/ 741 h 2366"/>
              <a:gd name="connsiteX3" fmla="*/ 0 w 20140"/>
              <a:gd name="connsiteY3" fmla="*/ 1338 h 2366"/>
              <a:gd name="connsiteX4" fmla="*/ 1713 w 20140"/>
              <a:gd name="connsiteY4" fmla="*/ 2367 h 2366"/>
              <a:gd name="connsiteX5" fmla="*/ 18553 w 20140"/>
              <a:gd name="connsiteY5" fmla="*/ 2367 h 2366"/>
              <a:gd name="connsiteX6" fmla="*/ 19989 w 20140"/>
              <a:gd name="connsiteY6" fmla="*/ 1023 h 2366"/>
              <a:gd name="connsiteX7" fmla="*/ 19626 w 20140"/>
              <a:gd name="connsiteY7" fmla="*/ 101 h 2366"/>
              <a:gd name="connsiteX8" fmla="*/ 17828 w 20140"/>
              <a:gd name="connsiteY8" fmla="*/ 27 h 2366"/>
              <a:gd name="connsiteX9" fmla="*/ 9997 w 20140"/>
              <a:gd name="connsiteY9" fmla="*/ 27 h 2366"/>
              <a:gd name="connsiteX10" fmla="*/ 9997 w 20140"/>
              <a:gd name="connsiteY10" fmla="*/ 0 h 2366"/>
              <a:gd name="connsiteX11" fmla="*/ 9987 w 20140"/>
              <a:gd name="connsiteY11" fmla="*/ 0 h 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0" h="2366">
                <a:moveTo>
                  <a:pt x="9987" y="0"/>
                </a:moveTo>
                <a:lnTo>
                  <a:pt x="1126" y="0"/>
                </a:lnTo>
                <a:cubicBezTo>
                  <a:pt x="320" y="0"/>
                  <a:pt x="0" y="213"/>
                  <a:pt x="0" y="741"/>
                </a:cubicBezTo>
                <a:lnTo>
                  <a:pt x="0" y="1338"/>
                </a:lnTo>
                <a:cubicBezTo>
                  <a:pt x="133" y="2265"/>
                  <a:pt x="320" y="2367"/>
                  <a:pt x="1713" y="2367"/>
                </a:cubicBezTo>
                <a:lnTo>
                  <a:pt x="18553" y="2367"/>
                </a:lnTo>
                <a:cubicBezTo>
                  <a:pt x="19851" y="2367"/>
                  <a:pt x="20443" y="1839"/>
                  <a:pt x="19989" y="1023"/>
                </a:cubicBezTo>
                <a:cubicBezTo>
                  <a:pt x="19813" y="709"/>
                  <a:pt x="20080" y="240"/>
                  <a:pt x="19626" y="101"/>
                </a:cubicBezTo>
                <a:cubicBezTo>
                  <a:pt x="19087" y="-43"/>
                  <a:pt x="18409" y="27"/>
                  <a:pt x="17828" y="27"/>
                </a:cubicBezTo>
                <a:lnTo>
                  <a:pt x="9997" y="27"/>
                </a:lnTo>
                <a:lnTo>
                  <a:pt x="9997" y="0"/>
                </a:lnTo>
                <a:lnTo>
                  <a:pt x="9987" y="0"/>
                </a:lnTo>
                <a:close/>
              </a:path>
            </a:pathLst>
          </a:custGeom>
          <a:solidFill>
            <a:srgbClr val="FFFFFF">
              <a:alpha val="30000"/>
            </a:srgbClr>
          </a:solidFill>
          <a:ln w="5331" cap="flat">
            <a:noFill/>
            <a:prstDash val="solid"/>
            <a:miter/>
          </a:ln>
        </p:spPr>
        <p:txBody>
          <a:bodyPr rtlCol="0" anchor="ctr"/>
          <a:lstStyle/>
          <a:p>
            <a:endParaRPr lang="en-US"/>
          </a:p>
        </p:txBody>
      </p:sp>
      <p:sp>
        <p:nvSpPr>
          <p:cNvPr id="357" name="Freeform 356">
            <a:extLst>
              <a:ext uri="{FF2B5EF4-FFF2-40B4-BE49-F238E27FC236}">
                <a16:creationId xmlns:a16="http://schemas.microsoft.com/office/drawing/2014/main" id="{85BB600E-F1D3-14D3-3D2C-D3FB3C3C5CE8}"/>
              </a:ext>
            </a:extLst>
          </p:cNvPr>
          <p:cNvSpPr/>
          <p:nvPr userDrawn="1"/>
        </p:nvSpPr>
        <p:spPr>
          <a:xfrm>
            <a:off x="9711330" y="3682768"/>
            <a:ext cx="143294" cy="4871"/>
          </a:xfrm>
          <a:custGeom>
            <a:avLst/>
            <a:gdLst>
              <a:gd name="connsiteX0" fmla="*/ 557 w 61624"/>
              <a:gd name="connsiteY0" fmla="*/ 0 h 2095"/>
              <a:gd name="connsiteX1" fmla="*/ 599 w 61624"/>
              <a:gd name="connsiteY1" fmla="*/ 1663 h 2095"/>
              <a:gd name="connsiteX2" fmla="*/ 5184 w 61624"/>
              <a:gd name="connsiteY2" fmla="*/ 2095 h 2095"/>
              <a:gd name="connsiteX3" fmla="*/ 55993 w 61624"/>
              <a:gd name="connsiteY3" fmla="*/ 2095 h 2095"/>
              <a:gd name="connsiteX4" fmla="*/ 61624 w 61624"/>
              <a:gd name="connsiteY4" fmla="*/ 496 h 2095"/>
              <a:gd name="connsiteX5" fmla="*/ 60722 w 61624"/>
              <a:gd name="connsiteY5" fmla="*/ 0 h 2095"/>
              <a:gd name="connsiteX6" fmla="*/ 546 w 61624"/>
              <a:gd name="connsiteY6" fmla="*/ 0 h 2095"/>
              <a:gd name="connsiteX7" fmla="*/ 557 w 61624"/>
              <a:gd name="connsiteY7" fmla="*/ 0 h 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24" h="2095">
                <a:moveTo>
                  <a:pt x="557" y="0"/>
                </a:moveTo>
                <a:cubicBezTo>
                  <a:pt x="-607" y="315"/>
                  <a:pt x="380" y="1381"/>
                  <a:pt x="599" y="1663"/>
                </a:cubicBezTo>
                <a:cubicBezTo>
                  <a:pt x="919" y="2121"/>
                  <a:pt x="3215" y="2095"/>
                  <a:pt x="5184" y="2095"/>
                </a:cubicBezTo>
                <a:lnTo>
                  <a:pt x="55993" y="2095"/>
                </a:lnTo>
                <a:cubicBezTo>
                  <a:pt x="56532" y="2095"/>
                  <a:pt x="61662" y="1850"/>
                  <a:pt x="61624" y="496"/>
                </a:cubicBezTo>
                <a:cubicBezTo>
                  <a:pt x="61218" y="315"/>
                  <a:pt x="60994" y="171"/>
                  <a:pt x="60722" y="0"/>
                </a:cubicBezTo>
                <a:lnTo>
                  <a:pt x="546" y="0"/>
                </a:lnTo>
                <a:lnTo>
                  <a:pt x="557" y="0"/>
                </a:lnTo>
                <a:close/>
              </a:path>
            </a:pathLst>
          </a:custGeom>
          <a:solidFill>
            <a:srgbClr val="FFFFFF">
              <a:alpha val="30000"/>
            </a:srgbClr>
          </a:solidFill>
          <a:ln w="5331" cap="flat">
            <a:noFill/>
            <a:prstDash val="solid"/>
            <a:miter/>
          </a:ln>
        </p:spPr>
        <p:txBody>
          <a:bodyPr rtlCol="0" anchor="ctr"/>
          <a:lstStyle/>
          <a:p>
            <a:endParaRPr lang="en-US"/>
          </a:p>
        </p:txBody>
      </p:sp>
      <p:sp>
        <p:nvSpPr>
          <p:cNvPr id="358" name="Freeform 357">
            <a:extLst>
              <a:ext uri="{FF2B5EF4-FFF2-40B4-BE49-F238E27FC236}">
                <a16:creationId xmlns:a16="http://schemas.microsoft.com/office/drawing/2014/main" id="{67B7DD2E-B8CE-EB60-5FF7-9FC1E06BCC9C}"/>
              </a:ext>
            </a:extLst>
          </p:cNvPr>
          <p:cNvSpPr/>
          <p:nvPr userDrawn="1"/>
        </p:nvSpPr>
        <p:spPr>
          <a:xfrm>
            <a:off x="9945452" y="3681047"/>
            <a:ext cx="46243" cy="6006"/>
          </a:xfrm>
          <a:custGeom>
            <a:avLst/>
            <a:gdLst>
              <a:gd name="connsiteX0" fmla="*/ 9933 w 19887"/>
              <a:gd name="connsiteY0" fmla="*/ 32 h 2583"/>
              <a:gd name="connsiteX1" fmla="*/ 17854 w 19887"/>
              <a:gd name="connsiteY1" fmla="*/ 32 h 2583"/>
              <a:gd name="connsiteX2" fmla="*/ 19877 w 19887"/>
              <a:gd name="connsiteY2" fmla="*/ 1380 h 2583"/>
              <a:gd name="connsiteX3" fmla="*/ 18618 w 19887"/>
              <a:gd name="connsiteY3" fmla="*/ 2239 h 2583"/>
              <a:gd name="connsiteX4" fmla="*/ 5119 w 19887"/>
              <a:gd name="connsiteY4" fmla="*/ 2239 h 2583"/>
              <a:gd name="connsiteX5" fmla="*/ 4356 w 19887"/>
              <a:gd name="connsiteY5" fmla="*/ 2239 h 2583"/>
              <a:gd name="connsiteX6" fmla="*/ 1206 w 19887"/>
              <a:gd name="connsiteY6" fmla="*/ 2521 h 2583"/>
              <a:gd name="connsiteX7" fmla="*/ 534 w 19887"/>
              <a:gd name="connsiteY7" fmla="*/ 2239 h 2583"/>
              <a:gd name="connsiteX8" fmla="*/ 171 w 19887"/>
              <a:gd name="connsiteY8" fmla="*/ 1423 h 2583"/>
              <a:gd name="connsiteX9" fmla="*/ 1110 w 19887"/>
              <a:gd name="connsiteY9" fmla="*/ 0 h 2583"/>
              <a:gd name="connsiteX10" fmla="*/ 9933 w 19887"/>
              <a:gd name="connsiteY10" fmla="*/ 0 h 2583"/>
              <a:gd name="connsiteX11" fmla="*/ 9933 w 19887"/>
              <a:gd name="connsiteY11" fmla="*/ 32 h 2583"/>
              <a:gd name="connsiteX12" fmla="*/ 1206 w 19887"/>
              <a:gd name="connsiteY12" fmla="*/ 640 h 2583"/>
              <a:gd name="connsiteX13" fmla="*/ 443 w 19887"/>
              <a:gd name="connsiteY13" fmla="*/ 816 h 2583"/>
              <a:gd name="connsiteX14" fmla="*/ 667 w 19887"/>
              <a:gd name="connsiteY14" fmla="*/ 1311 h 2583"/>
              <a:gd name="connsiteX15" fmla="*/ 2514 w 19887"/>
              <a:gd name="connsiteY15" fmla="*/ 1951 h 2583"/>
              <a:gd name="connsiteX16" fmla="*/ 18495 w 19887"/>
              <a:gd name="connsiteY16" fmla="*/ 1951 h 2583"/>
              <a:gd name="connsiteX17" fmla="*/ 19530 w 19887"/>
              <a:gd name="connsiteY17" fmla="*/ 1423 h 2583"/>
              <a:gd name="connsiteX18" fmla="*/ 18441 w 19887"/>
              <a:gd name="connsiteY18" fmla="*/ 682 h 2583"/>
              <a:gd name="connsiteX19" fmla="*/ 1206 w 19887"/>
              <a:gd name="connsiteY19" fmla="*/ 682 h 2583"/>
              <a:gd name="connsiteX20" fmla="*/ 1206 w 19887"/>
              <a:gd name="connsiteY20" fmla="*/ 650 h 2583"/>
              <a:gd name="connsiteX21" fmla="*/ 1206 w 19887"/>
              <a:gd name="connsiteY21" fmla="*/ 640 h 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87" h="2583">
                <a:moveTo>
                  <a:pt x="9933" y="32"/>
                </a:moveTo>
                <a:lnTo>
                  <a:pt x="17854" y="32"/>
                </a:lnTo>
                <a:cubicBezTo>
                  <a:pt x="19973" y="32"/>
                  <a:pt x="19706" y="-213"/>
                  <a:pt x="19877" y="1380"/>
                </a:cubicBezTo>
                <a:cubicBezTo>
                  <a:pt x="19920" y="2196"/>
                  <a:pt x="19877" y="2239"/>
                  <a:pt x="18618" y="2239"/>
                </a:cubicBezTo>
                <a:lnTo>
                  <a:pt x="5119" y="2239"/>
                </a:lnTo>
                <a:cubicBezTo>
                  <a:pt x="4852" y="2239"/>
                  <a:pt x="4489" y="2164"/>
                  <a:pt x="4356" y="2239"/>
                </a:cubicBezTo>
                <a:cubicBezTo>
                  <a:pt x="3405" y="2878"/>
                  <a:pt x="2237" y="2409"/>
                  <a:pt x="1206" y="2521"/>
                </a:cubicBezTo>
                <a:cubicBezTo>
                  <a:pt x="977" y="2521"/>
                  <a:pt x="534" y="2521"/>
                  <a:pt x="534" y="2239"/>
                </a:cubicBezTo>
                <a:cubicBezTo>
                  <a:pt x="577" y="1919"/>
                  <a:pt x="304" y="1706"/>
                  <a:pt x="171" y="1423"/>
                </a:cubicBezTo>
                <a:cubicBezTo>
                  <a:pt x="-283" y="709"/>
                  <a:pt x="214" y="0"/>
                  <a:pt x="1110" y="0"/>
                </a:cubicBezTo>
                <a:lnTo>
                  <a:pt x="9933" y="0"/>
                </a:lnTo>
                <a:lnTo>
                  <a:pt x="9933" y="32"/>
                </a:lnTo>
                <a:close/>
                <a:moveTo>
                  <a:pt x="1206" y="640"/>
                </a:moveTo>
                <a:cubicBezTo>
                  <a:pt x="897" y="640"/>
                  <a:pt x="534" y="570"/>
                  <a:pt x="443" y="816"/>
                </a:cubicBezTo>
                <a:cubicBezTo>
                  <a:pt x="347" y="986"/>
                  <a:pt x="667" y="1199"/>
                  <a:pt x="667" y="1311"/>
                </a:cubicBezTo>
                <a:cubicBezTo>
                  <a:pt x="763" y="2308"/>
                  <a:pt x="1793" y="1951"/>
                  <a:pt x="2514" y="1951"/>
                </a:cubicBezTo>
                <a:lnTo>
                  <a:pt x="18495" y="1951"/>
                </a:lnTo>
                <a:cubicBezTo>
                  <a:pt x="19082" y="1951"/>
                  <a:pt x="19530" y="1951"/>
                  <a:pt x="19530" y="1423"/>
                </a:cubicBezTo>
                <a:cubicBezTo>
                  <a:pt x="19530" y="927"/>
                  <a:pt x="19354" y="640"/>
                  <a:pt x="18441" y="682"/>
                </a:cubicBezTo>
                <a:lnTo>
                  <a:pt x="1206" y="682"/>
                </a:lnTo>
                <a:lnTo>
                  <a:pt x="1206" y="650"/>
                </a:lnTo>
                <a:lnTo>
                  <a:pt x="1206" y="640"/>
                </a:lnTo>
                <a:close/>
              </a:path>
            </a:pathLst>
          </a:custGeom>
          <a:solidFill>
            <a:srgbClr val="FFFFFF">
              <a:alpha val="30000"/>
            </a:srgbClr>
          </a:solidFill>
          <a:ln w="5331" cap="flat">
            <a:noFill/>
            <a:prstDash val="solid"/>
            <a:miter/>
          </a:ln>
        </p:spPr>
        <p:txBody>
          <a:bodyPr rtlCol="0" anchor="ctr"/>
          <a:lstStyle/>
          <a:p>
            <a:endParaRPr lang="en-US"/>
          </a:p>
        </p:txBody>
      </p:sp>
      <p:sp>
        <p:nvSpPr>
          <p:cNvPr id="359" name="Freeform 358">
            <a:extLst>
              <a:ext uri="{FF2B5EF4-FFF2-40B4-BE49-F238E27FC236}">
                <a16:creationId xmlns:a16="http://schemas.microsoft.com/office/drawing/2014/main" id="{781AA02A-9D1B-29BD-DFC5-ACE1DE02703E}"/>
              </a:ext>
            </a:extLst>
          </p:cNvPr>
          <p:cNvSpPr/>
          <p:nvPr userDrawn="1"/>
        </p:nvSpPr>
        <p:spPr>
          <a:xfrm>
            <a:off x="9995716" y="3681024"/>
            <a:ext cx="8613" cy="4720"/>
          </a:xfrm>
          <a:custGeom>
            <a:avLst/>
            <a:gdLst>
              <a:gd name="connsiteX0" fmla="*/ 155 w 3704"/>
              <a:gd name="connsiteY0" fmla="*/ 1672 h 2030"/>
              <a:gd name="connsiteX1" fmla="*/ 422 w 3704"/>
              <a:gd name="connsiteY1" fmla="*/ 2030 h 2030"/>
              <a:gd name="connsiteX2" fmla="*/ 3705 w 3704"/>
              <a:gd name="connsiteY2" fmla="*/ 1923 h 2030"/>
              <a:gd name="connsiteX3" fmla="*/ 3705 w 3704"/>
              <a:gd name="connsiteY3" fmla="*/ 329 h 2030"/>
              <a:gd name="connsiteX4" fmla="*/ 326 w 3704"/>
              <a:gd name="connsiteY4" fmla="*/ 159 h 2030"/>
              <a:gd name="connsiteX5" fmla="*/ 155 w 3704"/>
              <a:gd name="connsiteY5" fmla="*/ 1571 h 2030"/>
              <a:gd name="connsiteX6" fmla="*/ 155 w 3704"/>
              <a:gd name="connsiteY6" fmla="*/ 1672 h 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 h="2030">
                <a:moveTo>
                  <a:pt x="155" y="1672"/>
                </a:moveTo>
                <a:cubicBezTo>
                  <a:pt x="155" y="1672"/>
                  <a:pt x="155" y="2056"/>
                  <a:pt x="422" y="2030"/>
                </a:cubicBezTo>
                <a:cubicBezTo>
                  <a:pt x="1506" y="1886"/>
                  <a:pt x="2632" y="2168"/>
                  <a:pt x="3705" y="1923"/>
                </a:cubicBezTo>
                <a:lnTo>
                  <a:pt x="3705" y="329"/>
                </a:lnTo>
                <a:cubicBezTo>
                  <a:pt x="2675" y="-167"/>
                  <a:pt x="1415" y="4"/>
                  <a:pt x="326" y="159"/>
                </a:cubicBezTo>
                <a:cubicBezTo>
                  <a:pt x="-341" y="260"/>
                  <a:pt x="235" y="1081"/>
                  <a:pt x="155" y="1571"/>
                </a:cubicBezTo>
                <a:lnTo>
                  <a:pt x="155" y="1672"/>
                </a:lnTo>
                <a:close/>
              </a:path>
            </a:pathLst>
          </a:custGeom>
          <a:solidFill>
            <a:srgbClr val="FFFFFF">
              <a:alpha val="30000"/>
            </a:srgbClr>
          </a:solidFill>
          <a:ln w="5331" cap="flat">
            <a:noFill/>
            <a:prstDash val="solid"/>
            <a:miter/>
          </a:ln>
        </p:spPr>
        <p:txBody>
          <a:bodyPr rtlCol="0" anchor="ctr"/>
          <a:lstStyle/>
          <a:p>
            <a:endParaRPr lang="en-US"/>
          </a:p>
        </p:txBody>
      </p:sp>
      <p:sp>
        <p:nvSpPr>
          <p:cNvPr id="360" name="Freeform 359">
            <a:extLst>
              <a:ext uri="{FF2B5EF4-FFF2-40B4-BE49-F238E27FC236}">
                <a16:creationId xmlns:a16="http://schemas.microsoft.com/office/drawing/2014/main" id="{AD238892-F0B6-9B13-80C4-B393397E19DC}"/>
              </a:ext>
            </a:extLst>
          </p:cNvPr>
          <p:cNvSpPr/>
          <p:nvPr userDrawn="1"/>
        </p:nvSpPr>
        <p:spPr>
          <a:xfrm>
            <a:off x="9863411" y="3681761"/>
            <a:ext cx="3560" cy="6039"/>
          </a:xfrm>
          <a:custGeom>
            <a:avLst/>
            <a:gdLst>
              <a:gd name="connsiteX0" fmla="*/ 763 w 1531"/>
              <a:gd name="connsiteY0" fmla="*/ 7 h 2597"/>
              <a:gd name="connsiteX1" fmla="*/ 0 w 1531"/>
              <a:gd name="connsiteY1" fmla="*/ 860 h 2597"/>
              <a:gd name="connsiteX2" fmla="*/ 859 w 1531"/>
              <a:gd name="connsiteY2" fmla="*/ 2598 h 2597"/>
              <a:gd name="connsiteX3" fmla="*/ 1532 w 1531"/>
              <a:gd name="connsiteY3" fmla="*/ 1601 h 2597"/>
              <a:gd name="connsiteX4" fmla="*/ 763 w 1531"/>
              <a:gd name="connsiteY4" fmla="*/ 7 h 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 h="2597">
                <a:moveTo>
                  <a:pt x="763" y="7"/>
                </a:moveTo>
                <a:cubicBezTo>
                  <a:pt x="443" y="7"/>
                  <a:pt x="43" y="-137"/>
                  <a:pt x="0" y="860"/>
                </a:cubicBezTo>
                <a:cubicBezTo>
                  <a:pt x="0" y="2246"/>
                  <a:pt x="176" y="2598"/>
                  <a:pt x="859" y="2598"/>
                </a:cubicBezTo>
                <a:cubicBezTo>
                  <a:pt x="1447" y="2598"/>
                  <a:pt x="1532" y="2496"/>
                  <a:pt x="1532" y="1601"/>
                </a:cubicBezTo>
                <a:cubicBezTo>
                  <a:pt x="1532" y="151"/>
                  <a:pt x="1436" y="7"/>
                  <a:pt x="763" y="7"/>
                </a:cubicBezTo>
                <a:close/>
              </a:path>
            </a:pathLst>
          </a:custGeom>
          <a:solidFill>
            <a:srgbClr val="FFFFFF">
              <a:alpha val="30000"/>
            </a:srgbClr>
          </a:solidFill>
          <a:ln w="5331" cap="flat">
            <a:noFill/>
            <a:prstDash val="solid"/>
            <a:miter/>
          </a:ln>
        </p:spPr>
        <p:txBody>
          <a:bodyPr rtlCol="0" anchor="ctr"/>
          <a:lstStyle/>
          <a:p>
            <a:endParaRPr lang="en-US"/>
          </a:p>
        </p:txBody>
      </p:sp>
      <p:sp>
        <p:nvSpPr>
          <p:cNvPr id="361" name="Freeform 360">
            <a:extLst>
              <a:ext uri="{FF2B5EF4-FFF2-40B4-BE49-F238E27FC236}">
                <a16:creationId xmlns:a16="http://schemas.microsoft.com/office/drawing/2014/main" id="{D31915D8-EB2D-6A69-00FE-BB3B8E5FE0A1}"/>
              </a:ext>
            </a:extLst>
          </p:cNvPr>
          <p:cNvSpPr/>
          <p:nvPr userDrawn="1"/>
        </p:nvSpPr>
        <p:spPr>
          <a:xfrm>
            <a:off x="9712563" y="3681766"/>
            <a:ext cx="140073" cy="991"/>
          </a:xfrm>
          <a:custGeom>
            <a:avLst/>
            <a:gdLst>
              <a:gd name="connsiteX0" fmla="*/ 21 w 60239"/>
              <a:gd name="connsiteY0" fmla="*/ 426 h 426"/>
              <a:gd name="connsiteX1" fmla="*/ 60197 w 60239"/>
              <a:gd name="connsiteY1" fmla="*/ 426 h 426"/>
              <a:gd name="connsiteX2" fmla="*/ 57811 w 60239"/>
              <a:gd name="connsiteY2" fmla="*/ 0 h 426"/>
              <a:gd name="connsiteX3" fmla="*/ 2903 w 60239"/>
              <a:gd name="connsiteY3" fmla="*/ 0 h 426"/>
              <a:gd name="connsiteX4" fmla="*/ 21 w 60239"/>
              <a:gd name="connsiteY4" fmla="*/ 426 h 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9" h="426">
                <a:moveTo>
                  <a:pt x="21" y="426"/>
                </a:moveTo>
                <a:lnTo>
                  <a:pt x="60197" y="426"/>
                </a:lnTo>
                <a:cubicBezTo>
                  <a:pt x="60464" y="69"/>
                  <a:pt x="59434" y="0"/>
                  <a:pt x="57811" y="0"/>
                </a:cubicBezTo>
                <a:lnTo>
                  <a:pt x="2903" y="0"/>
                </a:lnTo>
                <a:cubicBezTo>
                  <a:pt x="1414" y="0"/>
                  <a:pt x="-203" y="0"/>
                  <a:pt x="21" y="426"/>
                </a:cubicBezTo>
                <a:close/>
              </a:path>
            </a:pathLst>
          </a:custGeom>
          <a:solidFill>
            <a:srgbClr val="FFFFFF">
              <a:alpha val="30000"/>
            </a:srgbClr>
          </a:solidFill>
          <a:ln w="5331" cap="flat">
            <a:noFill/>
            <a:prstDash val="solid"/>
            <a:miter/>
          </a:ln>
        </p:spPr>
        <p:txBody>
          <a:bodyPr rtlCol="0" anchor="ctr"/>
          <a:lstStyle/>
          <a:p>
            <a:endParaRPr lang="en-US"/>
          </a:p>
        </p:txBody>
      </p:sp>
      <p:sp>
        <p:nvSpPr>
          <p:cNvPr id="362" name="Freeform 361">
            <a:extLst>
              <a:ext uri="{FF2B5EF4-FFF2-40B4-BE49-F238E27FC236}">
                <a16:creationId xmlns:a16="http://schemas.microsoft.com/office/drawing/2014/main" id="{55D2D2EF-1D3D-EFF7-F5C7-50C6A944868B}"/>
              </a:ext>
            </a:extLst>
          </p:cNvPr>
          <p:cNvSpPr/>
          <p:nvPr userDrawn="1"/>
        </p:nvSpPr>
        <p:spPr>
          <a:xfrm>
            <a:off x="10043796" y="3681089"/>
            <a:ext cx="6829" cy="4974"/>
          </a:xfrm>
          <a:custGeom>
            <a:avLst/>
            <a:gdLst>
              <a:gd name="connsiteX0" fmla="*/ 1315 w 2937"/>
              <a:gd name="connsiteY0" fmla="*/ 2140 h 2139"/>
              <a:gd name="connsiteX1" fmla="*/ 2938 w 2937"/>
              <a:gd name="connsiteY1" fmla="*/ 1356 h 2139"/>
              <a:gd name="connsiteX2" fmla="*/ 728 w 2937"/>
              <a:gd name="connsiteY2" fmla="*/ 2 h 2139"/>
              <a:gd name="connsiteX3" fmla="*/ 8 w 2937"/>
              <a:gd name="connsiteY3" fmla="*/ 887 h 2139"/>
              <a:gd name="connsiteX4" fmla="*/ 1358 w 2937"/>
              <a:gd name="connsiteY4" fmla="*/ 2129 h 2139"/>
              <a:gd name="connsiteX5" fmla="*/ 1315 w 2937"/>
              <a:gd name="connsiteY5" fmla="*/ 2129 h 2139"/>
              <a:gd name="connsiteX6" fmla="*/ 1315 w 2937"/>
              <a:gd name="connsiteY6" fmla="*/ 2140 h 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7" h="2139">
                <a:moveTo>
                  <a:pt x="1315" y="2140"/>
                </a:moveTo>
                <a:cubicBezTo>
                  <a:pt x="2751" y="2140"/>
                  <a:pt x="2938" y="1996"/>
                  <a:pt x="2938" y="1356"/>
                </a:cubicBezTo>
                <a:cubicBezTo>
                  <a:pt x="2847" y="146"/>
                  <a:pt x="2580" y="-24"/>
                  <a:pt x="728" y="2"/>
                </a:cubicBezTo>
                <a:cubicBezTo>
                  <a:pt x="-126" y="2"/>
                  <a:pt x="8" y="535"/>
                  <a:pt x="8" y="887"/>
                </a:cubicBezTo>
                <a:cubicBezTo>
                  <a:pt x="8" y="1884"/>
                  <a:pt x="328" y="2129"/>
                  <a:pt x="1358" y="2129"/>
                </a:cubicBezTo>
                <a:lnTo>
                  <a:pt x="1315" y="2129"/>
                </a:lnTo>
                <a:lnTo>
                  <a:pt x="1315" y="2140"/>
                </a:lnTo>
                <a:close/>
              </a:path>
            </a:pathLst>
          </a:custGeom>
          <a:solidFill>
            <a:srgbClr val="FFFFFF">
              <a:alpha val="30000"/>
            </a:srgbClr>
          </a:solidFill>
          <a:ln w="5331" cap="flat">
            <a:noFill/>
            <a:prstDash val="solid"/>
            <a:miter/>
          </a:ln>
        </p:spPr>
        <p:txBody>
          <a:bodyPr rtlCol="0" anchor="ctr"/>
          <a:lstStyle/>
          <a:p>
            <a:endParaRPr lang="en-US"/>
          </a:p>
        </p:txBody>
      </p:sp>
      <p:sp>
        <p:nvSpPr>
          <p:cNvPr id="363" name="Freeform 362">
            <a:extLst>
              <a:ext uri="{FF2B5EF4-FFF2-40B4-BE49-F238E27FC236}">
                <a16:creationId xmlns:a16="http://schemas.microsoft.com/office/drawing/2014/main" id="{5862D708-5623-34C4-4E83-E9BD765FF8AD}"/>
              </a:ext>
            </a:extLst>
          </p:cNvPr>
          <p:cNvSpPr/>
          <p:nvPr userDrawn="1"/>
        </p:nvSpPr>
        <p:spPr>
          <a:xfrm>
            <a:off x="9928929" y="3682680"/>
            <a:ext cx="8206" cy="4288"/>
          </a:xfrm>
          <a:custGeom>
            <a:avLst/>
            <a:gdLst>
              <a:gd name="connsiteX0" fmla="*/ 3530 w 3529"/>
              <a:gd name="connsiteY0" fmla="*/ 534 h 1844"/>
              <a:gd name="connsiteX1" fmla="*/ 2675 w 3529"/>
              <a:gd name="connsiteY1" fmla="*/ 6 h 1844"/>
              <a:gd name="connsiteX2" fmla="*/ 2083 w 3529"/>
              <a:gd name="connsiteY2" fmla="*/ 6 h 1844"/>
              <a:gd name="connsiteX3" fmla="*/ 514 w 3529"/>
              <a:gd name="connsiteY3" fmla="*/ 1845 h 1844"/>
              <a:gd name="connsiteX4" fmla="*/ 647 w 3529"/>
              <a:gd name="connsiteY4" fmla="*/ 1530 h 1844"/>
              <a:gd name="connsiteX5" fmla="*/ 1549 w 3529"/>
              <a:gd name="connsiteY5" fmla="*/ 1530 h 1844"/>
              <a:gd name="connsiteX6" fmla="*/ 3439 w 3529"/>
              <a:gd name="connsiteY6" fmla="*/ 576 h 1844"/>
              <a:gd name="connsiteX7" fmla="*/ 3530 w 3529"/>
              <a:gd name="connsiteY7" fmla="*/ 544 h 1844"/>
              <a:gd name="connsiteX8" fmla="*/ 3530 w 3529"/>
              <a:gd name="connsiteY8" fmla="*/ 534 h 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9" h="1844">
                <a:moveTo>
                  <a:pt x="3530" y="534"/>
                </a:moveTo>
                <a:cubicBezTo>
                  <a:pt x="3530" y="150"/>
                  <a:pt x="3263" y="-37"/>
                  <a:pt x="2675" y="6"/>
                </a:cubicBezTo>
                <a:lnTo>
                  <a:pt x="2083" y="6"/>
                </a:lnTo>
                <a:cubicBezTo>
                  <a:pt x="-73" y="6"/>
                  <a:pt x="-479" y="464"/>
                  <a:pt x="514" y="1845"/>
                </a:cubicBezTo>
                <a:cubicBezTo>
                  <a:pt x="247" y="1674"/>
                  <a:pt x="338" y="1562"/>
                  <a:pt x="647" y="1530"/>
                </a:cubicBezTo>
                <a:lnTo>
                  <a:pt x="1549" y="1530"/>
                </a:lnTo>
                <a:cubicBezTo>
                  <a:pt x="2580" y="1530"/>
                  <a:pt x="3209" y="1216"/>
                  <a:pt x="3439" y="576"/>
                </a:cubicBezTo>
                <a:cubicBezTo>
                  <a:pt x="3439" y="576"/>
                  <a:pt x="3476" y="576"/>
                  <a:pt x="3530" y="544"/>
                </a:cubicBezTo>
                <a:lnTo>
                  <a:pt x="3530" y="534"/>
                </a:lnTo>
                <a:close/>
              </a:path>
            </a:pathLst>
          </a:custGeom>
          <a:solidFill>
            <a:srgbClr val="FFFFFF">
              <a:alpha val="30000"/>
            </a:srgbClr>
          </a:solidFill>
          <a:ln w="5331" cap="flat">
            <a:noFill/>
            <a:prstDash val="solid"/>
            <a:miter/>
          </a:ln>
        </p:spPr>
        <p:txBody>
          <a:bodyPr rtlCol="0" anchor="ctr"/>
          <a:lstStyle/>
          <a:p>
            <a:endParaRPr lang="en-US"/>
          </a:p>
        </p:txBody>
      </p:sp>
      <p:sp>
        <p:nvSpPr>
          <p:cNvPr id="364" name="Freeform 363">
            <a:extLst>
              <a:ext uri="{FF2B5EF4-FFF2-40B4-BE49-F238E27FC236}">
                <a16:creationId xmlns:a16="http://schemas.microsoft.com/office/drawing/2014/main" id="{28258298-2A06-5B13-7585-00D5E239EC3E}"/>
              </a:ext>
            </a:extLst>
          </p:cNvPr>
          <p:cNvSpPr/>
          <p:nvPr userDrawn="1"/>
        </p:nvSpPr>
        <p:spPr>
          <a:xfrm>
            <a:off x="10009147" y="3681761"/>
            <a:ext cx="6750" cy="4402"/>
          </a:xfrm>
          <a:custGeom>
            <a:avLst/>
            <a:gdLst>
              <a:gd name="connsiteX0" fmla="*/ 2669 w 2903"/>
              <a:gd name="connsiteY0" fmla="*/ 1851 h 1893"/>
              <a:gd name="connsiteX1" fmla="*/ 2760 w 2903"/>
              <a:gd name="connsiteY1" fmla="*/ 684 h 1893"/>
              <a:gd name="connsiteX2" fmla="*/ 1234 w 2903"/>
              <a:gd name="connsiteY2" fmla="*/ 295 h 1893"/>
              <a:gd name="connsiteX3" fmla="*/ 11 w 2903"/>
              <a:gd name="connsiteY3" fmla="*/ 439 h 1893"/>
              <a:gd name="connsiteX4" fmla="*/ 417 w 2903"/>
              <a:gd name="connsiteY4" fmla="*/ 1894 h 1893"/>
              <a:gd name="connsiteX5" fmla="*/ 2669 w 2903"/>
              <a:gd name="connsiteY5" fmla="*/ 1894 h 1893"/>
              <a:gd name="connsiteX6" fmla="*/ 2669 w 2903"/>
              <a:gd name="connsiteY6" fmla="*/ 1862 h 1893"/>
              <a:gd name="connsiteX7" fmla="*/ 2669 w 2903"/>
              <a:gd name="connsiteY7" fmla="*/ 1851 h 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3" h="1893">
                <a:moveTo>
                  <a:pt x="2669" y="1851"/>
                </a:moveTo>
                <a:cubicBezTo>
                  <a:pt x="2803" y="1467"/>
                  <a:pt x="3070" y="1068"/>
                  <a:pt x="2760" y="684"/>
                </a:cubicBezTo>
                <a:cubicBezTo>
                  <a:pt x="2306" y="396"/>
                  <a:pt x="1404" y="508"/>
                  <a:pt x="1234" y="295"/>
                </a:cubicBezTo>
                <a:cubicBezTo>
                  <a:pt x="561" y="-414"/>
                  <a:pt x="428" y="369"/>
                  <a:pt x="11" y="439"/>
                </a:cubicBezTo>
                <a:cubicBezTo>
                  <a:pt x="-26" y="934"/>
                  <a:pt x="11" y="1467"/>
                  <a:pt x="417" y="1894"/>
                </a:cubicBezTo>
                <a:lnTo>
                  <a:pt x="2669" y="1894"/>
                </a:lnTo>
                <a:lnTo>
                  <a:pt x="2669" y="1862"/>
                </a:lnTo>
                <a:lnTo>
                  <a:pt x="2669" y="1851"/>
                </a:lnTo>
                <a:close/>
              </a:path>
            </a:pathLst>
          </a:custGeom>
          <a:solidFill>
            <a:srgbClr val="FFFFFF">
              <a:alpha val="30000"/>
            </a:srgbClr>
          </a:solidFill>
          <a:ln w="5331" cap="flat">
            <a:noFill/>
            <a:prstDash val="solid"/>
            <a:miter/>
          </a:ln>
        </p:spPr>
        <p:txBody>
          <a:bodyPr rtlCol="0" anchor="ctr"/>
          <a:lstStyle/>
          <a:p>
            <a:endParaRPr lang="en-US"/>
          </a:p>
        </p:txBody>
      </p:sp>
      <p:sp>
        <p:nvSpPr>
          <p:cNvPr id="365" name="Freeform 364">
            <a:extLst>
              <a:ext uri="{FF2B5EF4-FFF2-40B4-BE49-F238E27FC236}">
                <a16:creationId xmlns:a16="http://schemas.microsoft.com/office/drawing/2014/main" id="{3FDB48A0-86A4-1714-A157-C7F9E53710F9}"/>
              </a:ext>
            </a:extLst>
          </p:cNvPr>
          <p:cNvSpPr/>
          <p:nvPr userDrawn="1"/>
        </p:nvSpPr>
        <p:spPr>
          <a:xfrm>
            <a:off x="10064156" y="3681129"/>
            <a:ext cx="3816" cy="5244"/>
          </a:xfrm>
          <a:custGeom>
            <a:avLst/>
            <a:gdLst>
              <a:gd name="connsiteX0" fmla="*/ 43 w 1641"/>
              <a:gd name="connsiteY0" fmla="*/ 956 h 2255"/>
              <a:gd name="connsiteX1" fmla="*/ 1035 w 1641"/>
              <a:gd name="connsiteY1" fmla="*/ 2160 h 2255"/>
              <a:gd name="connsiteX2" fmla="*/ 1265 w 1641"/>
              <a:gd name="connsiteY2" fmla="*/ 2160 h 2255"/>
              <a:gd name="connsiteX3" fmla="*/ 1265 w 1641"/>
              <a:gd name="connsiteY3" fmla="*/ 172 h 2255"/>
              <a:gd name="connsiteX4" fmla="*/ 459 w 1641"/>
              <a:gd name="connsiteY4" fmla="*/ 172 h 2255"/>
              <a:gd name="connsiteX5" fmla="*/ 0 w 1641"/>
              <a:gd name="connsiteY5" fmla="*/ 956 h 2255"/>
              <a:gd name="connsiteX6" fmla="*/ 43 w 1641"/>
              <a:gd name="connsiteY6" fmla="*/ 956 h 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 h="2255">
                <a:moveTo>
                  <a:pt x="43" y="956"/>
                </a:moveTo>
                <a:cubicBezTo>
                  <a:pt x="635" y="1270"/>
                  <a:pt x="-181" y="2048"/>
                  <a:pt x="1035" y="2160"/>
                </a:cubicBezTo>
                <a:cubicBezTo>
                  <a:pt x="1078" y="2160"/>
                  <a:pt x="1035" y="2374"/>
                  <a:pt x="1265" y="2160"/>
                </a:cubicBezTo>
                <a:cubicBezTo>
                  <a:pt x="2066" y="1489"/>
                  <a:pt x="1356" y="854"/>
                  <a:pt x="1265" y="172"/>
                </a:cubicBezTo>
                <a:cubicBezTo>
                  <a:pt x="1265" y="-41"/>
                  <a:pt x="673" y="-73"/>
                  <a:pt x="459" y="172"/>
                </a:cubicBezTo>
                <a:cubicBezTo>
                  <a:pt x="230" y="385"/>
                  <a:pt x="187" y="668"/>
                  <a:pt x="0" y="956"/>
                </a:cubicBezTo>
                <a:lnTo>
                  <a:pt x="43" y="956"/>
                </a:lnTo>
                <a:close/>
              </a:path>
            </a:pathLst>
          </a:custGeom>
          <a:solidFill>
            <a:srgbClr val="FFFFFF">
              <a:alpha val="30000"/>
            </a:srgbClr>
          </a:solidFill>
          <a:ln w="5331" cap="flat">
            <a:noFill/>
            <a:prstDash val="solid"/>
            <a:miter/>
          </a:ln>
        </p:spPr>
        <p:txBody>
          <a:bodyPr rtlCol="0" anchor="ctr"/>
          <a:lstStyle/>
          <a:p>
            <a:endParaRPr lang="en-US"/>
          </a:p>
        </p:txBody>
      </p:sp>
      <p:sp>
        <p:nvSpPr>
          <p:cNvPr id="366" name="Freeform 365">
            <a:extLst>
              <a:ext uri="{FF2B5EF4-FFF2-40B4-BE49-F238E27FC236}">
                <a16:creationId xmlns:a16="http://schemas.microsoft.com/office/drawing/2014/main" id="{C9584735-B21A-E47F-2C56-10F18881C06D}"/>
              </a:ext>
            </a:extLst>
          </p:cNvPr>
          <p:cNvSpPr/>
          <p:nvPr userDrawn="1"/>
        </p:nvSpPr>
        <p:spPr>
          <a:xfrm>
            <a:off x="10092415" y="3680936"/>
            <a:ext cx="3525" cy="4885"/>
          </a:xfrm>
          <a:custGeom>
            <a:avLst/>
            <a:gdLst>
              <a:gd name="connsiteX0" fmla="*/ 1474 w 1516"/>
              <a:gd name="connsiteY0" fmla="*/ 1237 h 2101"/>
              <a:gd name="connsiteX1" fmla="*/ 1303 w 1516"/>
              <a:gd name="connsiteY1" fmla="*/ 528 h 2101"/>
              <a:gd name="connsiteX2" fmla="*/ 849 w 1516"/>
              <a:gd name="connsiteY2" fmla="*/ 0 h 2101"/>
              <a:gd name="connsiteX3" fmla="*/ 43 w 1516"/>
              <a:gd name="connsiteY3" fmla="*/ 565 h 2101"/>
              <a:gd name="connsiteX4" fmla="*/ 444 w 1516"/>
              <a:gd name="connsiteY4" fmla="*/ 1903 h 2101"/>
              <a:gd name="connsiteX5" fmla="*/ 1250 w 1516"/>
              <a:gd name="connsiteY5" fmla="*/ 1903 h 2101"/>
              <a:gd name="connsiteX6" fmla="*/ 1517 w 1516"/>
              <a:gd name="connsiteY6" fmla="*/ 1263 h 2101"/>
              <a:gd name="connsiteX7" fmla="*/ 1474 w 1516"/>
              <a:gd name="connsiteY7" fmla="*/ 1237 h 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 h="2101">
                <a:moveTo>
                  <a:pt x="1474" y="1237"/>
                </a:moveTo>
                <a:cubicBezTo>
                  <a:pt x="1383" y="991"/>
                  <a:pt x="1340" y="741"/>
                  <a:pt x="1303" y="528"/>
                </a:cubicBezTo>
                <a:cubicBezTo>
                  <a:pt x="1260" y="314"/>
                  <a:pt x="1394" y="0"/>
                  <a:pt x="849" y="0"/>
                </a:cubicBezTo>
                <a:cubicBezTo>
                  <a:pt x="300" y="0"/>
                  <a:pt x="129" y="282"/>
                  <a:pt x="43" y="565"/>
                </a:cubicBezTo>
                <a:cubicBezTo>
                  <a:pt x="-133" y="1066"/>
                  <a:pt x="273" y="1487"/>
                  <a:pt x="444" y="1903"/>
                </a:cubicBezTo>
                <a:cubicBezTo>
                  <a:pt x="540" y="2185"/>
                  <a:pt x="1031" y="2148"/>
                  <a:pt x="1250" y="1903"/>
                </a:cubicBezTo>
                <a:cubicBezTo>
                  <a:pt x="1383" y="1732"/>
                  <a:pt x="1426" y="1476"/>
                  <a:pt x="1517" y="1263"/>
                </a:cubicBezTo>
                <a:lnTo>
                  <a:pt x="1474" y="1237"/>
                </a:lnTo>
                <a:close/>
              </a:path>
            </a:pathLst>
          </a:custGeom>
          <a:solidFill>
            <a:srgbClr val="FFFFFF">
              <a:alpha val="30000"/>
            </a:srgbClr>
          </a:solidFill>
          <a:ln w="5331" cap="flat">
            <a:noFill/>
            <a:prstDash val="solid"/>
            <a:miter/>
          </a:ln>
        </p:spPr>
        <p:txBody>
          <a:bodyPr rtlCol="0" anchor="ctr"/>
          <a:lstStyle/>
          <a:p>
            <a:endParaRPr lang="en-US"/>
          </a:p>
        </p:txBody>
      </p:sp>
      <p:sp>
        <p:nvSpPr>
          <p:cNvPr id="367" name="Freeform 366">
            <a:extLst>
              <a:ext uri="{FF2B5EF4-FFF2-40B4-BE49-F238E27FC236}">
                <a16:creationId xmlns:a16="http://schemas.microsoft.com/office/drawing/2014/main" id="{9AFDDCFF-0072-EF6D-996A-0198B49BA3F9}"/>
              </a:ext>
            </a:extLst>
          </p:cNvPr>
          <p:cNvSpPr/>
          <p:nvPr userDrawn="1"/>
        </p:nvSpPr>
        <p:spPr>
          <a:xfrm>
            <a:off x="10021336" y="3681540"/>
            <a:ext cx="3028" cy="5427"/>
          </a:xfrm>
          <a:custGeom>
            <a:avLst/>
            <a:gdLst>
              <a:gd name="connsiteX0" fmla="*/ 1249 w 1302"/>
              <a:gd name="connsiteY0" fmla="*/ 1126 h 2334"/>
              <a:gd name="connsiteX1" fmla="*/ 1116 w 1302"/>
              <a:gd name="connsiteY1" fmla="*/ 417 h 2334"/>
              <a:gd name="connsiteX2" fmla="*/ 528 w 1302"/>
              <a:gd name="connsiteY2" fmla="*/ 28 h 2334"/>
              <a:gd name="connsiteX3" fmla="*/ 128 w 1302"/>
              <a:gd name="connsiteY3" fmla="*/ 241 h 2334"/>
              <a:gd name="connsiteX4" fmla="*/ 448 w 1302"/>
              <a:gd name="connsiteY4" fmla="*/ 2261 h 2334"/>
              <a:gd name="connsiteX5" fmla="*/ 1164 w 1302"/>
              <a:gd name="connsiteY5" fmla="*/ 2090 h 2334"/>
              <a:gd name="connsiteX6" fmla="*/ 1302 w 1302"/>
              <a:gd name="connsiteY6" fmla="*/ 1163 h 2334"/>
              <a:gd name="connsiteX7" fmla="*/ 1260 w 1302"/>
              <a:gd name="connsiteY7" fmla="*/ 1136 h 2334"/>
              <a:gd name="connsiteX8" fmla="*/ 1249 w 1302"/>
              <a:gd name="connsiteY8" fmla="*/ 1126 h 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2" h="2334">
                <a:moveTo>
                  <a:pt x="1249" y="1126"/>
                </a:moveTo>
                <a:cubicBezTo>
                  <a:pt x="1249" y="1126"/>
                  <a:pt x="1158" y="699"/>
                  <a:pt x="1116" y="417"/>
                </a:cubicBezTo>
                <a:cubicBezTo>
                  <a:pt x="1116" y="171"/>
                  <a:pt x="715" y="129"/>
                  <a:pt x="528" y="28"/>
                </a:cubicBezTo>
                <a:cubicBezTo>
                  <a:pt x="352" y="-74"/>
                  <a:pt x="219" y="129"/>
                  <a:pt x="128" y="241"/>
                </a:cubicBezTo>
                <a:cubicBezTo>
                  <a:pt x="-139" y="523"/>
                  <a:pt x="32" y="2048"/>
                  <a:pt x="448" y="2261"/>
                </a:cubicBezTo>
                <a:cubicBezTo>
                  <a:pt x="715" y="2405"/>
                  <a:pt x="982" y="2330"/>
                  <a:pt x="1164" y="2090"/>
                </a:cubicBezTo>
                <a:cubicBezTo>
                  <a:pt x="1302" y="1845"/>
                  <a:pt x="1302" y="1563"/>
                  <a:pt x="1302" y="1163"/>
                </a:cubicBezTo>
                <a:lnTo>
                  <a:pt x="1260" y="1136"/>
                </a:lnTo>
                <a:lnTo>
                  <a:pt x="1249" y="1126"/>
                </a:lnTo>
                <a:close/>
              </a:path>
            </a:pathLst>
          </a:custGeom>
          <a:solidFill>
            <a:srgbClr val="FFFFFF">
              <a:alpha val="30000"/>
            </a:srgbClr>
          </a:solidFill>
          <a:ln w="5331" cap="flat">
            <a:noFill/>
            <a:prstDash val="solid"/>
            <a:miter/>
          </a:ln>
        </p:spPr>
        <p:txBody>
          <a:bodyPr rtlCol="0" anchor="ctr"/>
          <a:lstStyle/>
          <a:p>
            <a:endParaRPr lang="en-US"/>
          </a:p>
        </p:txBody>
      </p:sp>
      <p:sp>
        <p:nvSpPr>
          <p:cNvPr id="368" name="Freeform 367">
            <a:extLst>
              <a:ext uri="{FF2B5EF4-FFF2-40B4-BE49-F238E27FC236}">
                <a16:creationId xmlns:a16="http://schemas.microsoft.com/office/drawing/2014/main" id="{A02FF6A7-34F0-8D81-90EB-1EC79D4BF230}"/>
              </a:ext>
            </a:extLst>
          </p:cNvPr>
          <p:cNvSpPr/>
          <p:nvPr userDrawn="1"/>
        </p:nvSpPr>
        <p:spPr>
          <a:xfrm>
            <a:off x="9929771" y="3683896"/>
            <a:ext cx="8150" cy="3718"/>
          </a:xfrm>
          <a:custGeom>
            <a:avLst/>
            <a:gdLst>
              <a:gd name="connsiteX0" fmla="*/ 3141 w 3505"/>
              <a:gd name="connsiteY0" fmla="*/ 11 h 1599"/>
              <a:gd name="connsiteX1" fmla="*/ 3104 w 3505"/>
              <a:gd name="connsiteY1" fmla="*/ 43 h 1599"/>
              <a:gd name="connsiteX2" fmla="*/ 1171 w 3505"/>
              <a:gd name="connsiteY2" fmla="*/ 997 h 1599"/>
              <a:gd name="connsiteX3" fmla="*/ 269 w 3505"/>
              <a:gd name="connsiteY3" fmla="*/ 997 h 1599"/>
              <a:gd name="connsiteX4" fmla="*/ 179 w 3505"/>
              <a:gd name="connsiteY4" fmla="*/ 1317 h 1599"/>
              <a:gd name="connsiteX5" fmla="*/ 675 w 3505"/>
              <a:gd name="connsiteY5" fmla="*/ 1599 h 1599"/>
              <a:gd name="connsiteX6" fmla="*/ 1844 w 3505"/>
              <a:gd name="connsiteY6" fmla="*/ 1599 h 1599"/>
              <a:gd name="connsiteX7" fmla="*/ 3194 w 3505"/>
              <a:gd name="connsiteY7" fmla="*/ 0 h 1599"/>
              <a:gd name="connsiteX8" fmla="*/ 3152 w 3505"/>
              <a:gd name="connsiteY8" fmla="*/ 0 h 1599"/>
              <a:gd name="connsiteX9" fmla="*/ 3141 w 3505"/>
              <a:gd name="connsiteY9" fmla="*/ 11 h 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 h="1599">
                <a:moveTo>
                  <a:pt x="3141" y="11"/>
                </a:moveTo>
                <a:cubicBezTo>
                  <a:pt x="3141" y="11"/>
                  <a:pt x="3104" y="11"/>
                  <a:pt x="3104" y="43"/>
                </a:cubicBezTo>
                <a:cubicBezTo>
                  <a:pt x="2832" y="682"/>
                  <a:pt x="2202" y="997"/>
                  <a:pt x="1171" y="997"/>
                </a:cubicBezTo>
                <a:lnTo>
                  <a:pt x="269" y="997"/>
                </a:lnTo>
                <a:cubicBezTo>
                  <a:pt x="3" y="997"/>
                  <a:pt x="-131" y="1141"/>
                  <a:pt x="179" y="1317"/>
                </a:cubicBezTo>
                <a:cubicBezTo>
                  <a:pt x="179" y="1530"/>
                  <a:pt x="408" y="1599"/>
                  <a:pt x="675" y="1599"/>
                </a:cubicBezTo>
                <a:lnTo>
                  <a:pt x="1844" y="1599"/>
                </a:lnTo>
                <a:cubicBezTo>
                  <a:pt x="3461" y="1599"/>
                  <a:pt x="3867" y="1071"/>
                  <a:pt x="3194" y="0"/>
                </a:cubicBezTo>
                <a:lnTo>
                  <a:pt x="3152" y="0"/>
                </a:lnTo>
                <a:lnTo>
                  <a:pt x="3141" y="11"/>
                </a:lnTo>
                <a:close/>
              </a:path>
            </a:pathLst>
          </a:custGeom>
          <a:solidFill>
            <a:srgbClr val="FFFFFF">
              <a:alpha val="30000"/>
            </a:srgbClr>
          </a:solidFill>
          <a:ln w="5331" cap="flat">
            <a:noFill/>
            <a:prstDash val="solid"/>
            <a:miter/>
          </a:ln>
        </p:spPr>
        <p:txBody>
          <a:bodyPr rtlCol="0" anchor="ctr"/>
          <a:lstStyle/>
          <a:p>
            <a:endParaRPr lang="en-US"/>
          </a:p>
        </p:txBody>
      </p:sp>
      <p:sp>
        <p:nvSpPr>
          <p:cNvPr id="369" name="Freeform 368">
            <a:extLst>
              <a:ext uri="{FF2B5EF4-FFF2-40B4-BE49-F238E27FC236}">
                <a16:creationId xmlns:a16="http://schemas.microsoft.com/office/drawing/2014/main" id="{C39F6444-9014-7A3A-E1FD-FCBCF025E132}"/>
              </a:ext>
            </a:extLst>
          </p:cNvPr>
          <p:cNvSpPr/>
          <p:nvPr userDrawn="1"/>
        </p:nvSpPr>
        <p:spPr>
          <a:xfrm>
            <a:off x="9994467" y="3680475"/>
            <a:ext cx="9924" cy="4448"/>
          </a:xfrm>
          <a:custGeom>
            <a:avLst/>
            <a:gdLst>
              <a:gd name="connsiteX0" fmla="*/ 655 w 4268"/>
              <a:gd name="connsiteY0" fmla="*/ 1914 h 1913"/>
              <a:gd name="connsiteX1" fmla="*/ 698 w 4268"/>
              <a:gd name="connsiteY1" fmla="*/ 1770 h 1913"/>
              <a:gd name="connsiteX2" fmla="*/ 874 w 4268"/>
              <a:gd name="connsiteY2" fmla="*/ 357 h 1913"/>
              <a:gd name="connsiteX3" fmla="*/ 4247 w 4268"/>
              <a:gd name="connsiteY3" fmla="*/ 528 h 1913"/>
              <a:gd name="connsiteX4" fmla="*/ 3527 w 4268"/>
              <a:gd name="connsiteY4" fmla="*/ 0 h 1913"/>
              <a:gd name="connsiteX5" fmla="*/ 1007 w 4268"/>
              <a:gd name="connsiteY5" fmla="*/ 0 h 1913"/>
              <a:gd name="connsiteX6" fmla="*/ 68 w 4268"/>
              <a:gd name="connsiteY6" fmla="*/ 426 h 1913"/>
              <a:gd name="connsiteX7" fmla="*/ 655 w 4268"/>
              <a:gd name="connsiteY7" fmla="*/ 1914 h 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8" h="1913">
                <a:moveTo>
                  <a:pt x="655" y="1914"/>
                </a:moveTo>
                <a:cubicBezTo>
                  <a:pt x="655" y="1914"/>
                  <a:pt x="655" y="1839"/>
                  <a:pt x="698" y="1770"/>
                </a:cubicBezTo>
                <a:cubicBezTo>
                  <a:pt x="789" y="1274"/>
                  <a:pt x="201" y="458"/>
                  <a:pt x="874" y="357"/>
                </a:cubicBezTo>
                <a:cubicBezTo>
                  <a:pt x="1904" y="213"/>
                  <a:pt x="3164" y="69"/>
                  <a:pt x="4247" y="528"/>
                </a:cubicBezTo>
                <a:cubicBezTo>
                  <a:pt x="4343" y="144"/>
                  <a:pt x="4114" y="0"/>
                  <a:pt x="3527" y="0"/>
                </a:cubicBezTo>
                <a:lnTo>
                  <a:pt x="1007" y="0"/>
                </a:lnTo>
                <a:cubicBezTo>
                  <a:pt x="602" y="0"/>
                  <a:pt x="105" y="101"/>
                  <a:pt x="68" y="426"/>
                </a:cubicBezTo>
                <a:cubicBezTo>
                  <a:pt x="68" y="954"/>
                  <a:pt x="-295" y="1567"/>
                  <a:pt x="655" y="1914"/>
                </a:cubicBezTo>
                <a:close/>
              </a:path>
            </a:pathLst>
          </a:custGeom>
          <a:solidFill>
            <a:srgbClr val="FFFFFF">
              <a:alpha val="30000"/>
            </a:srgbClr>
          </a:solidFill>
          <a:ln w="5331" cap="flat">
            <a:noFill/>
            <a:prstDash val="solid"/>
            <a:miter/>
          </a:ln>
        </p:spPr>
        <p:txBody>
          <a:bodyPr rtlCol="0" anchor="ctr"/>
          <a:lstStyle/>
          <a:p>
            <a:endParaRPr lang="en-US"/>
          </a:p>
        </p:txBody>
      </p:sp>
      <p:sp>
        <p:nvSpPr>
          <p:cNvPr id="370" name="Freeform 369">
            <a:extLst>
              <a:ext uri="{FF2B5EF4-FFF2-40B4-BE49-F238E27FC236}">
                <a16:creationId xmlns:a16="http://schemas.microsoft.com/office/drawing/2014/main" id="{2D982822-3BC9-A6BE-7EF6-218E2C184C84}"/>
              </a:ext>
            </a:extLst>
          </p:cNvPr>
          <p:cNvSpPr/>
          <p:nvPr userDrawn="1"/>
        </p:nvSpPr>
        <p:spPr>
          <a:xfrm>
            <a:off x="10030311" y="3681282"/>
            <a:ext cx="2579" cy="4746"/>
          </a:xfrm>
          <a:custGeom>
            <a:avLst/>
            <a:gdLst>
              <a:gd name="connsiteX0" fmla="*/ 1066 w 1109"/>
              <a:gd name="connsiteY0" fmla="*/ 1301 h 2041"/>
              <a:gd name="connsiteX1" fmla="*/ 976 w 1109"/>
              <a:gd name="connsiteY1" fmla="*/ 282 h 2041"/>
              <a:gd name="connsiteX2" fmla="*/ 709 w 1109"/>
              <a:gd name="connsiteY2" fmla="*/ 0 h 2041"/>
              <a:gd name="connsiteX3" fmla="*/ 255 w 1109"/>
              <a:gd name="connsiteY3" fmla="*/ 208 h 2041"/>
              <a:gd name="connsiteX4" fmla="*/ 351 w 1109"/>
              <a:gd name="connsiteY4" fmla="*/ 1871 h 2041"/>
              <a:gd name="connsiteX5" fmla="*/ 709 w 1109"/>
              <a:gd name="connsiteY5" fmla="*/ 2041 h 2041"/>
              <a:gd name="connsiteX6" fmla="*/ 1066 w 1109"/>
              <a:gd name="connsiteY6" fmla="*/ 1796 h 2041"/>
              <a:gd name="connsiteX7" fmla="*/ 1109 w 1109"/>
              <a:gd name="connsiteY7" fmla="*/ 1301 h 2041"/>
              <a:gd name="connsiteX8" fmla="*/ 1066 w 1109"/>
              <a:gd name="connsiteY8" fmla="*/ 1301 h 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9" h="2041">
                <a:moveTo>
                  <a:pt x="1066" y="1301"/>
                </a:moveTo>
                <a:cubicBezTo>
                  <a:pt x="1066" y="879"/>
                  <a:pt x="1029" y="597"/>
                  <a:pt x="976" y="282"/>
                </a:cubicBezTo>
                <a:cubicBezTo>
                  <a:pt x="976" y="139"/>
                  <a:pt x="976" y="0"/>
                  <a:pt x="709" y="0"/>
                </a:cubicBezTo>
                <a:cubicBezTo>
                  <a:pt x="485" y="0"/>
                  <a:pt x="351" y="101"/>
                  <a:pt x="255" y="208"/>
                </a:cubicBezTo>
                <a:cubicBezTo>
                  <a:pt x="-327" y="778"/>
                  <a:pt x="255" y="1343"/>
                  <a:pt x="351" y="1871"/>
                </a:cubicBezTo>
                <a:cubicBezTo>
                  <a:pt x="351" y="1972"/>
                  <a:pt x="522" y="2041"/>
                  <a:pt x="709" y="2041"/>
                </a:cubicBezTo>
                <a:cubicBezTo>
                  <a:pt x="1029" y="2041"/>
                  <a:pt x="1029" y="1898"/>
                  <a:pt x="1066" y="1796"/>
                </a:cubicBezTo>
                <a:cubicBezTo>
                  <a:pt x="1066" y="1588"/>
                  <a:pt x="1109" y="1413"/>
                  <a:pt x="1109" y="1301"/>
                </a:cubicBezTo>
                <a:lnTo>
                  <a:pt x="1066" y="1301"/>
                </a:lnTo>
                <a:close/>
              </a:path>
            </a:pathLst>
          </a:custGeom>
          <a:solidFill>
            <a:srgbClr val="FFFFFF">
              <a:alpha val="30000"/>
            </a:srgbClr>
          </a:solidFill>
          <a:ln w="5331" cap="flat">
            <a:noFill/>
            <a:prstDash val="solid"/>
            <a:miter/>
          </a:ln>
        </p:spPr>
        <p:txBody>
          <a:bodyPr rtlCol="0" anchor="ctr"/>
          <a:lstStyle/>
          <a:p>
            <a:endParaRPr lang="en-US"/>
          </a:p>
        </p:txBody>
      </p:sp>
      <p:sp>
        <p:nvSpPr>
          <p:cNvPr id="371" name="Freeform 370">
            <a:extLst>
              <a:ext uri="{FF2B5EF4-FFF2-40B4-BE49-F238E27FC236}">
                <a16:creationId xmlns:a16="http://schemas.microsoft.com/office/drawing/2014/main" id="{30703375-1C5A-D03B-BF1B-E949991DD6A0}"/>
              </a:ext>
            </a:extLst>
          </p:cNvPr>
          <p:cNvSpPr/>
          <p:nvPr userDrawn="1"/>
        </p:nvSpPr>
        <p:spPr>
          <a:xfrm>
            <a:off x="10009000" y="3680987"/>
            <a:ext cx="6629" cy="2265"/>
          </a:xfrm>
          <a:custGeom>
            <a:avLst/>
            <a:gdLst>
              <a:gd name="connsiteX0" fmla="*/ 36 w 2851"/>
              <a:gd name="connsiteY0" fmla="*/ 729 h 974"/>
              <a:gd name="connsiteX1" fmla="*/ 1259 w 2851"/>
              <a:gd name="connsiteY1" fmla="*/ 590 h 974"/>
              <a:gd name="connsiteX2" fmla="*/ 2791 w 2851"/>
              <a:gd name="connsiteY2" fmla="*/ 974 h 974"/>
              <a:gd name="connsiteX3" fmla="*/ 2471 w 2851"/>
              <a:gd name="connsiteY3" fmla="*/ 121 h 974"/>
              <a:gd name="connsiteX4" fmla="*/ 255 w 2851"/>
              <a:gd name="connsiteY4" fmla="*/ 121 h 974"/>
              <a:gd name="connsiteX5" fmla="*/ 26 w 2851"/>
              <a:gd name="connsiteY5" fmla="*/ 718 h 974"/>
              <a:gd name="connsiteX6" fmla="*/ 36 w 2851"/>
              <a:gd name="connsiteY6" fmla="*/ 729 h 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1" h="974">
                <a:moveTo>
                  <a:pt x="36" y="729"/>
                </a:moveTo>
                <a:cubicBezTo>
                  <a:pt x="442" y="702"/>
                  <a:pt x="576" y="-81"/>
                  <a:pt x="1259" y="590"/>
                </a:cubicBezTo>
                <a:cubicBezTo>
                  <a:pt x="1488" y="804"/>
                  <a:pt x="2348" y="692"/>
                  <a:pt x="2791" y="974"/>
                </a:cubicBezTo>
                <a:cubicBezTo>
                  <a:pt x="2791" y="660"/>
                  <a:pt x="3058" y="191"/>
                  <a:pt x="2471" y="121"/>
                </a:cubicBezTo>
                <a:cubicBezTo>
                  <a:pt x="1798" y="20"/>
                  <a:pt x="981" y="-92"/>
                  <a:pt x="255" y="121"/>
                </a:cubicBezTo>
                <a:cubicBezTo>
                  <a:pt x="-54" y="223"/>
                  <a:pt x="-11" y="479"/>
                  <a:pt x="26" y="718"/>
                </a:cubicBezTo>
                <a:lnTo>
                  <a:pt x="36" y="729"/>
                </a:lnTo>
                <a:close/>
              </a:path>
            </a:pathLst>
          </a:custGeom>
          <a:solidFill>
            <a:srgbClr val="FFFFFF">
              <a:alpha val="30000"/>
            </a:srgbClr>
          </a:solidFill>
          <a:ln w="5331" cap="flat">
            <a:noFill/>
            <a:prstDash val="solid"/>
            <a:miter/>
          </a:ln>
        </p:spPr>
        <p:txBody>
          <a:bodyPr rtlCol="0" anchor="ctr"/>
          <a:lstStyle/>
          <a:p>
            <a:endParaRPr lang="en-US"/>
          </a:p>
        </p:txBody>
      </p:sp>
      <p:sp>
        <p:nvSpPr>
          <p:cNvPr id="372" name="Freeform 371">
            <a:extLst>
              <a:ext uri="{FF2B5EF4-FFF2-40B4-BE49-F238E27FC236}">
                <a16:creationId xmlns:a16="http://schemas.microsoft.com/office/drawing/2014/main" id="{DC87149D-64FC-7D79-9C34-FE1503C94C4D}"/>
              </a:ext>
            </a:extLst>
          </p:cNvPr>
          <p:cNvSpPr/>
          <p:nvPr userDrawn="1"/>
        </p:nvSpPr>
        <p:spPr>
          <a:xfrm>
            <a:off x="10010128" y="3686065"/>
            <a:ext cx="5225" cy="921"/>
          </a:xfrm>
          <a:custGeom>
            <a:avLst/>
            <a:gdLst>
              <a:gd name="connsiteX0" fmla="*/ 2247 w 2247"/>
              <a:gd name="connsiteY0" fmla="*/ 0 h 396"/>
              <a:gd name="connsiteX1" fmla="*/ 0 w 2247"/>
              <a:gd name="connsiteY1" fmla="*/ 0 h 396"/>
              <a:gd name="connsiteX2" fmla="*/ 43 w 2247"/>
              <a:gd name="connsiteY2" fmla="*/ 314 h 396"/>
              <a:gd name="connsiteX3" fmla="*/ 2194 w 2247"/>
              <a:gd name="connsiteY3" fmla="*/ 245 h 396"/>
              <a:gd name="connsiteX4" fmla="*/ 2236 w 2247"/>
              <a:gd name="connsiteY4" fmla="*/ 0 h 396"/>
              <a:gd name="connsiteX5" fmla="*/ 2247 w 2247"/>
              <a:gd name="connsiteY5" fmla="*/ 0 h 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7" h="396">
                <a:moveTo>
                  <a:pt x="2247" y="0"/>
                </a:moveTo>
                <a:lnTo>
                  <a:pt x="0" y="0"/>
                </a:lnTo>
                <a:cubicBezTo>
                  <a:pt x="0" y="101"/>
                  <a:pt x="0" y="314"/>
                  <a:pt x="43" y="314"/>
                </a:cubicBezTo>
                <a:cubicBezTo>
                  <a:pt x="763" y="384"/>
                  <a:pt x="1473" y="485"/>
                  <a:pt x="2194" y="245"/>
                </a:cubicBezTo>
                <a:cubicBezTo>
                  <a:pt x="2236" y="245"/>
                  <a:pt x="2194" y="75"/>
                  <a:pt x="2236" y="0"/>
                </a:cubicBezTo>
                <a:lnTo>
                  <a:pt x="2247" y="0"/>
                </a:lnTo>
                <a:close/>
              </a:path>
            </a:pathLst>
          </a:custGeom>
          <a:solidFill>
            <a:srgbClr val="FFFFFF">
              <a:alpha val="30000"/>
            </a:srgbClr>
          </a:solidFill>
          <a:ln w="5331" cap="flat">
            <a:noFill/>
            <a:prstDash val="solid"/>
            <a:miter/>
          </a:ln>
        </p:spPr>
        <p:txBody>
          <a:bodyPr rtlCol="0" anchor="ctr"/>
          <a:lstStyle/>
          <a:p>
            <a:endParaRPr lang="en-US"/>
          </a:p>
        </p:txBody>
      </p:sp>
      <p:sp>
        <p:nvSpPr>
          <p:cNvPr id="373" name="Freeform 372">
            <a:extLst>
              <a:ext uri="{FF2B5EF4-FFF2-40B4-BE49-F238E27FC236}">
                <a16:creationId xmlns:a16="http://schemas.microsoft.com/office/drawing/2014/main" id="{A9E7740C-ABD6-0BE1-EEC8-0706A9688372}"/>
              </a:ext>
            </a:extLst>
          </p:cNvPr>
          <p:cNvSpPr/>
          <p:nvPr userDrawn="1"/>
        </p:nvSpPr>
        <p:spPr>
          <a:xfrm>
            <a:off x="10004494" y="3681766"/>
            <a:ext cx="1479" cy="3667"/>
          </a:xfrm>
          <a:custGeom>
            <a:avLst/>
            <a:gdLst>
              <a:gd name="connsiteX0" fmla="*/ 0 w 636"/>
              <a:gd name="connsiteY0" fmla="*/ 0 h 1577"/>
              <a:gd name="connsiteX1" fmla="*/ 0 w 636"/>
              <a:gd name="connsiteY1" fmla="*/ 1578 h 1577"/>
              <a:gd name="connsiteX2" fmla="*/ 0 w 636"/>
              <a:gd name="connsiteY2" fmla="*/ 0 h 1577"/>
            </a:gdLst>
            <a:ahLst/>
            <a:cxnLst>
              <a:cxn ang="0">
                <a:pos x="connsiteX0" y="connsiteY0"/>
              </a:cxn>
              <a:cxn ang="0">
                <a:pos x="connsiteX1" y="connsiteY1"/>
              </a:cxn>
              <a:cxn ang="0">
                <a:pos x="connsiteX2" y="connsiteY2"/>
              </a:cxn>
            </a:cxnLst>
            <a:rect l="l" t="t" r="r" b="b"/>
            <a:pathLst>
              <a:path w="636" h="1577">
                <a:moveTo>
                  <a:pt x="0" y="0"/>
                </a:moveTo>
                <a:lnTo>
                  <a:pt x="0" y="1578"/>
                </a:lnTo>
                <a:cubicBezTo>
                  <a:pt x="849" y="1338"/>
                  <a:pt x="849" y="490"/>
                  <a:pt x="0"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74" name="Freeform 373">
            <a:extLst>
              <a:ext uri="{FF2B5EF4-FFF2-40B4-BE49-F238E27FC236}">
                <a16:creationId xmlns:a16="http://schemas.microsoft.com/office/drawing/2014/main" id="{625284B5-2E9B-EE83-0C05-15335999AC4A}"/>
              </a:ext>
            </a:extLst>
          </p:cNvPr>
          <p:cNvSpPr/>
          <p:nvPr userDrawn="1"/>
        </p:nvSpPr>
        <p:spPr>
          <a:xfrm>
            <a:off x="9946420" y="3682487"/>
            <a:ext cx="44364" cy="3214"/>
          </a:xfrm>
          <a:custGeom>
            <a:avLst/>
            <a:gdLst>
              <a:gd name="connsiteX0" fmla="*/ 9479 w 19079"/>
              <a:gd name="connsiteY0" fmla="*/ 9 h 1382"/>
              <a:gd name="connsiteX1" fmla="*/ 795 w 19079"/>
              <a:gd name="connsiteY1" fmla="*/ 9 h 1382"/>
              <a:gd name="connsiteX2" fmla="*/ 32 w 19079"/>
              <a:gd name="connsiteY2" fmla="*/ 180 h 1382"/>
              <a:gd name="connsiteX3" fmla="*/ 256 w 19079"/>
              <a:gd name="connsiteY3" fmla="*/ 681 h 1382"/>
              <a:gd name="connsiteX4" fmla="*/ 2108 w 19079"/>
              <a:gd name="connsiteY4" fmla="*/ 1321 h 1382"/>
              <a:gd name="connsiteX5" fmla="*/ 18084 w 19079"/>
              <a:gd name="connsiteY5" fmla="*/ 1321 h 1382"/>
              <a:gd name="connsiteX6" fmla="*/ 19076 w 19079"/>
              <a:gd name="connsiteY6" fmla="*/ 782 h 1382"/>
              <a:gd name="connsiteX7" fmla="*/ 17993 w 19079"/>
              <a:gd name="connsiteY7" fmla="*/ 41 h 1382"/>
              <a:gd name="connsiteX8" fmla="*/ 9479 w 19079"/>
              <a:gd name="connsiteY8" fmla="*/ 41 h 1382"/>
              <a:gd name="connsiteX9" fmla="*/ 9479 w 19079"/>
              <a:gd name="connsiteY9" fmla="*/ 9 h 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 h="1382">
                <a:moveTo>
                  <a:pt x="9479" y="9"/>
                </a:moveTo>
                <a:lnTo>
                  <a:pt x="795" y="9"/>
                </a:lnTo>
                <a:cubicBezTo>
                  <a:pt x="485" y="9"/>
                  <a:pt x="122" y="-60"/>
                  <a:pt x="32" y="180"/>
                </a:cubicBezTo>
                <a:cubicBezTo>
                  <a:pt x="-107" y="356"/>
                  <a:pt x="256" y="569"/>
                  <a:pt x="256" y="681"/>
                </a:cubicBezTo>
                <a:cubicBezTo>
                  <a:pt x="352" y="1678"/>
                  <a:pt x="1382" y="1321"/>
                  <a:pt x="2108" y="1321"/>
                </a:cubicBezTo>
                <a:lnTo>
                  <a:pt x="18084" y="1321"/>
                </a:lnTo>
                <a:cubicBezTo>
                  <a:pt x="18671" y="1321"/>
                  <a:pt x="19119" y="1321"/>
                  <a:pt x="19076" y="782"/>
                </a:cubicBezTo>
                <a:cubicBezTo>
                  <a:pt x="19076" y="286"/>
                  <a:pt x="18900" y="-1"/>
                  <a:pt x="17993" y="41"/>
                </a:cubicBezTo>
                <a:lnTo>
                  <a:pt x="9479" y="41"/>
                </a:lnTo>
                <a:lnTo>
                  <a:pt x="9479" y="9"/>
                </a:lnTo>
                <a:close/>
              </a:path>
            </a:pathLst>
          </a:custGeom>
          <a:solidFill>
            <a:srgbClr val="FFFFFF">
              <a:alpha val="30000"/>
            </a:srgbClr>
          </a:solidFill>
          <a:ln w="5331" cap="flat">
            <a:noFill/>
            <a:prstDash val="solid"/>
            <a:miter/>
          </a:ln>
        </p:spPr>
        <p:txBody>
          <a:bodyPr rtlCol="0" anchor="ctr"/>
          <a:lstStyle/>
          <a:p>
            <a:endParaRPr lang="en-US"/>
          </a:p>
        </p:txBody>
      </p:sp>
      <p:sp>
        <p:nvSpPr>
          <p:cNvPr id="375" name="Freeform 374">
            <a:extLst>
              <a:ext uri="{FF2B5EF4-FFF2-40B4-BE49-F238E27FC236}">
                <a16:creationId xmlns:a16="http://schemas.microsoft.com/office/drawing/2014/main" id="{36D5A93D-B2C2-A5EE-5DCA-2A4C9BA1EFA1}"/>
              </a:ext>
            </a:extLst>
          </p:cNvPr>
          <p:cNvSpPr/>
          <p:nvPr userDrawn="1"/>
        </p:nvSpPr>
        <p:spPr>
          <a:xfrm>
            <a:off x="10048356" y="3568696"/>
            <a:ext cx="167274" cy="19653"/>
          </a:xfrm>
          <a:custGeom>
            <a:avLst/>
            <a:gdLst>
              <a:gd name="connsiteX0" fmla="*/ 35565 w 71937"/>
              <a:gd name="connsiteY0" fmla="*/ 93 h 8452"/>
              <a:gd name="connsiteX1" fmla="*/ 4083 w 71937"/>
              <a:gd name="connsiteY1" fmla="*/ 61 h 8452"/>
              <a:gd name="connsiteX2" fmla="*/ 0 w 71937"/>
              <a:gd name="connsiteY2" fmla="*/ 2673 h 8452"/>
              <a:gd name="connsiteX3" fmla="*/ 75 w 71937"/>
              <a:gd name="connsiteY3" fmla="*/ 4832 h 8452"/>
              <a:gd name="connsiteX4" fmla="*/ 6160 w 71937"/>
              <a:gd name="connsiteY4" fmla="*/ 8451 h 8452"/>
              <a:gd name="connsiteX5" fmla="*/ 66251 w 71937"/>
              <a:gd name="connsiteY5" fmla="*/ 8451 h 8452"/>
              <a:gd name="connsiteX6" fmla="*/ 71311 w 71937"/>
              <a:gd name="connsiteY6" fmla="*/ 3601 h 8452"/>
              <a:gd name="connsiteX7" fmla="*/ 70115 w 71937"/>
              <a:gd name="connsiteY7" fmla="*/ 328 h 8452"/>
              <a:gd name="connsiteX8" fmla="*/ 63512 w 71937"/>
              <a:gd name="connsiteY8" fmla="*/ 40 h 8452"/>
              <a:gd name="connsiteX9" fmla="*/ 35533 w 71937"/>
              <a:gd name="connsiteY9" fmla="*/ 40 h 8452"/>
              <a:gd name="connsiteX10" fmla="*/ 35575 w 71937"/>
              <a:gd name="connsiteY10" fmla="*/ 104 h 8452"/>
              <a:gd name="connsiteX11" fmla="*/ 35565 w 71937"/>
              <a:gd name="connsiteY11" fmla="*/ 93 h 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37" h="8452">
                <a:moveTo>
                  <a:pt x="35565" y="93"/>
                </a:moveTo>
                <a:cubicBezTo>
                  <a:pt x="25071" y="93"/>
                  <a:pt x="14577" y="173"/>
                  <a:pt x="4083" y="61"/>
                </a:cubicBezTo>
                <a:cubicBezTo>
                  <a:pt x="1100" y="29"/>
                  <a:pt x="0" y="834"/>
                  <a:pt x="0" y="2673"/>
                </a:cubicBezTo>
                <a:cubicBezTo>
                  <a:pt x="0" y="3398"/>
                  <a:pt x="0" y="4107"/>
                  <a:pt x="75" y="4832"/>
                </a:cubicBezTo>
                <a:cubicBezTo>
                  <a:pt x="582" y="8137"/>
                  <a:pt x="1244" y="8478"/>
                  <a:pt x="6160" y="8451"/>
                </a:cubicBezTo>
                <a:lnTo>
                  <a:pt x="66251" y="8451"/>
                </a:lnTo>
                <a:cubicBezTo>
                  <a:pt x="70953" y="8451"/>
                  <a:pt x="73099" y="6559"/>
                  <a:pt x="71311" y="3601"/>
                </a:cubicBezTo>
                <a:cubicBezTo>
                  <a:pt x="70654" y="2481"/>
                  <a:pt x="71673" y="754"/>
                  <a:pt x="70115" y="328"/>
                </a:cubicBezTo>
                <a:cubicBezTo>
                  <a:pt x="68183" y="-194"/>
                  <a:pt x="65706" y="72"/>
                  <a:pt x="63512" y="40"/>
                </a:cubicBezTo>
                <a:lnTo>
                  <a:pt x="35533" y="40"/>
                </a:lnTo>
                <a:lnTo>
                  <a:pt x="35575" y="104"/>
                </a:lnTo>
                <a:lnTo>
                  <a:pt x="35565" y="93"/>
                </a:lnTo>
                <a:close/>
              </a:path>
            </a:pathLst>
          </a:custGeom>
          <a:solidFill>
            <a:srgbClr val="FFFFFF">
              <a:alpha val="30000"/>
            </a:srgbClr>
          </a:solidFill>
          <a:ln w="5331" cap="flat">
            <a:noFill/>
            <a:prstDash val="solid"/>
            <a:miter/>
          </a:ln>
        </p:spPr>
        <p:txBody>
          <a:bodyPr rtlCol="0" anchor="ctr"/>
          <a:lstStyle/>
          <a:p>
            <a:endParaRPr lang="en-US"/>
          </a:p>
        </p:txBody>
      </p:sp>
      <p:sp>
        <p:nvSpPr>
          <p:cNvPr id="376" name="Freeform 375">
            <a:extLst>
              <a:ext uri="{FF2B5EF4-FFF2-40B4-BE49-F238E27FC236}">
                <a16:creationId xmlns:a16="http://schemas.microsoft.com/office/drawing/2014/main" id="{C449C35C-AF3E-48C9-2065-D840433E1706}"/>
              </a:ext>
            </a:extLst>
          </p:cNvPr>
          <p:cNvSpPr/>
          <p:nvPr userDrawn="1"/>
        </p:nvSpPr>
        <p:spPr>
          <a:xfrm>
            <a:off x="10290763" y="3566641"/>
            <a:ext cx="165510" cy="21360"/>
          </a:xfrm>
          <a:custGeom>
            <a:avLst/>
            <a:gdLst>
              <a:gd name="connsiteX0" fmla="*/ 35528 w 71178"/>
              <a:gd name="connsiteY0" fmla="*/ 34 h 9186"/>
              <a:gd name="connsiteX1" fmla="*/ 63882 w 71178"/>
              <a:gd name="connsiteY1" fmla="*/ 34 h 9186"/>
              <a:gd name="connsiteX2" fmla="*/ 71098 w 71178"/>
              <a:gd name="connsiteY2" fmla="*/ 4800 h 9186"/>
              <a:gd name="connsiteX3" fmla="*/ 66545 w 71178"/>
              <a:gd name="connsiteY3" fmla="*/ 7822 h 9186"/>
              <a:gd name="connsiteX4" fmla="*/ 18373 w 71178"/>
              <a:gd name="connsiteY4" fmla="*/ 7822 h 9186"/>
              <a:gd name="connsiteX5" fmla="*/ 15560 w 71178"/>
              <a:gd name="connsiteY5" fmla="*/ 7934 h 9186"/>
              <a:gd name="connsiteX6" fmla="*/ 4234 w 71178"/>
              <a:gd name="connsiteY6" fmla="*/ 8989 h 9186"/>
              <a:gd name="connsiteX7" fmla="*/ 1939 w 71178"/>
              <a:gd name="connsiteY7" fmla="*/ 7982 h 9186"/>
              <a:gd name="connsiteX8" fmla="*/ 556 w 71178"/>
              <a:gd name="connsiteY8" fmla="*/ 5135 h 9186"/>
              <a:gd name="connsiteX9" fmla="*/ 4015 w 71178"/>
              <a:gd name="connsiteY9" fmla="*/ 50 h 9186"/>
              <a:gd name="connsiteX10" fmla="*/ 35496 w 71178"/>
              <a:gd name="connsiteY10" fmla="*/ 50 h 9186"/>
              <a:gd name="connsiteX11" fmla="*/ 35528 w 71178"/>
              <a:gd name="connsiteY11" fmla="*/ 24 h 9186"/>
              <a:gd name="connsiteX12" fmla="*/ 35528 w 71178"/>
              <a:gd name="connsiteY12" fmla="*/ 34 h 9186"/>
              <a:gd name="connsiteX13" fmla="*/ 4447 w 71178"/>
              <a:gd name="connsiteY13" fmla="*/ 2188 h 9186"/>
              <a:gd name="connsiteX14" fmla="*/ 1682 w 71178"/>
              <a:gd name="connsiteY14" fmla="*/ 2817 h 9186"/>
              <a:gd name="connsiteX15" fmla="*/ 2515 w 71178"/>
              <a:gd name="connsiteY15" fmla="*/ 4576 h 9186"/>
              <a:gd name="connsiteX16" fmla="*/ 9219 w 71178"/>
              <a:gd name="connsiteY16" fmla="*/ 6873 h 9186"/>
              <a:gd name="connsiteX17" fmla="*/ 66145 w 71178"/>
              <a:gd name="connsiteY17" fmla="*/ 6761 h 9186"/>
              <a:gd name="connsiteX18" fmla="*/ 69790 w 71178"/>
              <a:gd name="connsiteY18" fmla="*/ 4842 h 9186"/>
              <a:gd name="connsiteX19" fmla="*/ 65969 w 71178"/>
              <a:gd name="connsiteY19" fmla="*/ 2140 h 9186"/>
              <a:gd name="connsiteX20" fmla="*/ 35539 w 71178"/>
              <a:gd name="connsiteY20" fmla="*/ 2198 h 9186"/>
              <a:gd name="connsiteX21" fmla="*/ 4458 w 71178"/>
              <a:gd name="connsiteY21" fmla="*/ 2198 h 9186"/>
              <a:gd name="connsiteX22" fmla="*/ 4447 w 71178"/>
              <a:gd name="connsiteY22" fmla="*/ 2188 h 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178" h="9186">
                <a:moveTo>
                  <a:pt x="35528" y="34"/>
                </a:moveTo>
                <a:cubicBezTo>
                  <a:pt x="44997" y="34"/>
                  <a:pt x="54439" y="-30"/>
                  <a:pt x="63882" y="34"/>
                </a:cubicBezTo>
                <a:cubicBezTo>
                  <a:pt x="71493" y="93"/>
                  <a:pt x="70554" y="-914"/>
                  <a:pt x="71098" y="4800"/>
                </a:cubicBezTo>
                <a:cubicBezTo>
                  <a:pt x="71392" y="7699"/>
                  <a:pt x="71098" y="7822"/>
                  <a:pt x="66545" y="7822"/>
                </a:cubicBezTo>
                <a:lnTo>
                  <a:pt x="18373" y="7822"/>
                </a:lnTo>
                <a:cubicBezTo>
                  <a:pt x="17423" y="7822"/>
                  <a:pt x="16078" y="7587"/>
                  <a:pt x="15560" y="7934"/>
                </a:cubicBezTo>
                <a:cubicBezTo>
                  <a:pt x="12133" y="10199"/>
                  <a:pt x="7981" y="8627"/>
                  <a:pt x="4234" y="8989"/>
                </a:cubicBezTo>
                <a:cubicBezTo>
                  <a:pt x="3428" y="9069"/>
                  <a:pt x="1794" y="9053"/>
                  <a:pt x="1939" y="7982"/>
                </a:cubicBezTo>
                <a:cubicBezTo>
                  <a:pt x="2157" y="6836"/>
                  <a:pt x="1101" y="6063"/>
                  <a:pt x="556" y="5135"/>
                </a:cubicBezTo>
                <a:cubicBezTo>
                  <a:pt x="-976" y="2604"/>
                  <a:pt x="812" y="50"/>
                  <a:pt x="4015" y="50"/>
                </a:cubicBezTo>
                <a:lnTo>
                  <a:pt x="35496" y="50"/>
                </a:lnTo>
                <a:lnTo>
                  <a:pt x="35528" y="24"/>
                </a:lnTo>
                <a:lnTo>
                  <a:pt x="35528" y="34"/>
                </a:lnTo>
                <a:close/>
                <a:moveTo>
                  <a:pt x="4447" y="2188"/>
                </a:moveTo>
                <a:cubicBezTo>
                  <a:pt x="3465" y="2188"/>
                  <a:pt x="2115" y="1953"/>
                  <a:pt x="1682" y="2817"/>
                </a:cubicBezTo>
                <a:cubicBezTo>
                  <a:pt x="1352" y="3478"/>
                  <a:pt x="2488" y="4224"/>
                  <a:pt x="2515" y="4576"/>
                </a:cubicBezTo>
                <a:cubicBezTo>
                  <a:pt x="2809" y="8115"/>
                  <a:pt x="6636" y="6873"/>
                  <a:pt x="9219" y="6873"/>
                </a:cubicBezTo>
                <a:cubicBezTo>
                  <a:pt x="28205" y="6873"/>
                  <a:pt x="47159" y="6793"/>
                  <a:pt x="66145" y="6761"/>
                </a:cubicBezTo>
                <a:cubicBezTo>
                  <a:pt x="68189" y="6761"/>
                  <a:pt x="69860" y="6761"/>
                  <a:pt x="69790" y="4842"/>
                </a:cubicBezTo>
                <a:cubicBezTo>
                  <a:pt x="69716" y="3030"/>
                  <a:pt x="69096" y="2119"/>
                  <a:pt x="65969" y="2140"/>
                </a:cubicBezTo>
                <a:cubicBezTo>
                  <a:pt x="55833" y="2252"/>
                  <a:pt x="45670" y="2198"/>
                  <a:pt x="35539" y="2198"/>
                </a:cubicBezTo>
                <a:cubicBezTo>
                  <a:pt x="25408" y="2198"/>
                  <a:pt x="14808" y="2167"/>
                  <a:pt x="4458" y="2198"/>
                </a:cubicBezTo>
                <a:lnTo>
                  <a:pt x="4447" y="2188"/>
                </a:lnTo>
                <a:close/>
              </a:path>
            </a:pathLst>
          </a:custGeom>
          <a:solidFill>
            <a:srgbClr val="FFFFFF">
              <a:alpha val="30000"/>
            </a:srgbClr>
          </a:solidFill>
          <a:ln w="5331" cap="flat">
            <a:noFill/>
            <a:prstDash val="solid"/>
            <a:miter/>
          </a:ln>
        </p:spPr>
        <p:txBody>
          <a:bodyPr rtlCol="0" anchor="ctr"/>
          <a:lstStyle/>
          <a:p>
            <a:endParaRPr lang="en-US"/>
          </a:p>
        </p:txBody>
      </p:sp>
      <p:sp>
        <p:nvSpPr>
          <p:cNvPr id="377" name="Freeform 376">
            <a:extLst>
              <a:ext uri="{FF2B5EF4-FFF2-40B4-BE49-F238E27FC236}">
                <a16:creationId xmlns:a16="http://schemas.microsoft.com/office/drawing/2014/main" id="{D1D8DEB0-9974-CD84-E0B4-4547B59E663C}"/>
              </a:ext>
            </a:extLst>
          </p:cNvPr>
          <p:cNvSpPr/>
          <p:nvPr userDrawn="1"/>
        </p:nvSpPr>
        <p:spPr>
          <a:xfrm>
            <a:off x="10471077" y="3566143"/>
            <a:ext cx="30508" cy="16951"/>
          </a:xfrm>
          <a:custGeom>
            <a:avLst/>
            <a:gdLst>
              <a:gd name="connsiteX0" fmla="*/ 364 w 13120"/>
              <a:gd name="connsiteY0" fmla="*/ 5988 h 7290"/>
              <a:gd name="connsiteX1" fmla="*/ 1389 w 13120"/>
              <a:gd name="connsiteY1" fmla="*/ 7278 h 7290"/>
              <a:gd name="connsiteX2" fmla="*/ 13051 w 13120"/>
              <a:gd name="connsiteY2" fmla="*/ 6841 h 7290"/>
              <a:gd name="connsiteX3" fmla="*/ 13121 w 13120"/>
              <a:gd name="connsiteY3" fmla="*/ 1191 h 7290"/>
              <a:gd name="connsiteX4" fmla="*/ 1245 w 13120"/>
              <a:gd name="connsiteY4" fmla="*/ 498 h 7290"/>
              <a:gd name="connsiteX5" fmla="*/ 508 w 13120"/>
              <a:gd name="connsiteY5" fmla="*/ 5530 h 7290"/>
              <a:gd name="connsiteX6" fmla="*/ 364 w 13120"/>
              <a:gd name="connsiteY6" fmla="*/ 5988 h 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0" h="7290">
                <a:moveTo>
                  <a:pt x="364" y="5988"/>
                </a:moveTo>
                <a:cubicBezTo>
                  <a:pt x="364" y="6559"/>
                  <a:pt x="439" y="7401"/>
                  <a:pt x="1389" y="7278"/>
                </a:cubicBezTo>
                <a:cubicBezTo>
                  <a:pt x="5253" y="6729"/>
                  <a:pt x="9230" y="7737"/>
                  <a:pt x="13051" y="6841"/>
                </a:cubicBezTo>
                <a:cubicBezTo>
                  <a:pt x="13051" y="4949"/>
                  <a:pt x="13121" y="3078"/>
                  <a:pt x="13121" y="1191"/>
                </a:cubicBezTo>
                <a:cubicBezTo>
                  <a:pt x="9374" y="-541"/>
                  <a:pt x="4890" y="-19"/>
                  <a:pt x="1245" y="498"/>
                </a:cubicBezTo>
                <a:cubicBezTo>
                  <a:pt x="-1237" y="845"/>
                  <a:pt x="812" y="3771"/>
                  <a:pt x="508" y="5530"/>
                </a:cubicBezTo>
                <a:cubicBezTo>
                  <a:pt x="508" y="5706"/>
                  <a:pt x="439" y="5845"/>
                  <a:pt x="364" y="5988"/>
                </a:cubicBezTo>
                <a:close/>
              </a:path>
            </a:pathLst>
          </a:custGeom>
          <a:solidFill>
            <a:srgbClr val="FFFFFF">
              <a:alpha val="30000"/>
            </a:srgbClr>
          </a:solidFill>
          <a:ln w="5331" cap="flat">
            <a:noFill/>
            <a:prstDash val="solid"/>
            <a:miter/>
          </a:ln>
        </p:spPr>
        <p:txBody>
          <a:bodyPr rtlCol="0" anchor="ctr"/>
          <a:lstStyle/>
          <a:p>
            <a:endParaRPr lang="en-US"/>
          </a:p>
        </p:txBody>
      </p:sp>
      <p:sp>
        <p:nvSpPr>
          <p:cNvPr id="378" name="Freeform 377">
            <a:extLst>
              <a:ext uri="{FF2B5EF4-FFF2-40B4-BE49-F238E27FC236}">
                <a16:creationId xmlns:a16="http://schemas.microsoft.com/office/drawing/2014/main" id="{5D2FB031-1EB0-460E-9B89-643C4964D5BC}"/>
              </a:ext>
            </a:extLst>
          </p:cNvPr>
          <p:cNvSpPr/>
          <p:nvPr userDrawn="1"/>
        </p:nvSpPr>
        <p:spPr>
          <a:xfrm>
            <a:off x="9998225" y="3569050"/>
            <a:ext cx="12480" cy="21542"/>
          </a:xfrm>
          <a:custGeom>
            <a:avLst/>
            <a:gdLst>
              <a:gd name="connsiteX0" fmla="*/ 2669 w 5367"/>
              <a:gd name="connsiteY0" fmla="*/ 32 h 9264"/>
              <a:gd name="connsiteX1" fmla="*/ 6 w 5367"/>
              <a:gd name="connsiteY1" fmla="*/ 3049 h 9264"/>
              <a:gd name="connsiteX2" fmla="*/ 3102 w 5367"/>
              <a:gd name="connsiteY2" fmla="*/ 9264 h 9264"/>
              <a:gd name="connsiteX3" fmla="*/ 5365 w 5367"/>
              <a:gd name="connsiteY3" fmla="*/ 5693 h 9264"/>
              <a:gd name="connsiteX4" fmla="*/ 2626 w 5367"/>
              <a:gd name="connsiteY4" fmla="*/ 0 h 9264"/>
              <a:gd name="connsiteX5" fmla="*/ 2669 w 5367"/>
              <a:gd name="connsiteY5" fmla="*/ 32 h 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7" h="9264">
                <a:moveTo>
                  <a:pt x="2669" y="32"/>
                </a:moveTo>
                <a:cubicBezTo>
                  <a:pt x="1468" y="32"/>
                  <a:pt x="75" y="-490"/>
                  <a:pt x="6" y="3049"/>
                </a:cubicBezTo>
                <a:cubicBezTo>
                  <a:pt x="-69" y="7958"/>
                  <a:pt x="582" y="9264"/>
                  <a:pt x="3102" y="9264"/>
                </a:cubicBezTo>
                <a:cubicBezTo>
                  <a:pt x="5178" y="9264"/>
                  <a:pt x="5397" y="8918"/>
                  <a:pt x="5365" y="5693"/>
                </a:cubicBezTo>
                <a:cubicBezTo>
                  <a:pt x="5365" y="549"/>
                  <a:pt x="5108" y="0"/>
                  <a:pt x="2626" y="0"/>
                </a:cubicBezTo>
                <a:lnTo>
                  <a:pt x="2669" y="32"/>
                </a:lnTo>
                <a:close/>
              </a:path>
            </a:pathLst>
          </a:custGeom>
          <a:solidFill>
            <a:srgbClr val="FFFFFF">
              <a:alpha val="30000"/>
            </a:srgbClr>
          </a:solidFill>
          <a:ln w="5331" cap="flat">
            <a:noFill/>
            <a:prstDash val="solid"/>
            <a:miter/>
          </a:ln>
        </p:spPr>
        <p:txBody>
          <a:bodyPr rtlCol="0" anchor="ctr"/>
          <a:lstStyle/>
          <a:p>
            <a:endParaRPr lang="en-US"/>
          </a:p>
        </p:txBody>
      </p:sp>
      <p:sp>
        <p:nvSpPr>
          <p:cNvPr id="379" name="Freeform 378">
            <a:extLst>
              <a:ext uri="{FF2B5EF4-FFF2-40B4-BE49-F238E27FC236}">
                <a16:creationId xmlns:a16="http://schemas.microsoft.com/office/drawing/2014/main" id="{95D9F8D8-58F7-A356-ECD3-58BF1C29FCC4}"/>
              </a:ext>
            </a:extLst>
          </p:cNvPr>
          <p:cNvSpPr/>
          <p:nvPr userDrawn="1"/>
        </p:nvSpPr>
        <p:spPr>
          <a:xfrm>
            <a:off x="10641663" y="3566448"/>
            <a:ext cx="24178" cy="17761"/>
          </a:xfrm>
          <a:custGeom>
            <a:avLst/>
            <a:gdLst>
              <a:gd name="connsiteX0" fmla="*/ 4734 w 10398"/>
              <a:gd name="connsiteY0" fmla="*/ 7638 h 7638"/>
              <a:gd name="connsiteX1" fmla="*/ 10381 w 10398"/>
              <a:gd name="connsiteY1" fmla="*/ 4851 h 7638"/>
              <a:gd name="connsiteX2" fmla="*/ 2626 w 10398"/>
              <a:gd name="connsiteY2" fmla="*/ 21 h 7638"/>
              <a:gd name="connsiteX3" fmla="*/ 42 w 10398"/>
              <a:gd name="connsiteY3" fmla="*/ 3236 h 7638"/>
              <a:gd name="connsiteX4" fmla="*/ 4787 w 10398"/>
              <a:gd name="connsiteY4" fmla="*/ 7628 h 7638"/>
              <a:gd name="connsiteX5" fmla="*/ 4745 w 10398"/>
              <a:gd name="connsiteY5" fmla="*/ 7628 h 7638"/>
              <a:gd name="connsiteX6" fmla="*/ 4734 w 10398"/>
              <a:gd name="connsiteY6" fmla="*/ 7638 h 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8" h="7638">
                <a:moveTo>
                  <a:pt x="4734" y="7638"/>
                </a:moveTo>
                <a:cubicBezTo>
                  <a:pt x="9837" y="7558"/>
                  <a:pt x="10525" y="7212"/>
                  <a:pt x="10381" y="4851"/>
                </a:cubicBezTo>
                <a:cubicBezTo>
                  <a:pt x="10093" y="512"/>
                  <a:pt x="9186" y="-138"/>
                  <a:pt x="2626" y="21"/>
                </a:cubicBezTo>
                <a:cubicBezTo>
                  <a:pt x="-433" y="101"/>
                  <a:pt x="5" y="1882"/>
                  <a:pt x="42" y="3236"/>
                </a:cubicBezTo>
                <a:cubicBezTo>
                  <a:pt x="160" y="6823"/>
                  <a:pt x="1137" y="7686"/>
                  <a:pt x="4787" y="7628"/>
                </a:cubicBezTo>
                <a:lnTo>
                  <a:pt x="4745" y="7628"/>
                </a:lnTo>
                <a:lnTo>
                  <a:pt x="4734" y="7638"/>
                </a:lnTo>
                <a:close/>
              </a:path>
            </a:pathLst>
          </a:custGeom>
          <a:solidFill>
            <a:srgbClr val="FFFFFF">
              <a:alpha val="30000"/>
            </a:srgbClr>
          </a:solidFill>
          <a:ln w="5331" cap="flat">
            <a:noFill/>
            <a:prstDash val="solid"/>
            <a:miter/>
          </a:ln>
        </p:spPr>
        <p:txBody>
          <a:bodyPr rtlCol="0" anchor="ctr"/>
          <a:lstStyle/>
          <a:p>
            <a:endParaRPr lang="en-US"/>
          </a:p>
        </p:txBody>
      </p:sp>
      <p:sp>
        <p:nvSpPr>
          <p:cNvPr id="380" name="Freeform 379">
            <a:extLst>
              <a:ext uri="{FF2B5EF4-FFF2-40B4-BE49-F238E27FC236}">
                <a16:creationId xmlns:a16="http://schemas.microsoft.com/office/drawing/2014/main" id="{ABD14AFF-6A72-F506-C738-385B5E66EAD5}"/>
              </a:ext>
            </a:extLst>
          </p:cNvPr>
          <p:cNvSpPr/>
          <p:nvPr userDrawn="1"/>
        </p:nvSpPr>
        <p:spPr>
          <a:xfrm>
            <a:off x="10231903" y="3572147"/>
            <a:ext cx="29310" cy="15333"/>
          </a:xfrm>
          <a:custGeom>
            <a:avLst/>
            <a:gdLst>
              <a:gd name="connsiteX0" fmla="*/ 12605 w 12605"/>
              <a:gd name="connsiteY0" fmla="*/ 1941 h 6594"/>
              <a:gd name="connsiteX1" fmla="*/ 9579 w 12605"/>
              <a:gd name="connsiteY1" fmla="*/ 17 h 6594"/>
              <a:gd name="connsiteX2" fmla="*/ 7428 w 12605"/>
              <a:gd name="connsiteY2" fmla="*/ 17 h 6594"/>
              <a:gd name="connsiteX3" fmla="*/ 1850 w 12605"/>
              <a:gd name="connsiteY3" fmla="*/ 6595 h 6594"/>
              <a:gd name="connsiteX4" fmla="*/ 2282 w 12605"/>
              <a:gd name="connsiteY4" fmla="*/ 5497 h 6594"/>
              <a:gd name="connsiteX5" fmla="*/ 5453 w 12605"/>
              <a:gd name="connsiteY5" fmla="*/ 5470 h 6594"/>
              <a:gd name="connsiteX6" fmla="*/ 12344 w 12605"/>
              <a:gd name="connsiteY6" fmla="*/ 2101 h 6594"/>
              <a:gd name="connsiteX7" fmla="*/ 12605 w 12605"/>
              <a:gd name="connsiteY7" fmla="*/ 1963 h 6594"/>
              <a:gd name="connsiteX8" fmla="*/ 12605 w 12605"/>
              <a:gd name="connsiteY8" fmla="*/ 1931 h 6594"/>
              <a:gd name="connsiteX9" fmla="*/ 12605 w 12605"/>
              <a:gd name="connsiteY9" fmla="*/ 1941 h 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05" h="6594">
                <a:moveTo>
                  <a:pt x="12605" y="1941"/>
                </a:moveTo>
                <a:cubicBezTo>
                  <a:pt x="12562" y="587"/>
                  <a:pt x="11650" y="-121"/>
                  <a:pt x="9579" y="17"/>
                </a:cubicBezTo>
                <a:cubicBezTo>
                  <a:pt x="8842" y="81"/>
                  <a:pt x="8148" y="17"/>
                  <a:pt x="7428" y="17"/>
                </a:cubicBezTo>
                <a:cubicBezTo>
                  <a:pt x="-258" y="17"/>
                  <a:pt x="-1721" y="1653"/>
                  <a:pt x="1850" y="6595"/>
                </a:cubicBezTo>
                <a:cubicBezTo>
                  <a:pt x="756" y="6030"/>
                  <a:pt x="1188" y="5619"/>
                  <a:pt x="2282" y="5497"/>
                </a:cubicBezTo>
                <a:cubicBezTo>
                  <a:pt x="3339" y="5385"/>
                  <a:pt x="4401" y="5470"/>
                  <a:pt x="5453" y="5470"/>
                </a:cubicBezTo>
                <a:cubicBezTo>
                  <a:pt x="9205" y="5470"/>
                  <a:pt x="11506" y="4351"/>
                  <a:pt x="12344" y="2101"/>
                </a:cubicBezTo>
                <a:cubicBezTo>
                  <a:pt x="12344" y="2101"/>
                  <a:pt x="12488" y="2021"/>
                  <a:pt x="12605" y="1963"/>
                </a:cubicBezTo>
                <a:lnTo>
                  <a:pt x="12605" y="1931"/>
                </a:lnTo>
                <a:lnTo>
                  <a:pt x="12605" y="1941"/>
                </a:lnTo>
                <a:close/>
              </a:path>
            </a:pathLst>
          </a:custGeom>
          <a:solidFill>
            <a:srgbClr val="FFFFFF">
              <a:alpha val="30000"/>
            </a:srgbClr>
          </a:solidFill>
          <a:ln w="5331" cap="flat">
            <a:noFill/>
            <a:prstDash val="solid"/>
            <a:miter/>
          </a:ln>
        </p:spPr>
        <p:txBody>
          <a:bodyPr rtlCol="0" anchor="ctr"/>
          <a:lstStyle/>
          <a:p>
            <a:endParaRPr lang="en-US"/>
          </a:p>
        </p:txBody>
      </p:sp>
      <p:sp>
        <p:nvSpPr>
          <p:cNvPr id="381" name="Freeform 380">
            <a:extLst>
              <a:ext uri="{FF2B5EF4-FFF2-40B4-BE49-F238E27FC236}">
                <a16:creationId xmlns:a16="http://schemas.microsoft.com/office/drawing/2014/main" id="{2F3A54CF-411B-0341-8C83-96324BD94CD2}"/>
              </a:ext>
            </a:extLst>
          </p:cNvPr>
          <p:cNvSpPr/>
          <p:nvPr userDrawn="1"/>
        </p:nvSpPr>
        <p:spPr>
          <a:xfrm>
            <a:off x="10517951" y="3568868"/>
            <a:ext cx="24504" cy="15572"/>
          </a:xfrm>
          <a:custGeom>
            <a:avLst/>
            <a:gdLst>
              <a:gd name="connsiteX0" fmla="*/ 9711 w 10538"/>
              <a:gd name="connsiteY0" fmla="*/ 6639 h 6697"/>
              <a:gd name="connsiteX1" fmla="*/ 9925 w 10538"/>
              <a:gd name="connsiteY1" fmla="*/ 2439 h 6697"/>
              <a:gd name="connsiteX2" fmla="*/ 4465 w 10538"/>
              <a:gd name="connsiteY2" fmla="*/ 1037 h 6697"/>
              <a:gd name="connsiteX3" fmla="*/ 50 w 10538"/>
              <a:gd name="connsiteY3" fmla="*/ 1496 h 6697"/>
              <a:gd name="connsiteX4" fmla="*/ 1508 w 10538"/>
              <a:gd name="connsiteY4" fmla="*/ 6698 h 6697"/>
              <a:gd name="connsiteX5" fmla="*/ 9669 w 10538"/>
              <a:gd name="connsiteY5" fmla="*/ 6639 h 6697"/>
              <a:gd name="connsiteX6" fmla="*/ 9711 w 10538"/>
              <a:gd name="connsiteY6" fmla="*/ 6639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 h="6697">
                <a:moveTo>
                  <a:pt x="9711" y="6639"/>
                </a:moveTo>
                <a:cubicBezTo>
                  <a:pt x="10219" y="5253"/>
                  <a:pt x="11169" y="3883"/>
                  <a:pt x="9925" y="2439"/>
                </a:cubicBezTo>
                <a:cubicBezTo>
                  <a:pt x="8356" y="1400"/>
                  <a:pt x="5228" y="1778"/>
                  <a:pt x="4465" y="1037"/>
                </a:cubicBezTo>
                <a:cubicBezTo>
                  <a:pt x="2025" y="-1463"/>
                  <a:pt x="1476" y="1320"/>
                  <a:pt x="50" y="1496"/>
                </a:cubicBezTo>
                <a:cubicBezTo>
                  <a:pt x="-94" y="3334"/>
                  <a:pt x="-19" y="5115"/>
                  <a:pt x="1508" y="6698"/>
                </a:cubicBezTo>
                <a:cubicBezTo>
                  <a:pt x="4246" y="6698"/>
                  <a:pt x="6941" y="6639"/>
                  <a:pt x="9669" y="6639"/>
                </a:cubicBezTo>
                <a:lnTo>
                  <a:pt x="9711" y="6639"/>
                </a:lnTo>
                <a:close/>
              </a:path>
            </a:pathLst>
          </a:custGeom>
          <a:solidFill>
            <a:srgbClr val="FFFFFF">
              <a:alpha val="30000"/>
            </a:srgbClr>
          </a:solidFill>
          <a:ln w="5331" cap="flat">
            <a:noFill/>
            <a:prstDash val="solid"/>
            <a:miter/>
          </a:ln>
        </p:spPr>
        <p:txBody>
          <a:bodyPr rtlCol="0" anchor="ctr"/>
          <a:lstStyle/>
          <a:p>
            <a:endParaRPr lang="en-US"/>
          </a:p>
        </p:txBody>
      </p:sp>
      <p:sp>
        <p:nvSpPr>
          <p:cNvPr id="382" name="Freeform 381">
            <a:extLst>
              <a:ext uri="{FF2B5EF4-FFF2-40B4-BE49-F238E27FC236}">
                <a16:creationId xmlns:a16="http://schemas.microsoft.com/office/drawing/2014/main" id="{25608D70-4DC4-9B8E-14DF-B88EB002BB93}"/>
              </a:ext>
            </a:extLst>
          </p:cNvPr>
          <p:cNvSpPr/>
          <p:nvPr userDrawn="1"/>
        </p:nvSpPr>
        <p:spPr>
          <a:xfrm>
            <a:off x="10714442" y="3566696"/>
            <a:ext cx="13389" cy="18649"/>
          </a:xfrm>
          <a:custGeom>
            <a:avLst/>
            <a:gdLst>
              <a:gd name="connsiteX0" fmla="*/ 0 w 5758"/>
              <a:gd name="connsiteY0" fmla="*/ 3336 h 8020"/>
              <a:gd name="connsiteX1" fmla="*/ 3501 w 5758"/>
              <a:gd name="connsiteY1" fmla="*/ 7643 h 8020"/>
              <a:gd name="connsiteX2" fmla="*/ 4484 w 5758"/>
              <a:gd name="connsiteY2" fmla="*/ 7707 h 8020"/>
              <a:gd name="connsiteX3" fmla="*/ 4339 w 5758"/>
              <a:gd name="connsiteY3" fmla="*/ 639 h 8020"/>
              <a:gd name="connsiteX4" fmla="*/ 1569 w 5758"/>
              <a:gd name="connsiteY4" fmla="*/ 527 h 8020"/>
              <a:gd name="connsiteX5" fmla="*/ 0 w 5758"/>
              <a:gd name="connsiteY5" fmla="*/ 3314 h 8020"/>
              <a:gd name="connsiteX6" fmla="*/ 0 w 5758"/>
              <a:gd name="connsiteY6" fmla="*/ 3346 h 8020"/>
              <a:gd name="connsiteX7" fmla="*/ 0 w 5758"/>
              <a:gd name="connsiteY7" fmla="*/ 3336 h 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8" h="8020">
                <a:moveTo>
                  <a:pt x="0" y="3336"/>
                </a:moveTo>
                <a:cubicBezTo>
                  <a:pt x="2076" y="4434"/>
                  <a:pt x="-838" y="7302"/>
                  <a:pt x="3501" y="7643"/>
                </a:cubicBezTo>
                <a:cubicBezTo>
                  <a:pt x="3790" y="7643"/>
                  <a:pt x="3645" y="8448"/>
                  <a:pt x="4484" y="7707"/>
                </a:cubicBezTo>
                <a:cubicBezTo>
                  <a:pt x="7254" y="5265"/>
                  <a:pt x="4702" y="2968"/>
                  <a:pt x="4339" y="639"/>
                </a:cubicBezTo>
                <a:cubicBezTo>
                  <a:pt x="4227" y="-134"/>
                  <a:pt x="2338" y="-246"/>
                  <a:pt x="1569" y="527"/>
                </a:cubicBezTo>
                <a:cubicBezTo>
                  <a:pt x="806" y="1278"/>
                  <a:pt x="587" y="2286"/>
                  <a:pt x="0" y="3314"/>
                </a:cubicBezTo>
                <a:lnTo>
                  <a:pt x="0" y="3346"/>
                </a:lnTo>
                <a:lnTo>
                  <a:pt x="0" y="3336"/>
                </a:lnTo>
                <a:close/>
              </a:path>
            </a:pathLst>
          </a:custGeom>
          <a:solidFill>
            <a:srgbClr val="FFFFFF">
              <a:alpha val="30000"/>
            </a:srgbClr>
          </a:solidFill>
          <a:ln w="5331" cap="flat">
            <a:noFill/>
            <a:prstDash val="solid"/>
            <a:miter/>
          </a:ln>
        </p:spPr>
        <p:txBody>
          <a:bodyPr rtlCol="0" anchor="ctr"/>
          <a:lstStyle/>
          <a:p>
            <a:endParaRPr lang="en-US"/>
          </a:p>
        </p:txBody>
      </p:sp>
      <p:sp>
        <p:nvSpPr>
          <p:cNvPr id="383" name="Freeform 382">
            <a:extLst>
              <a:ext uri="{FF2B5EF4-FFF2-40B4-BE49-F238E27FC236}">
                <a16:creationId xmlns:a16="http://schemas.microsoft.com/office/drawing/2014/main" id="{7A7AFB9E-B149-1D74-7EB4-48D4D02456B6}"/>
              </a:ext>
            </a:extLst>
          </p:cNvPr>
          <p:cNvSpPr/>
          <p:nvPr userDrawn="1"/>
        </p:nvSpPr>
        <p:spPr>
          <a:xfrm>
            <a:off x="10814907" y="3565864"/>
            <a:ext cx="12631" cy="17554"/>
          </a:xfrm>
          <a:custGeom>
            <a:avLst/>
            <a:gdLst>
              <a:gd name="connsiteX0" fmla="*/ 5432 w 5432"/>
              <a:gd name="connsiteY0" fmla="*/ 4504 h 7549"/>
              <a:gd name="connsiteX1" fmla="*/ 4770 w 5432"/>
              <a:gd name="connsiteY1" fmla="*/ 1924 h 7549"/>
              <a:gd name="connsiteX2" fmla="*/ 3057 w 5432"/>
              <a:gd name="connsiteY2" fmla="*/ 0 h 7549"/>
              <a:gd name="connsiteX3" fmla="*/ 143 w 5432"/>
              <a:gd name="connsiteY3" fmla="*/ 2015 h 7549"/>
              <a:gd name="connsiteX4" fmla="*/ 1568 w 5432"/>
              <a:gd name="connsiteY4" fmla="*/ 6871 h 7549"/>
              <a:gd name="connsiteX5" fmla="*/ 4551 w 5432"/>
              <a:gd name="connsiteY5" fmla="*/ 6791 h 7549"/>
              <a:gd name="connsiteX6" fmla="*/ 5432 w 5432"/>
              <a:gd name="connsiteY6" fmla="*/ 4493 h 7549"/>
              <a:gd name="connsiteX7" fmla="*/ 5432 w 5432"/>
              <a:gd name="connsiteY7" fmla="*/ 4525 h 7549"/>
              <a:gd name="connsiteX8" fmla="*/ 5432 w 5432"/>
              <a:gd name="connsiteY8" fmla="*/ 4504 h 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2" h="7549">
                <a:moveTo>
                  <a:pt x="5432" y="4504"/>
                </a:moveTo>
                <a:cubicBezTo>
                  <a:pt x="5213" y="3619"/>
                  <a:pt x="4957" y="2788"/>
                  <a:pt x="4770" y="1924"/>
                </a:cubicBezTo>
                <a:cubicBezTo>
                  <a:pt x="4583" y="1119"/>
                  <a:pt x="5058" y="0"/>
                  <a:pt x="3057" y="0"/>
                </a:cubicBezTo>
                <a:cubicBezTo>
                  <a:pt x="1050" y="0"/>
                  <a:pt x="505" y="1039"/>
                  <a:pt x="143" y="2015"/>
                </a:cubicBezTo>
                <a:cubicBezTo>
                  <a:pt x="-434" y="3742"/>
                  <a:pt x="879" y="5320"/>
                  <a:pt x="1568" y="6871"/>
                </a:cubicBezTo>
                <a:cubicBezTo>
                  <a:pt x="1973" y="7820"/>
                  <a:pt x="3788" y="7756"/>
                  <a:pt x="4551" y="6791"/>
                </a:cubicBezTo>
                <a:cubicBezTo>
                  <a:pt x="5101" y="6130"/>
                  <a:pt x="5176" y="5266"/>
                  <a:pt x="5432" y="4493"/>
                </a:cubicBezTo>
                <a:lnTo>
                  <a:pt x="5432" y="4525"/>
                </a:lnTo>
                <a:lnTo>
                  <a:pt x="5432" y="4504"/>
                </a:lnTo>
                <a:close/>
              </a:path>
            </a:pathLst>
          </a:custGeom>
          <a:solidFill>
            <a:srgbClr val="FFFFFF">
              <a:alpha val="30000"/>
            </a:srgbClr>
          </a:solidFill>
          <a:ln w="5331" cap="flat">
            <a:noFill/>
            <a:prstDash val="solid"/>
            <a:miter/>
          </a:ln>
        </p:spPr>
        <p:txBody>
          <a:bodyPr rtlCol="0" anchor="ctr"/>
          <a:lstStyle/>
          <a:p>
            <a:endParaRPr lang="en-US"/>
          </a:p>
        </p:txBody>
      </p:sp>
      <p:sp>
        <p:nvSpPr>
          <p:cNvPr id="384" name="Freeform 383">
            <a:extLst>
              <a:ext uri="{FF2B5EF4-FFF2-40B4-BE49-F238E27FC236}">
                <a16:creationId xmlns:a16="http://schemas.microsoft.com/office/drawing/2014/main" id="{2B86F39C-C380-1B8F-E65B-1419E2F521F6}"/>
              </a:ext>
            </a:extLst>
          </p:cNvPr>
          <p:cNvSpPr/>
          <p:nvPr userDrawn="1"/>
        </p:nvSpPr>
        <p:spPr>
          <a:xfrm>
            <a:off x="10561706" y="3568054"/>
            <a:ext cx="10801" cy="19405"/>
          </a:xfrm>
          <a:custGeom>
            <a:avLst/>
            <a:gdLst>
              <a:gd name="connsiteX0" fmla="*/ 4629 w 4645"/>
              <a:gd name="connsiteY0" fmla="*/ 4079 h 8345"/>
              <a:gd name="connsiteX1" fmla="*/ 4127 w 4645"/>
              <a:gd name="connsiteY1" fmla="*/ 1494 h 8345"/>
              <a:gd name="connsiteX2" fmla="*/ 1976 w 4645"/>
              <a:gd name="connsiteY2" fmla="*/ 92 h 8345"/>
              <a:gd name="connsiteX3" fmla="*/ 519 w 4645"/>
              <a:gd name="connsiteY3" fmla="*/ 812 h 8345"/>
              <a:gd name="connsiteX4" fmla="*/ 1543 w 4645"/>
              <a:gd name="connsiteY4" fmla="*/ 8055 h 8345"/>
              <a:gd name="connsiteX5" fmla="*/ 4164 w 4645"/>
              <a:gd name="connsiteY5" fmla="*/ 7394 h 8345"/>
              <a:gd name="connsiteX6" fmla="*/ 4639 w 4645"/>
              <a:gd name="connsiteY6" fmla="*/ 4116 h 8345"/>
              <a:gd name="connsiteX7" fmla="*/ 4639 w 4645"/>
              <a:gd name="connsiteY7" fmla="*/ 4090 h 8345"/>
              <a:gd name="connsiteX8" fmla="*/ 4629 w 4645"/>
              <a:gd name="connsiteY8" fmla="*/ 4079 h 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 h="8345">
                <a:moveTo>
                  <a:pt x="4629" y="4079"/>
                </a:moveTo>
                <a:cubicBezTo>
                  <a:pt x="4516" y="3530"/>
                  <a:pt x="4196" y="2501"/>
                  <a:pt x="4127" y="1494"/>
                </a:cubicBezTo>
                <a:cubicBezTo>
                  <a:pt x="4009" y="577"/>
                  <a:pt x="2702" y="518"/>
                  <a:pt x="1976" y="92"/>
                </a:cubicBezTo>
                <a:cubicBezTo>
                  <a:pt x="1399" y="-254"/>
                  <a:pt x="881" y="465"/>
                  <a:pt x="519" y="812"/>
                </a:cubicBezTo>
                <a:cubicBezTo>
                  <a:pt x="-533" y="1851"/>
                  <a:pt x="118" y="7309"/>
                  <a:pt x="1543" y="8055"/>
                </a:cubicBezTo>
                <a:cubicBezTo>
                  <a:pt x="2563" y="8604"/>
                  <a:pt x="3620" y="8370"/>
                  <a:pt x="4164" y="7394"/>
                </a:cubicBezTo>
                <a:cubicBezTo>
                  <a:pt x="4602" y="6478"/>
                  <a:pt x="4671" y="5529"/>
                  <a:pt x="4639" y="4116"/>
                </a:cubicBezTo>
                <a:lnTo>
                  <a:pt x="4639" y="4090"/>
                </a:lnTo>
                <a:lnTo>
                  <a:pt x="4629" y="4079"/>
                </a:lnTo>
                <a:close/>
              </a:path>
            </a:pathLst>
          </a:custGeom>
          <a:solidFill>
            <a:srgbClr val="FFFFFF">
              <a:alpha val="30000"/>
            </a:srgbClr>
          </a:solidFill>
          <a:ln w="5331" cap="flat">
            <a:noFill/>
            <a:prstDash val="solid"/>
            <a:miter/>
          </a:ln>
        </p:spPr>
        <p:txBody>
          <a:bodyPr rtlCol="0" anchor="ctr"/>
          <a:lstStyle/>
          <a:p>
            <a:endParaRPr lang="en-US"/>
          </a:p>
        </p:txBody>
      </p:sp>
      <p:sp>
        <p:nvSpPr>
          <p:cNvPr id="385" name="Freeform 384">
            <a:extLst>
              <a:ext uri="{FF2B5EF4-FFF2-40B4-BE49-F238E27FC236}">
                <a16:creationId xmlns:a16="http://schemas.microsoft.com/office/drawing/2014/main" id="{8663BC35-10A9-F805-BDDA-45DC9A5CCBA4}"/>
              </a:ext>
            </a:extLst>
          </p:cNvPr>
          <p:cNvSpPr/>
          <p:nvPr userDrawn="1"/>
        </p:nvSpPr>
        <p:spPr>
          <a:xfrm>
            <a:off x="10234867" y="3576597"/>
            <a:ext cx="29066" cy="13243"/>
          </a:xfrm>
          <a:custGeom>
            <a:avLst/>
            <a:gdLst>
              <a:gd name="connsiteX0" fmla="*/ 11335 w 12500"/>
              <a:gd name="connsiteY0" fmla="*/ 32 h 5695"/>
              <a:gd name="connsiteX1" fmla="*/ 11079 w 12500"/>
              <a:gd name="connsiteY1" fmla="*/ 176 h 5695"/>
              <a:gd name="connsiteX2" fmla="*/ 4231 w 12500"/>
              <a:gd name="connsiteY2" fmla="*/ 3539 h 5695"/>
              <a:gd name="connsiteX3" fmla="*/ 1061 w 12500"/>
              <a:gd name="connsiteY3" fmla="*/ 3571 h 5695"/>
              <a:gd name="connsiteX4" fmla="*/ 623 w 12500"/>
              <a:gd name="connsiteY4" fmla="*/ 4659 h 5695"/>
              <a:gd name="connsiteX5" fmla="*/ 2443 w 12500"/>
              <a:gd name="connsiteY5" fmla="*/ 5693 h 5695"/>
              <a:gd name="connsiteX6" fmla="*/ 6639 w 12500"/>
              <a:gd name="connsiteY6" fmla="*/ 5693 h 5695"/>
              <a:gd name="connsiteX7" fmla="*/ 11335 w 12500"/>
              <a:gd name="connsiteY7" fmla="*/ 0 h 5695"/>
              <a:gd name="connsiteX8" fmla="*/ 11335 w 12500"/>
              <a:gd name="connsiteY8" fmla="*/ 32 h 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0" h="5695">
                <a:moveTo>
                  <a:pt x="11335" y="32"/>
                </a:moveTo>
                <a:cubicBezTo>
                  <a:pt x="11335" y="32"/>
                  <a:pt x="11079" y="112"/>
                  <a:pt x="11079" y="176"/>
                </a:cubicBezTo>
                <a:cubicBezTo>
                  <a:pt x="10241" y="2431"/>
                  <a:pt x="7978" y="3550"/>
                  <a:pt x="4231" y="3539"/>
                </a:cubicBezTo>
                <a:cubicBezTo>
                  <a:pt x="3174" y="3539"/>
                  <a:pt x="2112" y="3481"/>
                  <a:pt x="1061" y="3571"/>
                </a:cubicBezTo>
                <a:cubicBezTo>
                  <a:pt x="4" y="3683"/>
                  <a:pt x="-471" y="4088"/>
                  <a:pt x="623" y="4659"/>
                </a:cubicBezTo>
                <a:cubicBezTo>
                  <a:pt x="666" y="5464"/>
                  <a:pt x="1360" y="5725"/>
                  <a:pt x="2443" y="5693"/>
                </a:cubicBezTo>
                <a:lnTo>
                  <a:pt x="6639" y="5693"/>
                </a:lnTo>
                <a:cubicBezTo>
                  <a:pt x="12286" y="5693"/>
                  <a:pt x="13855" y="3854"/>
                  <a:pt x="11335" y="0"/>
                </a:cubicBezTo>
                <a:lnTo>
                  <a:pt x="11335" y="32"/>
                </a:lnTo>
                <a:close/>
              </a:path>
            </a:pathLst>
          </a:custGeom>
          <a:solidFill>
            <a:srgbClr val="FFFFFF">
              <a:alpha val="30000"/>
            </a:srgbClr>
          </a:solidFill>
          <a:ln w="5331" cap="flat">
            <a:noFill/>
            <a:prstDash val="solid"/>
            <a:miter/>
          </a:ln>
        </p:spPr>
        <p:txBody>
          <a:bodyPr rtlCol="0" anchor="ctr"/>
          <a:lstStyle/>
          <a:p>
            <a:endParaRPr lang="en-US"/>
          </a:p>
        </p:txBody>
      </p:sp>
      <p:sp>
        <p:nvSpPr>
          <p:cNvPr id="386" name="Freeform 385">
            <a:extLst>
              <a:ext uri="{FF2B5EF4-FFF2-40B4-BE49-F238E27FC236}">
                <a16:creationId xmlns:a16="http://schemas.microsoft.com/office/drawing/2014/main" id="{37D16E4E-43F0-2EA8-CEAE-83D65D0D8C1A}"/>
              </a:ext>
            </a:extLst>
          </p:cNvPr>
          <p:cNvSpPr/>
          <p:nvPr userDrawn="1"/>
        </p:nvSpPr>
        <p:spPr>
          <a:xfrm>
            <a:off x="10466518" y="3564369"/>
            <a:ext cx="35196" cy="15698"/>
          </a:xfrm>
          <a:custGeom>
            <a:avLst/>
            <a:gdLst>
              <a:gd name="connsiteX0" fmla="*/ 2282 w 15136"/>
              <a:gd name="connsiteY0" fmla="*/ 6752 h 6751"/>
              <a:gd name="connsiteX1" fmla="*/ 2426 w 15136"/>
              <a:gd name="connsiteY1" fmla="*/ 6293 h 6751"/>
              <a:gd name="connsiteX2" fmla="*/ 3162 w 15136"/>
              <a:gd name="connsiteY2" fmla="*/ 1262 h 6751"/>
              <a:gd name="connsiteX3" fmla="*/ 15038 w 15136"/>
              <a:gd name="connsiteY3" fmla="*/ 1954 h 6751"/>
              <a:gd name="connsiteX4" fmla="*/ 12631 w 15136"/>
              <a:gd name="connsiteY4" fmla="*/ 62 h 6751"/>
              <a:gd name="connsiteX5" fmla="*/ 3483 w 15136"/>
              <a:gd name="connsiteY5" fmla="*/ 4 h 6751"/>
              <a:gd name="connsiteX6" fmla="*/ 349 w 15136"/>
              <a:gd name="connsiteY6" fmla="*/ 1464 h 6751"/>
              <a:gd name="connsiteX7" fmla="*/ 2313 w 15136"/>
              <a:gd name="connsiteY7" fmla="*/ 6752 h 6751"/>
              <a:gd name="connsiteX8" fmla="*/ 2271 w 15136"/>
              <a:gd name="connsiteY8" fmla="*/ 6752 h 6751"/>
              <a:gd name="connsiteX9" fmla="*/ 2282 w 15136"/>
              <a:gd name="connsiteY9" fmla="*/ 6752 h 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36" h="6751">
                <a:moveTo>
                  <a:pt x="2282" y="6752"/>
                </a:moveTo>
                <a:cubicBezTo>
                  <a:pt x="2356" y="6608"/>
                  <a:pt x="2426" y="6437"/>
                  <a:pt x="2426" y="6293"/>
                </a:cubicBezTo>
                <a:cubicBezTo>
                  <a:pt x="2714" y="4534"/>
                  <a:pt x="680" y="1608"/>
                  <a:pt x="3162" y="1262"/>
                </a:cubicBezTo>
                <a:cubicBezTo>
                  <a:pt x="6840" y="745"/>
                  <a:pt x="11291" y="228"/>
                  <a:pt x="15038" y="1954"/>
                </a:cubicBezTo>
                <a:cubicBezTo>
                  <a:pt x="15439" y="601"/>
                  <a:pt x="14606" y="62"/>
                  <a:pt x="12631" y="62"/>
                </a:cubicBezTo>
                <a:cubicBezTo>
                  <a:pt x="9605" y="62"/>
                  <a:pt x="6546" y="-18"/>
                  <a:pt x="3483" y="4"/>
                </a:cubicBezTo>
                <a:cubicBezTo>
                  <a:pt x="2057" y="4"/>
                  <a:pt x="424" y="345"/>
                  <a:pt x="349" y="1464"/>
                </a:cubicBezTo>
                <a:cubicBezTo>
                  <a:pt x="162" y="3335"/>
                  <a:pt x="-1001" y="5462"/>
                  <a:pt x="2313" y="6752"/>
                </a:cubicBezTo>
                <a:lnTo>
                  <a:pt x="2271" y="6752"/>
                </a:lnTo>
                <a:lnTo>
                  <a:pt x="2282" y="6752"/>
                </a:lnTo>
                <a:close/>
              </a:path>
            </a:pathLst>
          </a:custGeom>
          <a:solidFill>
            <a:srgbClr val="FFFFFF">
              <a:alpha val="30000"/>
            </a:srgbClr>
          </a:solidFill>
          <a:ln w="5331" cap="flat">
            <a:noFill/>
            <a:prstDash val="solid"/>
            <a:miter/>
          </a:ln>
        </p:spPr>
        <p:txBody>
          <a:bodyPr rtlCol="0" anchor="ctr"/>
          <a:lstStyle/>
          <a:p>
            <a:endParaRPr lang="en-US"/>
          </a:p>
        </p:txBody>
      </p:sp>
      <p:sp>
        <p:nvSpPr>
          <p:cNvPr id="387" name="Freeform 386">
            <a:extLst>
              <a:ext uri="{FF2B5EF4-FFF2-40B4-BE49-F238E27FC236}">
                <a16:creationId xmlns:a16="http://schemas.microsoft.com/office/drawing/2014/main" id="{3854D07F-CC7A-1C12-CB8C-A7FCC1148136}"/>
              </a:ext>
            </a:extLst>
          </p:cNvPr>
          <p:cNvSpPr/>
          <p:nvPr userDrawn="1"/>
        </p:nvSpPr>
        <p:spPr>
          <a:xfrm>
            <a:off x="10593641" y="3567043"/>
            <a:ext cx="9283" cy="17184"/>
          </a:xfrm>
          <a:custGeom>
            <a:avLst/>
            <a:gdLst>
              <a:gd name="connsiteX0" fmla="*/ 3982 w 3992"/>
              <a:gd name="connsiteY0" fmla="*/ 4707 h 7390"/>
              <a:gd name="connsiteX1" fmla="*/ 3549 w 3992"/>
              <a:gd name="connsiteY1" fmla="*/ 1007 h 7390"/>
              <a:gd name="connsiteX2" fmla="*/ 2498 w 3992"/>
              <a:gd name="connsiteY2" fmla="*/ 0 h 7390"/>
              <a:gd name="connsiteX3" fmla="*/ 897 w 3992"/>
              <a:gd name="connsiteY3" fmla="*/ 741 h 7390"/>
              <a:gd name="connsiteX4" fmla="*/ 1228 w 3992"/>
              <a:gd name="connsiteY4" fmla="*/ 6721 h 7390"/>
              <a:gd name="connsiteX5" fmla="*/ 2535 w 3992"/>
              <a:gd name="connsiteY5" fmla="*/ 7382 h 7390"/>
              <a:gd name="connsiteX6" fmla="*/ 3704 w 3992"/>
              <a:gd name="connsiteY6" fmla="*/ 6455 h 7390"/>
              <a:gd name="connsiteX7" fmla="*/ 3993 w 3992"/>
              <a:gd name="connsiteY7" fmla="*/ 4707 h 7390"/>
              <a:gd name="connsiteX8" fmla="*/ 3982 w 3992"/>
              <a:gd name="connsiteY8" fmla="*/ 4707 h 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2" h="7390">
                <a:moveTo>
                  <a:pt x="3982" y="4707"/>
                </a:moveTo>
                <a:cubicBezTo>
                  <a:pt x="3838" y="3241"/>
                  <a:pt x="3726" y="2122"/>
                  <a:pt x="3549" y="1007"/>
                </a:cubicBezTo>
                <a:cubicBezTo>
                  <a:pt x="3507" y="570"/>
                  <a:pt x="3475" y="0"/>
                  <a:pt x="2498" y="0"/>
                </a:cubicBezTo>
                <a:cubicBezTo>
                  <a:pt x="1692" y="0"/>
                  <a:pt x="1329" y="315"/>
                  <a:pt x="897" y="741"/>
                </a:cubicBezTo>
                <a:cubicBezTo>
                  <a:pt x="-1147" y="2814"/>
                  <a:pt x="897" y="4739"/>
                  <a:pt x="1228" y="6721"/>
                </a:cubicBezTo>
                <a:cubicBezTo>
                  <a:pt x="1265" y="7148"/>
                  <a:pt x="1916" y="7351"/>
                  <a:pt x="2535" y="7382"/>
                </a:cubicBezTo>
                <a:cubicBezTo>
                  <a:pt x="3560" y="7462"/>
                  <a:pt x="3592" y="6892"/>
                  <a:pt x="3704" y="6455"/>
                </a:cubicBezTo>
                <a:cubicBezTo>
                  <a:pt x="3891" y="5762"/>
                  <a:pt x="3923" y="5053"/>
                  <a:pt x="3993" y="4707"/>
                </a:cubicBezTo>
                <a:lnTo>
                  <a:pt x="3982" y="4707"/>
                </a:lnTo>
                <a:close/>
              </a:path>
            </a:pathLst>
          </a:custGeom>
          <a:solidFill>
            <a:srgbClr val="FFFFFF">
              <a:alpha val="30000"/>
            </a:srgbClr>
          </a:solidFill>
          <a:ln w="5331" cap="flat">
            <a:noFill/>
            <a:prstDash val="solid"/>
            <a:miter/>
          </a:ln>
        </p:spPr>
        <p:txBody>
          <a:bodyPr rtlCol="0" anchor="ctr"/>
          <a:lstStyle/>
          <a:p>
            <a:endParaRPr lang="en-US"/>
          </a:p>
        </p:txBody>
      </p:sp>
      <p:sp>
        <p:nvSpPr>
          <p:cNvPr id="388" name="Freeform 387">
            <a:extLst>
              <a:ext uri="{FF2B5EF4-FFF2-40B4-BE49-F238E27FC236}">
                <a16:creationId xmlns:a16="http://schemas.microsoft.com/office/drawing/2014/main" id="{ADCED61D-49BB-A0E7-E28D-91D65BDA9648}"/>
              </a:ext>
            </a:extLst>
          </p:cNvPr>
          <p:cNvSpPr/>
          <p:nvPr userDrawn="1"/>
        </p:nvSpPr>
        <p:spPr>
          <a:xfrm>
            <a:off x="10517688" y="3566229"/>
            <a:ext cx="23716" cy="8236"/>
          </a:xfrm>
          <a:custGeom>
            <a:avLst/>
            <a:gdLst>
              <a:gd name="connsiteX0" fmla="*/ 158 w 10199"/>
              <a:gd name="connsiteY0" fmla="*/ 2594 h 3542"/>
              <a:gd name="connsiteX1" fmla="*/ 4567 w 10199"/>
              <a:gd name="connsiteY1" fmla="*/ 2135 h 3542"/>
              <a:gd name="connsiteX2" fmla="*/ 10032 w 10199"/>
              <a:gd name="connsiteY2" fmla="*/ 3542 h 3542"/>
              <a:gd name="connsiteX3" fmla="*/ 8837 w 10199"/>
              <a:gd name="connsiteY3" fmla="*/ 440 h 3542"/>
              <a:gd name="connsiteX4" fmla="*/ 964 w 10199"/>
              <a:gd name="connsiteY4" fmla="*/ 440 h 3542"/>
              <a:gd name="connsiteX5" fmla="*/ 201 w 10199"/>
              <a:gd name="connsiteY5" fmla="*/ 2562 h 3542"/>
              <a:gd name="connsiteX6" fmla="*/ 158 w 10199"/>
              <a:gd name="connsiteY6" fmla="*/ 2594 h 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9" h="3542">
                <a:moveTo>
                  <a:pt x="158" y="2594"/>
                </a:moveTo>
                <a:cubicBezTo>
                  <a:pt x="1583" y="2423"/>
                  <a:pt x="2090" y="-365"/>
                  <a:pt x="4567" y="2135"/>
                </a:cubicBezTo>
                <a:cubicBezTo>
                  <a:pt x="5303" y="2882"/>
                  <a:pt x="8474" y="2482"/>
                  <a:pt x="10032" y="3542"/>
                </a:cubicBezTo>
                <a:cubicBezTo>
                  <a:pt x="9963" y="2423"/>
                  <a:pt x="10940" y="787"/>
                  <a:pt x="8837" y="440"/>
                </a:cubicBezTo>
                <a:cubicBezTo>
                  <a:pt x="6323" y="30"/>
                  <a:pt x="3515" y="-301"/>
                  <a:pt x="964" y="440"/>
                </a:cubicBezTo>
                <a:cubicBezTo>
                  <a:pt x="-232" y="787"/>
                  <a:pt x="-88" y="1762"/>
                  <a:pt x="201" y="2562"/>
                </a:cubicBezTo>
                <a:lnTo>
                  <a:pt x="158" y="2594"/>
                </a:lnTo>
                <a:close/>
              </a:path>
            </a:pathLst>
          </a:custGeom>
          <a:solidFill>
            <a:srgbClr val="FFFFFF">
              <a:alpha val="30000"/>
            </a:srgbClr>
          </a:solidFill>
          <a:ln w="5331" cap="flat">
            <a:noFill/>
            <a:prstDash val="solid"/>
            <a:miter/>
          </a:ln>
        </p:spPr>
        <p:txBody>
          <a:bodyPr rtlCol="0" anchor="ctr"/>
          <a:lstStyle/>
          <a:p>
            <a:endParaRPr lang="en-US"/>
          </a:p>
        </p:txBody>
      </p:sp>
      <p:sp>
        <p:nvSpPr>
          <p:cNvPr id="389" name="Freeform 388">
            <a:extLst>
              <a:ext uri="{FF2B5EF4-FFF2-40B4-BE49-F238E27FC236}">
                <a16:creationId xmlns:a16="http://schemas.microsoft.com/office/drawing/2014/main" id="{73466D8D-B9B7-7456-0655-A65DC70B8DCF}"/>
              </a:ext>
            </a:extLst>
          </p:cNvPr>
          <p:cNvSpPr/>
          <p:nvPr userDrawn="1"/>
        </p:nvSpPr>
        <p:spPr>
          <a:xfrm>
            <a:off x="10521569" y="3584294"/>
            <a:ext cx="18902" cy="3360"/>
          </a:xfrm>
          <a:custGeom>
            <a:avLst/>
            <a:gdLst>
              <a:gd name="connsiteX0" fmla="*/ 8129 w 8129"/>
              <a:gd name="connsiteY0" fmla="*/ 0 h 1445"/>
              <a:gd name="connsiteX1" fmla="*/ 0 w 8129"/>
              <a:gd name="connsiteY1" fmla="*/ 64 h 1445"/>
              <a:gd name="connsiteX2" fmla="*/ 256 w 8129"/>
              <a:gd name="connsiteY2" fmla="*/ 1183 h 1445"/>
              <a:gd name="connsiteX3" fmla="*/ 7868 w 8129"/>
              <a:gd name="connsiteY3" fmla="*/ 895 h 1445"/>
              <a:gd name="connsiteX4" fmla="*/ 8129 w 8129"/>
              <a:gd name="connsiteY4" fmla="*/ 11 h 1445"/>
              <a:gd name="connsiteX5" fmla="*/ 8129 w 8129"/>
              <a:gd name="connsiteY5" fmla="*/ 0 h 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 h="1445">
                <a:moveTo>
                  <a:pt x="8129" y="0"/>
                </a:moveTo>
                <a:cubicBezTo>
                  <a:pt x="5428" y="0"/>
                  <a:pt x="2696" y="64"/>
                  <a:pt x="0" y="64"/>
                </a:cubicBezTo>
                <a:cubicBezTo>
                  <a:pt x="69" y="437"/>
                  <a:pt x="69" y="1151"/>
                  <a:pt x="256" y="1183"/>
                </a:cubicBezTo>
                <a:cubicBezTo>
                  <a:pt x="2840" y="1413"/>
                  <a:pt x="5428" y="1748"/>
                  <a:pt x="7868" y="895"/>
                </a:cubicBezTo>
                <a:cubicBezTo>
                  <a:pt x="8086" y="816"/>
                  <a:pt x="8054" y="325"/>
                  <a:pt x="8129" y="11"/>
                </a:cubicBezTo>
                <a:lnTo>
                  <a:pt x="8129" y="0"/>
                </a:lnTo>
                <a:close/>
              </a:path>
            </a:pathLst>
          </a:custGeom>
          <a:solidFill>
            <a:srgbClr val="FFFFFF">
              <a:alpha val="30000"/>
            </a:srgbClr>
          </a:solidFill>
          <a:ln w="5331" cap="flat">
            <a:noFill/>
            <a:prstDash val="solid"/>
            <a:miter/>
          </a:ln>
        </p:spPr>
        <p:txBody>
          <a:bodyPr rtlCol="0" anchor="ctr"/>
          <a:lstStyle/>
          <a:p>
            <a:endParaRPr lang="en-US"/>
          </a:p>
        </p:txBody>
      </p:sp>
      <p:sp>
        <p:nvSpPr>
          <p:cNvPr id="390" name="Freeform 389">
            <a:extLst>
              <a:ext uri="{FF2B5EF4-FFF2-40B4-BE49-F238E27FC236}">
                <a16:creationId xmlns:a16="http://schemas.microsoft.com/office/drawing/2014/main" id="{7EA84D54-984F-0B05-53FC-E598EDEF9D85}"/>
              </a:ext>
            </a:extLst>
          </p:cNvPr>
          <p:cNvSpPr/>
          <p:nvPr userDrawn="1"/>
        </p:nvSpPr>
        <p:spPr>
          <a:xfrm>
            <a:off x="10501313" y="3568901"/>
            <a:ext cx="5402" cy="13175"/>
          </a:xfrm>
          <a:custGeom>
            <a:avLst/>
            <a:gdLst>
              <a:gd name="connsiteX0" fmla="*/ 75 w 2323"/>
              <a:gd name="connsiteY0" fmla="*/ 0 h 5666"/>
              <a:gd name="connsiteX1" fmla="*/ 0 w 2323"/>
              <a:gd name="connsiteY1" fmla="*/ 5666 h 5666"/>
              <a:gd name="connsiteX2" fmla="*/ 75 w 2323"/>
              <a:gd name="connsiteY2" fmla="*/ 0 h 5666"/>
            </a:gdLst>
            <a:ahLst/>
            <a:cxnLst>
              <a:cxn ang="0">
                <a:pos x="connsiteX0" y="connsiteY0"/>
              </a:cxn>
              <a:cxn ang="0">
                <a:pos x="connsiteX1" y="connsiteY1"/>
              </a:cxn>
              <a:cxn ang="0">
                <a:pos x="connsiteX2" y="connsiteY2"/>
              </a:cxn>
            </a:cxnLst>
            <a:rect l="l" t="t" r="r" b="b"/>
            <a:pathLst>
              <a:path w="2323" h="5666">
                <a:moveTo>
                  <a:pt x="75" y="0"/>
                </a:moveTo>
                <a:cubicBezTo>
                  <a:pt x="75" y="1892"/>
                  <a:pt x="43" y="3763"/>
                  <a:pt x="0" y="5666"/>
                </a:cubicBezTo>
                <a:cubicBezTo>
                  <a:pt x="3064" y="4717"/>
                  <a:pt x="3106" y="1668"/>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91" name="Freeform 390">
            <a:extLst>
              <a:ext uri="{FF2B5EF4-FFF2-40B4-BE49-F238E27FC236}">
                <a16:creationId xmlns:a16="http://schemas.microsoft.com/office/drawing/2014/main" id="{471BAC6A-03F6-488E-78E9-16126980C743}"/>
              </a:ext>
            </a:extLst>
          </p:cNvPr>
          <p:cNvSpPr/>
          <p:nvPr userDrawn="1"/>
        </p:nvSpPr>
        <p:spPr>
          <a:xfrm>
            <a:off x="10294574" y="3571589"/>
            <a:ext cx="158538" cy="11503"/>
          </a:xfrm>
          <a:custGeom>
            <a:avLst/>
            <a:gdLst>
              <a:gd name="connsiteX0" fmla="*/ 33926 w 68180"/>
              <a:gd name="connsiteY0" fmla="*/ 59 h 4947"/>
              <a:gd name="connsiteX1" fmla="*/ 2808 w 68180"/>
              <a:gd name="connsiteY1" fmla="*/ 59 h 4947"/>
              <a:gd name="connsiteX2" fmla="*/ 70 w 68180"/>
              <a:gd name="connsiteY2" fmla="*/ 693 h 4947"/>
              <a:gd name="connsiteX3" fmla="*/ 876 w 68180"/>
              <a:gd name="connsiteY3" fmla="*/ 2442 h 4947"/>
              <a:gd name="connsiteX4" fmla="*/ 7623 w 68180"/>
              <a:gd name="connsiteY4" fmla="*/ 4739 h 4947"/>
              <a:gd name="connsiteX5" fmla="*/ 64500 w 68180"/>
              <a:gd name="connsiteY5" fmla="*/ 4627 h 4947"/>
              <a:gd name="connsiteX6" fmla="*/ 68178 w 68180"/>
              <a:gd name="connsiteY6" fmla="*/ 2703 h 4947"/>
              <a:gd name="connsiteX7" fmla="*/ 64356 w 68180"/>
              <a:gd name="connsiteY7" fmla="*/ 0 h 4947"/>
              <a:gd name="connsiteX8" fmla="*/ 33926 w 68180"/>
              <a:gd name="connsiteY8" fmla="*/ 59 h 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80" h="4947">
                <a:moveTo>
                  <a:pt x="33926" y="59"/>
                </a:moveTo>
                <a:lnTo>
                  <a:pt x="2808" y="59"/>
                </a:lnTo>
                <a:cubicBezTo>
                  <a:pt x="1858" y="59"/>
                  <a:pt x="513" y="-170"/>
                  <a:pt x="70" y="693"/>
                </a:cubicBezTo>
                <a:cubicBezTo>
                  <a:pt x="-293" y="1354"/>
                  <a:pt x="876" y="2095"/>
                  <a:pt x="876" y="2442"/>
                </a:cubicBezTo>
                <a:cubicBezTo>
                  <a:pt x="1207" y="5970"/>
                  <a:pt x="5028" y="4739"/>
                  <a:pt x="7623" y="4739"/>
                </a:cubicBezTo>
                <a:cubicBezTo>
                  <a:pt x="26571" y="4739"/>
                  <a:pt x="45557" y="4659"/>
                  <a:pt x="64500" y="4627"/>
                </a:cubicBezTo>
                <a:cubicBezTo>
                  <a:pt x="66576" y="4627"/>
                  <a:pt x="68252" y="4627"/>
                  <a:pt x="68178" y="2703"/>
                </a:cubicBezTo>
                <a:cubicBezTo>
                  <a:pt x="68066" y="896"/>
                  <a:pt x="67446" y="-21"/>
                  <a:pt x="64356" y="0"/>
                </a:cubicBezTo>
                <a:cubicBezTo>
                  <a:pt x="54225" y="112"/>
                  <a:pt x="44062" y="59"/>
                  <a:pt x="33926" y="59"/>
                </a:cubicBezTo>
                <a:close/>
              </a:path>
            </a:pathLst>
          </a:custGeom>
          <a:solidFill>
            <a:srgbClr val="FFFFFF">
              <a:alpha val="30000"/>
            </a:srgbClr>
          </a:solidFill>
          <a:ln w="5331" cap="flat">
            <a:noFill/>
            <a:prstDash val="solid"/>
            <a:miter/>
          </a:ln>
        </p:spPr>
        <p:txBody>
          <a:bodyPr rtlCol="0" anchor="ctr"/>
          <a:lstStyle/>
          <a:p>
            <a:endParaRPr lang="en-US"/>
          </a:p>
        </p:txBody>
      </p:sp>
      <p:sp>
        <p:nvSpPr>
          <p:cNvPr id="392" name="Freeform 391">
            <a:extLst>
              <a:ext uri="{FF2B5EF4-FFF2-40B4-BE49-F238E27FC236}">
                <a16:creationId xmlns:a16="http://schemas.microsoft.com/office/drawing/2014/main" id="{EFFFCB09-8817-3594-8E4E-23E5B6D9DDDA}"/>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78732E42-0E2F-AE7E-EE23-39713CE3B282}"/>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394" name="Freeform 393">
            <a:extLst>
              <a:ext uri="{FF2B5EF4-FFF2-40B4-BE49-F238E27FC236}">
                <a16:creationId xmlns:a16="http://schemas.microsoft.com/office/drawing/2014/main" id="{18CD1F48-F513-D54B-FE45-4452AFA61990}"/>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395" name="Freeform 394">
            <a:extLst>
              <a:ext uri="{FF2B5EF4-FFF2-40B4-BE49-F238E27FC236}">
                <a16:creationId xmlns:a16="http://schemas.microsoft.com/office/drawing/2014/main" id="{BC4A874C-80F5-6653-59C0-1E42CBCFEBAF}"/>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396" name="Freeform 395">
            <a:extLst>
              <a:ext uri="{FF2B5EF4-FFF2-40B4-BE49-F238E27FC236}">
                <a16:creationId xmlns:a16="http://schemas.microsoft.com/office/drawing/2014/main" id="{01D53433-3CB9-78B7-EAAD-0EFDEDDAA07C}"/>
              </a:ext>
            </a:extLst>
          </p:cNvPr>
          <p:cNvSpPr/>
          <p:nvPr userDrawn="1"/>
        </p:nvSpPr>
        <p:spPr>
          <a:xfrm>
            <a:off x="7122875" y="2074594"/>
            <a:ext cx="127254" cy="14966"/>
          </a:xfrm>
          <a:custGeom>
            <a:avLst/>
            <a:gdLst>
              <a:gd name="connsiteX0" fmla="*/ 27067 w 54726"/>
              <a:gd name="connsiteY0" fmla="*/ 91 h 6436"/>
              <a:gd name="connsiteX1" fmla="*/ 3128 w 54726"/>
              <a:gd name="connsiteY1" fmla="*/ 61 h 6436"/>
              <a:gd name="connsiteX2" fmla="*/ 0 w 54726"/>
              <a:gd name="connsiteY2" fmla="*/ 2043 h 6436"/>
              <a:gd name="connsiteX3" fmla="*/ 69 w 54726"/>
              <a:gd name="connsiteY3" fmla="*/ 3680 h 6436"/>
              <a:gd name="connsiteX4" fmla="*/ 4697 w 54726"/>
              <a:gd name="connsiteY4" fmla="*/ 6436 h 6436"/>
              <a:gd name="connsiteX5" fmla="*/ 50392 w 54726"/>
              <a:gd name="connsiteY5" fmla="*/ 6436 h 6436"/>
              <a:gd name="connsiteX6" fmla="*/ 54257 w 54726"/>
              <a:gd name="connsiteY6" fmla="*/ 2756 h 6436"/>
              <a:gd name="connsiteX7" fmla="*/ 53376 w 54726"/>
              <a:gd name="connsiteY7" fmla="*/ 254 h 6436"/>
              <a:gd name="connsiteX8" fmla="*/ 48316 w 54726"/>
              <a:gd name="connsiteY8" fmla="*/ 51 h 6436"/>
              <a:gd name="connsiteX9" fmla="*/ 27067 w 54726"/>
              <a:gd name="connsiteY9" fmla="*/ 51 h 6436"/>
              <a:gd name="connsiteX10" fmla="*/ 27067 w 54726"/>
              <a:gd name="connsiteY10" fmla="*/ 81 h 6436"/>
              <a:gd name="connsiteX11" fmla="*/ 27067 w 54726"/>
              <a:gd name="connsiteY11" fmla="*/ 91 h 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6" h="6436">
                <a:moveTo>
                  <a:pt x="27067" y="91"/>
                </a:moveTo>
                <a:cubicBezTo>
                  <a:pt x="19087" y="91"/>
                  <a:pt x="11113" y="152"/>
                  <a:pt x="3128" y="61"/>
                </a:cubicBezTo>
                <a:cubicBezTo>
                  <a:pt x="865" y="61"/>
                  <a:pt x="27" y="671"/>
                  <a:pt x="0" y="2043"/>
                </a:cubicBezTo>
                <a:cubicBezTo>
                  <a:pt x="0" y="2592"/>
                  <a:pt x="0" y="3141"/>
                  <a:pt x="69" y="3680"/>
                </a:cubicBezTo>
                <a:cubicBezTo>
                  <a:pt x="432" y="6212"/>
                  <a:pt x="977" y="6436"/>
                  <a:pt x="4697" y="6436"/>
                </a:cubicBezTo>
                <a:lnTo>
                  <a:pt x="50392" y="6436"/>
                </a:lnTo>
                <a:cubicBezTo>
                  <a:pt x="53963" y="6436"/>
                  <a:pt x="55607" y="5002"/>
                  <a:pt x="54257" y="2756"/>
                </a:cubicBezTo>
                <a:cubicBezTo>
                  <a:pt x="53750" y="1891"/>
                  <a:pt x="54545" y="600"/>
                  <a:pt x="53376" y="254"/>
                </a:cubicBezTo>
                <a:cubicBezTo>
                  <a:pt x="51882" y="-153"/>
                  <a:pt x="50019" y="51"/>
                  <a:pt x="48316" y="51"/>
                </a:cubicBezTo>
                <a:lnTo>
                  <a:pt x="27067" y="51"/>
                </a:lnTo>
                <a:lnTo>
                  <a:pt x="27067" y="81"/>
                </a:lnTo>
                <a:lnTo>
                  <a:pt x="27067" y="91"/>
                </a:lnTo>
                <a:close/>
              </a:path>
            </a:pathLst>
          </a:custGeom>
          <a:solidFill>
            <a:srgbClr val="FFFFFF">
              <a:alpha val="30000"/>
            </a:srgbClr>
          </a:solidFill>
          <a:ln w="5331" cap="flat">
            <a:noFill/>
            <a:prstDash val="solid"/>
            <a:miter/>
          </a:ln>
        </p:spPr>
        <p:txBody>
          <a:bodyPr rtlCol="0" anchor="ctr"/>
          <a:lstStyle/>
          <a:p>
            <a:endParaRPr lang="en-US"/>
          </a:p>
        </p:txBody>
      </p:sp>
      <p:sp>
        <p:nvSpPr>
          <p:cNvPr id="397" name="Freeform 396">
            <a:extLst>
              <a:ext uri="{FF2B5EF4-FFF2-40B4-BE49-F238E27FC236}">
                <a16:creationId xmlns:a16="http://schemas.microsoft.com/office/drawing/2014/main" id="{D5FCF46A-DE0A-AF81-97B5-2D55FAD72079}"/>
              </a:ext>
            </a:extLst>
          </p:cNvPr>
          <p:cNvSpPr/>
          <p:nvPr userDrawn="1"/>
        </p:nvSpPr>
        <p:spPr>
          <a:xfrm>
            <a:off x="6672064" y="2077475"/>
            <a:ext cx="388889" cy="13310"/>
          </a:xfrm>
          <a:custGeom>
            <a:avLst/>
            <a:gdLst>
              <a:gd name="connsiteX0" fmla="*/ 1486 w 167243"/>
              <a:gd name="connsiteY0" fmla="*/ 0 h 5724"/>
              <a:gd name="connsiteX1" fmla="*/ 1631 w 167243"/>
              <a:gd name="connsiteY1" fmla="*/ 4545 h 5724"/>
              <a:gd name="connsiteX2" fmla="*/ 14128 w 167243"/>
              <a:gd name="connsiteY2" fmla="*/ 5725 h 5724"/>
              <a:gd name="connsiteX3" fmla="*/ 151977 w 167243"/>
              <a:gd name="connsiteY3" fmla="*/ 5725 h 5724"/>
              <a:gd name="connsiteX4" fmla="*/ 167243 w 167243"/>
              <a:gd name="connsiteY4" fmla="*/ 1363 h 5724"/>
              <a:gd name="connsiteX5" fmla="*/ 164805 w 167243"/>
              <a:gd name="connsiteY5" fmla="*/ 11 h 5724"/>
              <a:gd name="connsiteX6" fmla="*/ 1486 w 167243"/>
              <a:gd name="connsiteY6" fmla="*/ 11 h 5724"/>
              <a:gd name="connsiteX7" fmla="*/ 1486 w 167243"/>
              <a:gd name="connsiteY7" fmla="*/ 0 h 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243" h="5724">
                <a:moveTo>
                  <a:pt x="1486" y="0"/>
                </a:moveTo>
                <a:cubicBezTo>
                  <a:pt x="-1644" y="865"/>
                  <a:pt x="1052" y="3711"/>
                  <a:pt x="1631" y="4545"/>
                </a:cubicBezTo>
                <a:cubicBezTo>
                  <a:pt x="2467" y="5755"/>
                  <a:pt x="8809" y="5725"/>
                  <a:pt x="14128" y="5725"/>
                </a:cubicBezTo>
                <a:lnTo>
                  <a:pt x="151977" y="5725"/>
                </a:lnTo>
                <a:cubicBezTo>
                  <a:pt x="153402" y="5725"/>
                  <a:pt x="167315" y="5033"/>
                  <a:pt x="167243" y="1363"/>
                </a:cubicBezTo>
                <a:cubicBezTo>
                  <a:pt x="166148" y="905"/>
                  <a:pt x="165601" y="438"/>
                  <a:pt x="164805" y="11"/>
                </a:cubicBezTo>
                <a:lnTo>
                  <a:pt x="1486" y="11"/>
                </a:lnTo>
                <a:lnTo>
                  <a:pt x="1486" y="0"/>
                </a:lnTo>
                <a:close/>
              </a:path>
            </a:pathLst>
          </a:custGeom>
          <a:solidFill>
            <a:srgbClr val="FFFFFF">
              <a:alpha val="30000"/>
            </a:srgbClr>
          </a:solidFill>
          <a:ln w="5331" cap="flat">
            <a:noFill/>
            <a:prstDash val="solid"/>
            <a:miter/>
          </a:ln>
        </p:spPr>
        <p:txBody>
          <a:bodyPr rtlCol="0" anchor="ctr"/>
          <a:lstStyle/>
          <a:p>
            <a:endParaRPr lang="en-US"/>
          </a:p>
        </p:txBody>
      </p:sp>
      <p:sp>
        <p:nvSpPr>
          <p:cNvPr id="398" name="Freeform 397">
            <a:extLst>
              <a:ext uri="{FF2B5EF4-FFF2-40B4-BE49-F238E27FC236}">
                <a16:creationId xmlns:a16="http://schemas.microsoft.com/office/drawing/2014/main" id="{633349D1-D35D-065D-D9D9-17D5F2DAA0A9}"/>
              </a:ext>
            </a:extLst>
          </p:cNvPr>
          <p:cNvSpPr/>
          <p:nvPr userDrawn="1"/>
        </p:nvSpPr>
        <p:spPr>
          <a:xfrm>
            <a:off x="7307331" y="2073045"/>
            <a:ext cx="125859" cy="16238"/>
          </a:xfrm>
          <a:custGeom>
            <a:avLst/>
            <a:gdLst>
              <a:gd name="connsiteX0" fmla="*/ 27027 w 54126"/>
              <a:gd name="connsiteY0" fmla="*/ 32 h 6983"/>
              <a:gd name="connsiteX1" fmla="*/ 48564 w 54126"/>
              <a:gd name="connsiteY1" fmla="*/ 32 h 6983"/>
              <a:gd name="connsiteX2" fmla="*/ 54067 w 54126"/>
              <a:gd name="connsiteY2" fmla="*/ 3651 h 6983"/>
              <a:gd name="connsiteX3" fmla="*/ 50608 w 54126"/>
              <a:gd name="connsiteY3" fmla="*/ 5949 h 6983"/>
              <a:gd name="connsiteX4" fmla="*/ 13981 w 54126"/>
              <a:gd name="connsiteY4" fmla="*/ 5949 h 6983"/>
              <a:gd name="connsiteX5" fmla="*/ 11868 w 54126"/>
              <a:gd name="connsiteY5" fmla="*/ 6031 h 6983"/>
              <a:gd name="connsiteX6" fmla="*/ 3231 w 54126"/>
              <a:gd name="connsiteY6" fmla="*/ 6834 h 6983"/>
              <a:gd name="connsiteX7" fmla="*/ 1518 w 54126"/>
              <a:gd name="connsiteY7" fmla="*/ 6061 h 6983"/>
              <a:gd name="connsiteX8" fmla="*/ 419 w 54126"/>
              <a:gd name="connsiteY8" fmla="*/ 3875 h 6983"/>
              <a:gd name="connsiteX9" fmla="*/ 3087 w 54126"/>
              <a:gd name="connsiteY9" fmla="*/ 22 h 6983"/>
              <a:gd name="connsiteX10" fmla="*/ 27027 w 54126"/>
              <a:gd name="connsiteY10" fmla="*/ 22 h 6983"/>
              <a:gd name="connsiteX11" fmla="*/ 27027 w 54126"/>
              <a:gd name="connsiteY11" fmla="*/ 32 h 6983"/>
              <a:gd name="connsiteX12" fmla="*/ 3376 w 54126"/>
              <a:gd name="connsiteY12" fmla="*/ 1700 h 6983"/>
              <a:gd name="connsiteX13" fmla="*/ 1257 w 54126"/>
              <a:gd name="connsiteY13" fmla="*/ 2187 h 6983"/>
              <a:gd name="connsiteX14" fmla="*/ 1876 w 54126"/>
              <a:gd name="connsiteY14" fmla="*/ 3509 h 6983"/>
              <a:gd name="connsiteX15" fmla="*/ 6978 w 54126"/>
              <a:gd name="connsiteY15" fmla="*/ 5268 h 6983"/>
              <a:gd name="connsiteX16" fmla="*/ 50266 w 54126"/>
              <a:gd name="connsiteY16" fmla="*/ 5187 h 6983"/>
              <a:gd name="connsiteX17" fmla="*/ 53037 w 54126"/>
              <a:gd name="connsiteY17" fmla="*/ 3723 h 6983"/>
              <a:gd name="connsiteX18" fmla="*/ 50122 w 54126"/>
              <a:gd name="connsiteY18" fmla="*/ 1689 h 6983"/>
              <a:gd name="connsiteX19" fmla="*/ 26989 w 54126"/>
              <a:gd name="connsiteY19" fmla="*/ 1720 h 6983"/>
              <a:gd name="connsiteX20" fmla="*/ 3333 w 54126"/>
              <a:gd name="connsiteY20" fmla="*/ 1720 h 6983"/>
              <a:gd name="connsiteX21" fmla="*/ 3376 w 54126"/>
              <a:gd name="connsiteY21" fmla="*/ 1720 h 6983"/>
              <a:gd name="connsiteX22" fmla="*/ 3376 w 54126"/>
              <a:gd name="connsiteY22" fmla="*/ 1700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26" h="6983">
                <a:moveTo>
                  <a:pt x="27027" y="32"/>
                </a:moveTo>
                <a:cubicBezTo>
                  <a:pt x="34206" y="32"/>
                  <a:pt x="41385" y="1"/>
                  <a:pt x="48564" y="32"/>
                </a:cubicBezTo>
                <a:cubicBezTo>
                  <a:pt x="54387" y="63"/>
                  <a:pt x="53624" y="-690"/>
                  <a:pt x="54067" y="3651"/>
                </a:cubicBezTo>
                <a:cubicBezTo>
                  <a:pt x="54286" y="5868"/>
                  <a:pt x="54067" y="5949"/>
                  <a:pt x="50608" y="5949"/>
                </a:cubicBezTo>
                <a:lnTo>
                  <a:pt x="13981" y="5949"/>
                </a:lnTo>
                <a:cubicBezTo>
                  <a:pt x="13250" y="5949"/>
                  <a:pt x="12268" y="5777"/>
                  <a:pt x="11868" y="6031"/>
                </a:cubicBezTo>
                <a:cubicBezTo>
                  <a:pt x="9274" y="7760"/>
                  <a:pt x="6114" y="6550"/>
                  <a:pt x="3231" y="6834"/>
                </a:cubicBezTo>
                <a:cubicBezTo>
                  <a:pt x="2650" y="6895"/>
                  <a:pt x="1369" y="6865"/>
                  <a:pt x="1518" y="6061"/>
                </a:cubicBezTo>
                <a:cubicBezTo>
                  <a:pt x="1662" y="5177"/>
                  <a:pt x="894" y="4597"/>
                  <a:pt x="419" y="3875"/>
                </a:cubicBezTo>
                <a:cubicBezTo>
                  <a:pt x="-745" y="1954"/>
                  <a:pt x="637" y="22"/>
                  <a:pt x="3087" y="22"/>
                </a:cubicBezTo>
                <a:lnTo>
                  <a:pt x="27027" y="22"/>
                </a:lnTo>
                <a:lnTo>
                  <a:pt x="27027" y="32"/>
                </a:lnTo>
                <a:close/>
                <a:moveTo>
                  <a:pt x="3376" y="1700"/>
                </a:moveTo>
                <a:cubicBezTo>
                  <a:pt x="2644" y="1700"/>
                  <a:pt x="1630" y="1527"/>
                  <a:pt x="1257" y="2187"/>
                </a:cubicBezTo>
                <a:cubicBezTo>
                  <a:pt x="1000" y="2706"/>
                  <a:pt x="1838" y="3245"/>
                  <a:pt x="1876" y="3509"/>
                </a:cubicBezTo>
                <a:cubicBezTo>
                  <a:pt x="2137" y="6214"/>
                  <a:pt x="5009" y="5268"/>
                  <a:pt x="6978" y="5268"/>
                </a:cubicBezTo>
                <a:cubicBezTo>
                  <a:pt x="21411" y="5268"/>
                  <a:pt x="35839" y="5207"/>
                  <a:pt x="50266" y="5187"/>
                </a:cubicBezTo>
                <a:cubicBezTo>
                  <a:pt x="51836" y="5187"/>
                  <a:pt x="53079" y="5187"/>
                  <a:pt x="53037" y="3723"/>
                </a:cubicBezTo>
                <a:cubicBezTo>
                  <a:pt x="52962" y="2350"/>
                  <a:pt x="52487" y="1659"/>
                  <a:pt x="50122" y="1689"/>
                </a:cubicBezTo>
                <a:cubicBezTo>
                  <a:pt x="42399" y="1770"/>
                  <a:pt x="34713" y="1720"/>
                  <a:pt x="26989" y="1720"/>
                </a:cubicBezTo>
                <a:cubicBezTo>
                  <a:pt x="19260" y="1720"/>
                  <a:pt x="11243" y="1689"/>
                  <a:pt x="3333" y="1720"/>
                </a:cubicBezTo>
                <a:lnTo>
                  <a:pt x="3376" y="1720"/>
                </a:lnTo>
                <a:lnTo>
                  <a:pt x="3376" y="1700"/>
                </a:lnTo>
                <a:close/>
              </a:path>
            </a:pathLst>
          </a:custGeom>
          <a:solidFill>
            <a:srgbClr val="FFFFFF">
              <a:alpha val="30000"/>
            </a:srgbClr>
          </a:solidFill>
          <a:ln w="5331" cap="flat">
            <a:noFill/>
            <a:prstDash val="solid"/>
            <a:miter/>
          </a:ln>
        </p:spPr>
        <p:txBody>
          <a:bodyPr rtlCol="0" anchor="ctr"/>
          <a:lstStyle/>
          <a:p>
            <a:endParaRPr lang="en-US"/>
          </a:p>
        </p:txBody>
      </p:sp>
      <p:sp>
        <p:nvSpPr>
          <p:cNvPr id="399" name="Freeform 398">
            <a:extLst>
              <a:ext uri="{FF2B5EF4-FFF2-40B4-BE49-F238E27FC236}">
                <a16:creationId xmlns:a16="http://schemas.microsoft.com/office/drawing/2014/main" id="{96B266FB-F8D2-07D0-848A-8CA8D8087148}"/>
              </a:ext>
            </a:extLst>
          </p:cNvPr>
          <p:cNvSpPr/>
          <p:nvPr userDrawn="1"/>
        </p:nvSpPr>
        <p:spPr>
          <a:xfrm>
            <a:off x="7444303" y="2072683"/>
            <a:ext cx="23190" cy="12898"/>
          </a:xfrm>
          <a:custGeom>
            <a:avLst/>
            <a:gdLst>
              <a:gd name="connsiteX0" fmla="*/ 286 w 9973"/>
              <a:gd name="connsiteY0" fmla="*/ 4559 h 5547"/>
              <a:gd name="connsiteX1" fmla="*/ 1049 w 9973"/>
              <a:gd name="connsiteY1" fmla="*/ 5535 h 5547"/>
              <a:gd name="connsiteX2" fmla="*/ 9941 w 9973"/>
              <a:gd name="connsiteY2" fmla="*/ 5189 h 5547"/>
              <a:gd name="connsiteX3" fmla="*/ 9974 w 9973"/>
              <a:gd name="connsiteY3" fmla="*/ 908 h 5547"/>
              <a:gd name="connsiteX4" fmla="*/ 932 w 9973"/>
              <a:gd name="connsiteY4" fmla="*/ 390 h 5547"/>
              <a:gd name="connsiteX5" fmla="*/ 387 w 9973"/>
              <a:gd name="connsiteY5" fmla="*/ 4213 h 5547"/>
              <a:gd name="connsiteX6" fmla="*/ 312 w 9973"/>
              <a:gd name="connsiteY6" fmla="*/ 4559 h 5547"/>
              <a:gd name="connsiteX7" fmla="*/ 275 w 9973"/>
              <a:gd name="connsiteY7" fmla="*/ 4559 h 5547"/>
              <a:gd name="connsiteX8" fmla="*/ 286 w 9973"/>
              <a:gd name="connsiteY8" fmla="*/ 4559 h 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3" h="5547">
                <a:moveTo>
                  <a:pt x="286" y="4559"/>
                </a:moveTo>
                <a:cubicBezTo>
                  <a:pt x="286" y="4986"/>
                  <a:pt x="323" y="5646"/>
                  <a:pt x="1049" y="5535"/>
                </a:cubicBezTo>
                <a:cubicBezTo>
                  <a:pt x="4001" y="5128"/>
                  <a:pt x="6984" y="5880"/>
                  <a:pt x="9941" y="5189"/>
                </a:cubicBezTo>
                <a:cubicBezTo>
                  <a:pt x="9941" y="3755"/>
                  <a:pt x="9974" y="2312"/>
                  <a:pt x="9974" y="908"/>
                </a:cubicBezTo>
                <a:cubicBezTo>
                  <a:pt x="7134" y="-414"/>
                  <a:pt x="3745" y="-17"/>
                  <a:pt x="932" y="390"/>
                </a:cubicBezTo>
                <a:cubicBezTo>
                  <a:pt x="-926" y="644"/>
                  <a:pt x="606" y="2861"/>
                  <a:pt x="387" y="4213"/>
                </a:cubicBezTo>
                <a:cubicBezTo>
                  <a:pt x="387" y="4325"/>
                  <a:pt x="344" y="4447"/>
                  <a:pt x="312" y="4559"/>
                </a:cubicBezTo>
                <a:lnTo>
                  <a:pt x="275" y="4559"/>
                </a:lnTo>
                <a:lnTo>
                  <a:pt x="286" y="4559"/>
                </a:lnTo>
                <a:close/>
              </a:path>
            </a:pathLst>
          </a:custGeom>
          <a:solidFill>
            <a:srgbClr val="FFFFFF">
              <a:alpha val="30000"/>
            </a:srgbClr>
          </a:solidFill>
          <a:ln w="5331" cap="flat">
            <a:noFill/>
            <a:prstDash val="solid"/>
            <a:miter/>
          </a:ln>
        </p:spPr>
        <p:txBody>
          <a:bodyPr rtlCol="0" anchor="ctr"/>
          <a:lstStyle/>
          <a:p>
            <a:endParaRPr lang="en-US"/>
          </a:p>
        </p:txBody>
      </p:sp>
      <p:sp>
        <p:nvSpPr>
          <p:cNvPr id="400" name="Freeform 399">
            <a:extLst>
              <a:ext uri="{FF2B5EF4-FFF2-40B4-BE49-F238E27FC236}">
                <a16:creationId xmlns:a16="http://schemas.microsoft.com/office/drawing/2014/main" id="{1A481E0C-8155-2BFA-4D99-465799636FE4}"/>
              </a:ext>
            </a:extLst>
          </p:cNvPr>
          <p:cNvSpPr/>
          <p:nvPr userDrawn="1"/>
        </p:nvSpPr>
        <p:spPr>
          <a:xfrm>
            <a:off x="7084824" y="2074896"/>
            <a:ext cx="9573" cy="16363"/>
          </a:xfrm>
          <a:custGeom>
            <a:avLst/>
            <a:gdLst>
              <a:gd name="connsiteX0" fmla="*/ 2010 w 4117"/>
              <a:gd name="connsiteY0" fmla="*/ 22 h 7037"/>
              <a:gd name="connsiteX1" fmla="*/ 7 w 4117"/>
              <a:gd name="connsiteY1" fmla="*/ 2320 h 7037"/>
              <a:gd name="connsiteX2" fmla="*/ 2372 w 4117"/>
              <a:gd name="connsiteY2" fmla="*/ 7037 h 7037"/>
              <a:gd name="connsiteX3" fmla="*/ 4117 w 4117"/>
              <a:gd name="connsiteY3" fmla="*/ 4333 h 7037"/>
              <a:gd name="connsiteX4" fmla="*/ 2041 w 4117"/>
              <a:gd name="connsiteY4" fmla="*/ 22 h 7037"/>
              <a:gd name="connsiteX5" fmla="*/ 2000 w 4117"/>
              <a:gd name="connsiteY5" fmla="*/ 22 h 7037"/>
              <a:gd name="connsiteX6" fmla="*/ 2010 w 4117"/>
              <a:gd name="connsiteY6" fmla="*/ 22 h 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 h="7037">
                <a:moveTo>
                  <a:pt x="2010" y="22"/>
                </a:moveTo>
                <a:cubicBezTo>
                  <a:pt x="1060" y="22"/>
                  <a:pt x="7" y="-385"/>
                  <a:pt x="7" y="2320"/>
                </a:cubicBezTo>
                <a:cubicBezTo>
                  <a:pt x="-66" y="6061"/>
                  <a:pt x="440" y="7037"/>
                  <a:pt x="2372" y="7037"/>
                </a:cubicBezTo>
                <a:cubicBezTo>
                  <a:pt x="3942" y="7037"/>
                  <a:pt x="4117" y="6783"/>
                  <a:pt x="4117" y="4333"/>
                </a:cubicBezTo>
                <a:cubicBezTo>
                  <a:pt x="4117" y="428"/>
                  <a:pt x="3900" y="22"/>
                  <a:pt x="2041" y="22"/>
                </a:cubicBezTo>
                <a:lnTo>
                  <a:pt x="2000" y="22"/>
                </a:lnTo>
                <a:lnTo>
                  <a:pt x="2010" y="22"/>
                </a:lnTo>
                <a:close/>
              </a:path>
            </a:pathLst>
          </a:custGeom>
          <a:solidFill>
            <a:srgbClr val="FFFFFF">
              <a:alpha val="30000"/>
            </a:srgbClr>
          </a:solidFill>
          <a:ln w="5331" cap="flat">
            <a:noFill/>
            <a:prstDash val="solid"/>
            <a:miter/>
          </a:ln>
        </p:spPr>
        <p:txBody>
          <a:bodyPr rtlCol="0" anchor="ctr"/>
          <a:lstStyle/>
          <a:p>
            <a:endParaRPr lang="en-US"/>
          </a:p>
        </p:txBody>
      </p:sp>
      <p:sp>
        <p:nvSpPr>
          <p:cNvPr id="401" name="Freeform 400">
            <a:extLst>
              <a:ext uri="{FF2B5EF4-FFF2-40B4-BE49-F238E27FC236}">
                <a16:creationId xmlns:a16="http://schemas.microsoft.com/office/drawing/2014/main" id="{BF18541B-866B-3F3C-9F37-EE6ED0C7F986}"/>
              </a:ext>
            </a:extLst>
          </p:cNvPr>
          <p:cNvSpPr/>
          <p:nvPr userDrawn="1"/>
        </p:nvSpPr>
        <p:spPr>
          <a:xfrm>
            <a:off x="6675394" y="2074873"/>
            <a:ext cx="380127" cy="2600"/>
          </a:xfrm>
          <a:custGeom>
            <a:avLst/>
            <a:gdLst>
              <a:gd name="connsiteX0" fmla="*/ 51 w 163475"/>
              <a:gd name="connsiteY0" fmla="*/ 1118 h 1118"/>
              <a:gd name="connsiteX1" fmla="*/ 163370 w 163475"/>
              <a:gd name="connsiteY1" fmla="*/ 1118 h 1118"/>
              <a:gd name="connsiteX2" fmla="*/ 156884 w 163475"/>
              <a:gd name="connsiteY2" fmla="*/ 0 h 1118"/>
              <a:gd name="connsiteX3" fmla="*/ 7922 w 163475"/>
              <a:gd name="connsiteY3" fmla="*/ 0 h 1118"/>
              <a:gd name="connsiteX4" fmla="*/ 51 w 163475"/>
              <a:gd name="connsiteY4" fmla="*/ 1118 h 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75" h="1118">
                <a:moveTo>
                  <a:pt x="51" y="1118"/>
                </a:moveTo>
                <a:lnTo>
                  <a:pt x="163370" y="1118"/>
                </a:lnTo>
                <a:cubicBezTo>
                  <a:pt x="164062" y="203"/>
                  <a:pt x="161294" y="0"/>
                  <a:pt x="156884" y="0"/>
                </a:cubicBezTo>
                <a:lnTo>
                  <a:pt x="7922" y="0"/>
                </a:lnTo>
                <a:cubicBezTo>
                  <a:pt x="3945" y="0"/>
                  <a:pt x="-528" y="0"/>
                  <a:pt x="51" y="1118"/>
                </a:cubicBezTo>
                <a:close/>
              </a:path>
            </a:pathLst>
          </a:custGeom>
          <a:solidFill>
            <a:srgbClr val="FFFFFF">
              <a:alpha val="30000"/>
            </a:srgbClr>
          </a:solidFill>
          <a:ln w="5331" cap="flat">
            <a:noFill/>
            <a:prstDash val="solid"/>
            <a:miter/>
          </a:ln>
        </p:spPr>
        <p:txBody>
          <a:bodyPr rtlCol="0" anchor="ctr"/>
          <a:lstStyle/>
          <a:p>
            <a:endParaRPr lang="en-US"/>
          </a:p>
        </p:txBody>
      </p:sp>
      <p:sp>
        <p:nvSpPr>
          <p:cNvPr id="402" name="Freeform 401">
            <a:extLst>
              <a:ext uri="{FF2B5EF4-FFF2-40B4-BE49-F238E27FC236}">
                <a16:creationId xmlns:a16="http://schemas.microsoft.com/office/drawing/2014/main" id="{CE51E357-FAFE-DE92-139B-32763F0FF0F8}"/>
              </a:ext>
            </a:extLst>
          </p:cNvPr>
          <p:cNvSpPr/>
          <p:nvPr userDrawn="1"/>
        </p:nvSpPr>
        <p:spPr>
          <a:xfrm>
            <a:off x="7574054" y="2073045"/>
            <a:ext cx="18367" cy="13468"/>
          </a:xfrm>
          <a:custGeom>
            <a:avLst/>
            <a:gdLst>
              <a:gd name="connsiteX0" fmla="*/ 3589 w 7899"/>
              <a:gd name="connsiteY0" fmla="*/ 5790 h 5792"/>
              <a:gd name="connsiteX1" fmla="*/ 7886 w 7899"/>
              <a:gd name="connsiteY1" fmla="*/ 3695 h 5792"/>
              <a:gd name="connsiteX2" fmla="*/ 1977 w 7899"/>
              <a:gd name="connsiteY2" fmla="*/ 14 h 5792"/>
              <a:gd name="connsiteX3" fmla="*/ 45 w 7899"/>
              <a:gd name="connsiteY3" fmla="*/ 2454 h 5792"/>
              <a:gd name="connsiteX4" fmla="*/ 3616 w 7899"/>
              <a:gd name="connsiteY4" fmla="*/ 5790 h 5792"/>
              <a:gd name="connsiteX5" fmla="*/ 3579 w 7899"/>
              <a:gd name="connsiteY5" fmla="*/ 5790 h 5792"/>
              <a:gd name="connsiteX6" fmla="*/ 3589 w 7899"/>
              <a:gd name="connsiteY6" fmla="*/ 5790 h 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 h="5792">
                <a:moveTo>
                  <a:pt x="3589" y="5790"/>
                </a:moveTo>
                <a:cubicBezTo>
                  <a:pt x="7481" y="5708"/>
                  <a:pt x="7998" y="5444"/>
                  <a:pt x="7886" y="3695"/>
                </a:cubicBezTo>
                <a:cubicBezTo>
                  <a:pt x="7667" y="391"/>
                  <a:pt x="6936" y="-98"/>
                  <a:pt x="1977" y="14"/>
                </a:cubicBezTo>
                <a:cubicBezTo>
                  <a:pt x="-360" y="75"/>
                  <a:pt x="3" y="1427"/>
                  <a:pt x="45" y="2454"/>
                </a:cubicBezTo>
                <a:cubicBezTo>
                  <a:pt x="88" y="5179"/>
                  <a:pt x="851" y="5840"/>
                  <a:pt x="3616" y="5790"/>
                </a:cubicBezTo>
                <a:lnTo>
                  <a:pt x="3579" y="5790"/>
                </a:lnTo>
                <a:lnTo>
                  <a:pt x="3589" y="5790"/>
                </a:lnTo>
                <a:close/>
              </a:path>
            </a:pathLst>
          </a:custGeom>
          <a:solidFill>
            <a:srgbClr val="FFFFFF">
              <a:alpha val="30000"/>
            </a:srgbClr>
          </a:solidFill>
          <a:ln w="5331"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5F440C49-F5E4-29C5-27B5-2A92582F15A4}"/>
              </a:ext>
            </a:extLst>
          </p:cNvPr>
          <p:cNvSpPr/>
          <p:nvPr userDrawn="1"/>
        </p:nvSpPr>
        <p:spPr>
          <a:xfrm>
            <a:off x="7262709" y="2077294"/>
            <a:ext cx="22260" cy="11666"/>
          </a:xfrm>
          <a:custGeom>
            <a:avLst/>
            <a:gdLst>
              <a:gd name="connsiteX0" fmla="*/ 9542 w 9573"/>
              <a:gd name="connsiteY0" fmla="*/ 1479 h 5017"/>
              <a:gd name="connsiteX1" fmla="*/ 7252 w 9573"/>
              <a:gd name="connsiteY1" fmla="*/ 15 h 5017"/>
              <a:gd name="connsiteX2" fmla="*/ 5651 w 9573"/>
              <a:gd name="connsiteY2" fmla="*/ 15 h 5017"/>
              <a:gd name="connsiteX3" fmla="*/ 1423 w 9573"/>
              <a:gd name="connsiteY3" fmla="*/ 5017 h 5017"/>
              <a:gd name="connsiteX4" fmla="*/ 1717 w 9573"/>
              <a:gd name="connsiteY4" fmla="*/ 4183 h 5017"/>
              <a:gd name="connsiteX5" fmla="*/ 4151 w 9573"/>
              <a:gd name="connsiteY5" fmla="*/ 4153 h 5017"/>
              <a:gd name="connsiteX6" fmla="*/ 9360 w 9573"/>
              <a:gd name="connsiteY6" fmla="*/ 1591 h 5017"/>
              <a:gd name="connsiteX7" fmla="*/ 9574 w 9573"/>
              <a:gd name="connsiteY7" fmla="*/ 1479 h 5017"/>
              <a:gd name="connsiteX8" fmla="*/ 9531 w 9573"/>
              <a:gd name="connsiteY8" fmla="*/ 1479 h 5017"/>
              <a:gd name="connsiteX9" fmla="*/ 9542 w 9573"/>
              <a:gd name="connsiteY9" fmla="*/ 1479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3" h="5017">
                <a:moveTo>
                  <a:pt x="9542" y="1479"/>
                </a:moveTo>
                <a:cubicBezTo>
                  <a:pt x="9542" y="441"/>
                  <a:pt x="8853" y="-97"/>
                  <a:pt x="7252" y="15"/>
                </a:cubicBezTo>
                <a:cubicBezTo>
                  <a:pt x="6702" y="45"/>
                  <a:pt x="6158" y="15"/>
                  <a:pt x="5651" y="15"/>
                </a:cubicBezTo>
                <a:cubicBezTo>
                  <a:pt x="-215" y="15"/>
                  <a:pt x="-1310" y="1276"/>
                  <a:pt x="1423" y="5017"/>
                </a:cubicBezTo>
                <a:cubicBezTo>
                  <a:pt x="591" y="4580"/>
                  <a:pt x="921" y="4265"/>
                  <a:pt x="1717" y="4183"/>
                </a:cubicBezTo>
                <a:cubicBezTo>
                  <a:pt x="2517" y="4102"/>
                  <a:pt x="3313" y="4153"/>
                  <a:pt x="4151" y="4153"/>
                </a:cubicBezTo>
                <a:cubicBezTo>
                  <a:pt x="6990" y="4153"/>
                  <a:pt x="8746" y="3299"/>
                  <a:pt x="9360" y="1591"/>
                </a:cubicBezTo>
                <a:cubicBezTo>
                  <a:pt x="9360" y="1591"/>
                  <a:pt x="9504" y="1509"/>
                  <a:pt x="9574" y="1479"/>
                </a:cubicBezTo>
                <a:lnTo>
                  <a:pt x="9531" y="1479"/>
                </a:lnTo>
                <a:lnTo>
                  <a:pt x="9542" y="1479"/>
                </a:lnTo>
                <a:close/>
              </a:path>
            </a:pathLst>
          </a:custGeom>
          <a:solidFill>
            <a:srgbClr val="FFFFFF">
              <a:alpha val="30000"/>
            </a:srgbClr>
          </a:solidFill>
          <a:ln w="5331" cap="flat">
            <a:noFill/>
            <a:prstDash val="solid"/>
            <a:miter/>
          </a:ln>
        </p:spPr>
        <p:txBody>
          <a:bodyPr rtlCol="0" anchor="ctr"/>
          <a:lstStyle/>
          <a:p>
            <a:endParaRPr lang="en-US"/>
          </a:p>
        </p:txBody>
      </p:sp>
      <p:sp>
        <p:nvSpPr>
          <p:cNvPr id="404" name="Freeform 403">
            <a:extLst>
              <a:ext uri="{FF2B5EF4-FFF2-40B4-BE49-F238E27FC236}">
                <a16:creationId xmlns:a16="http://schemas.microsoft.com/office/drawing/2014/main" id="{238B32BF-69A0-6AA0-B8B1-273149C74BC8}"/>
              </a:ext>
            </a:extLst>
          </p:cNvPr>
          <p:cNvSpPr/>
          <p:nvPr userDrawn="1"/>
        </p:nvSpPr>
        <p:spPr>
          <a:xfrm>
            <a:off x="7480026" y="2074764"/>
            <a:ext cx="18640" cy="11838"/>
          </a:xfrm>
          <a:custGeom>
            <a:avLst/>
            <a:gdLst>
              <a:gd name="connsiteX0" fmla="*/ 7393 w 8016"/>
              <a:gd name="connsiteY0" fmla="*/ 5041 h 5091"/>
              <a:gd name="connsiteX1" fmla="*/ 7538 w 8016"/>
              <a:gd name="connsiteY1" fmla="*/ 1848 h 5091"/>
              <a:gd name="connsiteX2" fmla="*/ 3417 w 8016"/>
              <a:gd name="connsiteY2" fmla="*/ 781 h 5091"/>
              <a:gd name="connsiteX3" fmla="*/ 60 w 8016"/>
              <a:gd name="connsiteY3" fmla="*/ 1126 h 5091"/>
              <a:gd name="connsiteX4" fmla="*/ 1154 w 8016"/>
              <a:gd name="connsiteY4" fmla="*/ 5092 h 5091"/>
              <a:gd name="connsiteX5" fmla="*/ 7356 w 8016"/>
              <a:gd name="connsiteY5" fmla="*/ 5031 h 5091"/>
              <a:gd name="connsiteX6" fmla="*/ 7393 w 8016"/>
              <a:gd name="connsiteY6" fmla="*/ 5031 h 5091"/>
              <a:gd name="connsiteX7" fmla="*/ 7393 w 8016"/>
              <a:gd name="connsiteY7" fmla="*/ 5041 h 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6" h="5091">
                <a:moveTo>
                  <a:pt x="7393" y="5041"/>
                </a:moveTo>
                <a:cubicBezTo>
                  <a:pt x="7799" y="3983"/>
                  <a:pt x="8488" y="2946"/>
                  <a:pt x="7538" y="1848"/>
                </a:cubicBezTo>
                <a:cubicBezTo>
                  <a:pt x="6374" y="1045"/>
                  <a:pt x="3967" y="1360"/>
                  <a:pt x="3417" y="781"/>
                </a:cubicBezTo>
                <a:cubicBezTo>
                  <a:pt x="1527" y="-1110"/>
                  <a:pt x="1127" y="1014"/>
                  <a:pt x="60" y="1126"/>
                </a:cubicBezTo>
                <a:cubicBezTo>
                  <a:pt x="-85" y="2499"/>
                  <a:pt x="-53" y="3882"/>
                  <a:pt x="1154" y="5092"/>
                </a:cubicBezTo>
                <a:cubicBezTo>
                  <a:pt x="3230" y="5092"/>
                  <a:pt x="5280" y="5061"/>
                  <a:pt x="7356" y="5031"/>
                </a:cubicBezTo>
                <a:lnTo>
                  <a:pt x="7393" y="5031"/>
                </a:lnTo>
                <a:lnTo>
                  <a:pt x="7393" y="5041"/>
                </a:lnTo>
                <a:close/>
              </a:path>
            </a:pathLst>
          </a:custGeom>
          <a:solidFill>
            <a:srgbClr val="FFFFFF">
              <a:alpha val="30000"/>
            </a:srgbClr>
          </a:solidFill>
          <a:ln w="5331"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3016B521-31C1-40BF-7DE5-7924AD633A9F}"/>
              </a:ext>
            </a:extLst>
          </p:cNvPr>
          <p:cNvSpPr/>
          <p:nvPr userDrawn="1"/>
        </p:nvSpPr>
        <p:spPr>
          <a:xfrm>
            <a:off x="7629601" y="2073178"/>
            <a:ext cx="10182" cy="14108"/>
          </a:xfrm>
          <a:custGeom>
            <a:avLst/>
            <a:gdLst>
              <a:gd name="connsiteX0" fmla="*/ 0 w 4379"/>
              <a:gd name="connsiteY0" fmla="*/ 2507 h 6067"/>
              <a:gd name="connsiteX1" fmla="*/ 2664 w 4379"/>
              <a:gd name="connsiteY1" fmla="*/ 5781 h 6067"/>
              <a:gd name="connsiteX2" fmla="*/ 3400 w 4379"/>
              <a:gd name="connsiteY2" fmla="*/ 5843 h 6067"/>
              <a:gd name="connsiteX3" fmla="*/ 3325 w 4379"/>
              <a:gd name="connsiteY3" fmla="*/ 474 h 6067"/>
              <a:gd name="connsiteX4" fmla="*/ 1180 w 4379"/>
              <a:gd name="connsiteY4" fmla="*/ 392 h 6067"/>
              <a:gd name="connsiteX5" fmla="*/ 11 w 4379"/>
              <a:gd name="connsiteY5" fmla="*/ 2518 h 6067"/>
              <a:gd name="connsiteX6" fmla="*/ 0 w 4379"/>
              <a:gd name="connsiteY6" fmla="*/ 2507 h 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9" h="6067">
                <a:moveTo>
                  <a:pt x="0" y="2507"/>
                </a:moveTo>
                <a:cubicBezTo>
                  <a:pt x="1569" y="3341"/>
                  <a:pt x="-651" y="5527"/>
                  <a:pt x="2664" y="5781"/>
                </a:cubicBezTo>
                <a:cubicBezTo>
                  <a:pt x="2882" y="5781"/>
                  <a:pt x="2738" y="6382"/>
                  <a:pt x="3400" y="5843"/>
                </a:cubicBezTo>
                <a:cubicBezTo>
                  <a:pt x="5514" y="3982"/>
                  <a:pt x="3587" y="2223"/>
                  <a:pt x="3325" y="474"/>
                </a:cubicBezTo>
                <a:cubicBezTo>
                  <a:pt x="3213" y="-95"/>
                  <a:pt x="1799" y="-187"/>
                  <a:pt x="1180" y="392"/>
                </a:cubicBezTo>
                <a:cubicBezTo>
                  <a:pt x="598" y="972"/>
                  <a:pt x="416" y="1714"/>
                  <a:pt x="11" y="2518"/>
                </a:cubicBezTo>
                <a:lnTo>
                  <a:pt x="0" y="2507"/>
                </a:lnTo>
                <a:close/>
              </a:path>
            </a:pathLst>
          </a:custGeom>
          <a:solidFill>
            <a:srgbClr val="FFFFFF">
              <a:alpha val="30000"/>
            </a:srgbClr>
          </a:solidFill>
          <a:ln w="5331" cap="flat">
            <a:noFill/>
            <a:prstDash val="solid"/>
            <a:miter/>
          </a:ln>
        </p:spPr>
        <p:txBody>
          <a:bodyPr rtlCol="0" anchor="ctr"/>
          <a:lstStyle/>
          <a:p>
            <a:endParaRPr lang="en-US"/>
          </a:p>
        </p:txBody>
      </p:sp>
      <p:sp>
        <p:nvSpPr>
          <p:cNvPr id="406" name="Freeform 405">
            <a:extLst>
              <a:ext uri="{FF2B5EF4-FFF2-40B4-BE49-F238E27FC236}">
                <a16:creationId xmlns:a16="http://schemas.microsoft.com/office/drawing/2014/main" id="{3D5BF98C-CB03-A651-88B1-E0413D2C2323}"/>
              </a:ext>
            </a:extLst>
          </p:cNvPr>
          <p:cNvSpPr/>
          <p:nvPr userDrawn="1"/>
        </p:nvSpPr>
        <p:spPr>
          <a:xfrm>
            <a:off x="7705993" y="2072466"/>
            <a:ext cx="9580" cy="13389"/>
          </a:xfrm>
          <a:custGeom>
            <a:avLst/>
            <a:gdLst>
              <a:gd name="connsiteX0" fmla="*/ 4099 w 4120"/>
              <a:gd name="connsiteY0" fmla="*/ 3447 h 5758"/>
              <a:gd name="connsiteX1" fmla="*/ 3624 w 4120"/>
              <a:gd name="connsiteY1" fmla="*/ 1464 h 5758"/>
              <a:gd name="connsiteX2" fmla="*/ 2311 w 4120"/>
              <a:gd name="connsiteY2" fmla="*/ 0 h 5758"/>
              <a:gd name="connsiteX3" fmla="*/ 123 w 4120"/>
              <a:gd name="connsiteY3" fmla="*/ 1545 h 5758"/>
              <a:gd name="connsiteX4" fmla="*/ 1174 w 4120"/>
              <a:gd name="connsiteY4" fmla="*/ 5246 h 5758"/>
              <a:gd name="connsiteX5" fmla="*/ 3469 w 4120"/>
              <a:gd name="connsiteY5" fmla="*/ 5185 h 5758"/>
              <a:gd name="connsiteX6" fmla="*/ 4120 w 4120"/>
              <a:gd name="connsiteY6" fmla="*/ 3436 h 5758"/>
              <a:gd name="connsiteX7" fmla="*/ 4078 w 4120"/>
              <a:gd name="connsiteY7" fmla="*/ 3436 h 5758"/>
              <a:gd name="connsiteX8" fmla="*/ 4099 w 4120"/>
              <a:gd name="connsiteY8" fmla="*/ 3447 h 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 h="5758">
                <a:moveTo>
                  <a:pt x="4099" y="3447"/>
                </a:moveTo>
                <a:cubicBezTo>
                  <a:pt x="3955" y="2786"/>
                  <a:pt x="3768" y="2125"/>
                  <a:pt x="3624" y="1464"/>
                </a:cubicBezTo>
                <a:cubicBezTo>
                  <a:pt x="3480" y="834"/>
                  <a:pt x="3811" y="0"/>
                  <a:pt x="2311" y="0"/>
                </a:cubicBezTo>
                <a:cubicBezTo>
                  <a:pt x="816" y="0"/>
                  <a:pt x="379" y="772"/>
                  <a:pt x="123" y="1545"/>
                </a:cubicBezTo>
                <a:cubicBezTo>
                  <a:pt x="-353" y="2836"/>
                  <a:pt x="672" y="4046"/>
                  <a:pt x="1174" y="5246"/>
                </a:cubicBezTo>
                <a:cubicBezTo>
                  <a:pt x="1468" y="5968"/>
                  <a:pt x="2850" y="5907"/>
                  <a:pt x="3469" y="5185"/>
                </a:cubicBezTo>
                <a:cubicBezTo>
                  <a:pt x="3902" y="4697"/>
                  <a:pt x="3944" y="4036"/>
                  <a:pt x="4120" y="3436"/>
                </a:cubicBezTo>
                <a:lnTo>
                  <a:pt x="4078" y="3436"/>
                </a:lnTo>
                <a:lnTo>
                  <a:pt x="4099" y="3447"/>
                </a:lnTo>
                <a:close/>
              </a:path>
            </a:pathLst>
          </a:custGeom>
          <a:solidFill>
            <a:srgbClr val="FFFFFF">
              <a:alpha val="30000"/>
            </a:srgbClr>
          </a:solidFill>
          <a:ln w="5331"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6872D11C-F991-3B11-82CC-3EF06264C7C3}"/>
              </a:ext>
            </a:extLst>
          </p:cNvPr>
          <p:cNvSpPr/>
          <p:nvPr userDrawn="1"/>
        </p:nvSpPr>
        <p:spPr>
          <a:xfrm>
            <a:off x="7513357" y="2074208"/>
            <a:ext cx="8234" cy="14696"/>
          </a:xfrm>
          <a:custGeom>
            <a:avLst/>
            <a:gdLst>
              <a:gd name="connsiteX0" fmla="*/ 3532 w 3541"/>
              <a:gd name="connsiteY0" fmla="*/ 3107 h 6320"/>
              <a:gd name="connsiteX1" fmla="*/ 3131 w 3541"/>
              <a:gd name="connsiteY1" fmla="*/ 1124 h 6320"/>
              <a:gd name="connsiteX2" fmla="*/ 1530 w 3541"/>
              <a:gd name="connsiteY2" fmla="*/ 66 h 6320"/>
              <a:gd name="connsiteX3" fmla="*/ 404 w 3541"/>
              <a:gd name="connsiteY3" fmla="*/ 615 h 6320"/>
              <a:gd name="connsiteX4" fmla="*/ 1167 w 3541"/>
              <a:gd name="connsiteY4" fmla="*/ 6106 h 6320"/>
              <a:gd name="connsiteX5" fmla="*/ 3131 w 3541"/>
              <a:gd name="connsiteY5" fmla="*/ 5588 h 6320"/>
              <a:gd name="connsiteX6" fmla="*/ 3532 w 3541"/>
              <a:gd name="connsiteY6" fmla="*/ 3087 h 6320"/>
              <a:gd name="connsiteX7" fmla="*/ 3532 w 3541"/>
              <a:gd name="connsiteY7" fmla="*/ 3117 h 6320"/>
              <a:gd name="connsiteX8" fmla="*/ 3532 w 3541"/>
              <a:gd name="connsiteY8" fmla="*/ 3107 h 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1" h="6320">
                <a:moveTo>
                  <a:pt x="3532" y="3107"/>
                </a:moveTo>
                <a:cubicBezTo>
                  <a:pt x="3420" y="2680"/>
                  <a:pt x="3206" y="1927"/>
                  <a:pt x="3131" y="1124"/>
                </a:cubicBezTo>
                <a:cubicBezTo>
                  <a:pt x="3019" y="402"/>
                  <a:pt x="2037" y="382"/>
                  <a:pt x="1530" y="66"/>
                </a:cubicBezTo>
                <a:cubicBezTo>
                  <a:pt x="1098" y="-188"/>
                  <a:pt x="655" y="351"/>
                  <a:pt x="404" y="615"/>
                </a:cubicBezTo>
                <a:cubicBezTo>
                  <a:pt x="-402" y="1419"/>
                  <a:pt x="73" y="5557"/>
                  <a:pt x="1167" y="6106"/>
                </a:cubicBezTo>
                <a:cubicBezTo>
                  <a:pt x="1973" y="6513"/>
                  <a:pt x="2768" y="6340"/>
                  <a:pt x="3131" y="5588"/>
                </a:cubicBezTo>
                <a:cubicBezTo>
                  <a:pt x="3532" y="4896"/>
                  <a:pt x="3564" y="4175"/>
                  <a:pt x="3532" y="3087"/>
                </a:cubicBezTo>
                <a:lnTo>
                  <a:pt x="3532" y="3117"/>
                </a:lnTo>
                <a:lnTo>
                  <a:pt x="3532" y="3107"/>
                </a:lnTo>
                <a:close/>
              </a:path>
            </a:pathLst>
          </a:custGeom>
          <a:solidFill>
            <a:srgbClr val="FFFFFF">
              <a:alpha val="30000"/>
            </a:srgbClr>
          </a:solidFill>
          <a:ln w="5331" cap="flat">
            <a:noFill/>
            <a:prstDash val="solid"/>
            <a:miter/>
          </a:ln>
        </p:spPr>
        <p:txBody>
          <a:bodyPr rtlCol="0" anchor="ctr"/>
          <a:lstStyle/>
          <a:p>
            <a:endParaRPr lang="en-US"/>
          </a:p>
        </p:txBody>
      </p:sp>
      <p:sp>
        <p:nvSpPr>
          <p:cNvPr id="408" name="Freeform 407">
            <a:extLst>
              <a:ext uri="{FF2B5EF4-FFF2-40B4-BE49-F238E27FC236}">
                <a16:creationId xmlns:a16="http://schemas.microsoft.com/office/drawing/2014/main" id="{2D0F4818-5C25-C525-B8B3-12C6906FE266}"/>
              </a:ext>
            </a:extLst>
          </p:cNvPr>
          <p:cNvSpPr/>
          <p:nvPr userDrawn="1"/>
        </p:nvSpPr>
        <p:spPr>
          <a:xfrm>
            <a:off x="7264695" y="2080768"/>
            <a:ext cx="22146" cy="10094"/>
          </a:xfrm>
          <a:custGeom>
            <a:avLst/>
            <a:gdLst>
              <a:gd name="connsiteX0" fmla="*/ 8644 w 9524"/>
              <a:gd name="connsiteY0" fmla="*/ 0 h 4341"/>
              <a:gd name="connsiteX1" fmla="*/ 8431 w 9524"/>
              <a:gd name="connsiteY1" fmla="*/ 112 h 4341"/>
              <a:gd name="connsiteX2" fmla="*/ 3221 w 9524"/>
              <a:gd name="connsiteY2" fmla="*/ 2674 h 4341"/>
              <a:gd name="connsiteX3" fmla="*/ 814 w 9524"/>
              <a:gd name="connsiteY3" fmla="*/ 2705 h 4341"/>
              <a:gd name="connsiteX4" fmla="*/ 483 w 9524"/>
              <a:gd name="connsiteY4" fmla="*/ 3538 h 4341"/>
              <a:gd name="connsiteX5" fmla="*/ 1871 w 9524"/>
              <a:gd name="connsiteY5" fmla="*/ 4342 h 4341"/>
              <a:gd name="connsiteX6" fmla="*/ 5041 w 9524"/>
              <a:gd name="connsiteY6" fmla="*/ 4342 h 4341"/>
              <a:gd name="connsiteX7" fmla="*/ 8644 w 9524"/>
              <a:gd name="connsiteY7" fmla="*/ 0 h 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4" h="4341">
                <a:moveTo>
                  <a:pt x="8644" y="0"/>
                </a:moveTo>
                <a:cubicBezTo>
                  <a:pt x="8644" y="0"/>
                  <a:pt x="8431" y="61"/>
                  <a:pt x="8431" y="112"/>
                </a:cubicBezTo>
                <a:cubicBezTo>
                  <a:pt x="7806" y="1830"/>
                  <a:pt x="6061" y="2684"/>
                  <a:pt x="3221" y="2674"/>
                </a:cubicBezTo>
                <a:cubicBezTo>
                  <a:pt x="2415" y="2674"/>
                  <a:pt x="1583" y="2613"/>
                  <a:pt x="814" y="2705"/>
                </a:cubicBezTo>
                <a:cubicBezTo>
                  <a:pt x="-19" y="2786"/>
                  <a:pt x="-350" y="3080"/>
                  <a:pt x="483" y="3538"/>
                </a:cubicBezTo>
                <a:cubicBezTo>
                  <a:pt x="526" y="4138"/>
                  <a:pt x="1033" y="4342"/>
                  <a:pt x="1871" y="4342"/>
                </a:cubicBezTo>
                <a:lnTo>
                  <a:pt x="5041" y="4342"/>
                </a:lnTo>
                <a:cubicBezTo>
                  <a:pt x="9381" y="4342"/>
                  <a:pt x="10544" y="2938"/>
                  <a:pt x="86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B413A8EB-5881-A4DF-905F-05865B031E3B}"/>
              </a:ext>
            </a:extLst>
          </p:cNvPr>
          <p:cNvSpPr/>
          <p:nvPr userDrawn="1"/>
        </p:nvSpPr>
        <p:spPr>
          <a:xfrm>
            <a:off x="7440891" y="2071327"/>
            <a:ext cx="26687" cy="11971"/>
          </a:xfrm>
          <a:custGeom>
            <a:avLst/>
            <a:gdLst>
              <a:gd name="connsiteX0" fmla="*/ 1753 w 11477"/>
              <a:gd name="connsiteY0" fmla="*/ 5148 h 5148"/>
              <a:gd name="connsiteX1" fmla="*/ 1865 w 11477"/>
              <a:gd name="connsiteY1" fmla="*/ 4802 h 5148"/>
              <a:gd name="connsiteX2" fmla="*/ 2372 w 11477"/>
              <a:gd name="connsiteY2" fmla="*/ 979 h 5148"/>
              <a:gd name="connsiteX3" fmla="*/ 11408 w 11477"/>
              <a:gd name="connsiteY3" fmla="*/ 1498 h 5148"/>
              <a:gd name="connsiteX4" fmla="*/ 9588 w 11477"/>
              <a:gd name="connsiteY4" fmla="*/ 64 h 5148"/>
              <a:gd name="connsiteX5" fmla="*/ 2628 w 11477"/>
              <a:gd name="connsiteY5" fmla="*/ 3 h 5148"/>
              <a:gd name="connsiteX6" fmla="*/ 264 w 11477"/>
              <a:gd name="connsiteY6" fmla="*/ 1122 h 5148"/>
              <a:gd name="connsiteX7" fmla="*/ 1763 w 11477"/>
              <a:gd name="connsiteY7" fmla="*/ 5138 h 5148"/>
              <a:gd name="connsiteX8" fmla="*/ 1753 w 11477"/>
              <a:gd name="connsiteY8" fmla="*/ 5148 h 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7" h="5148">
                <a:moveTo>
                  <a:pt x="1753" y="5148"/>
                </a:moveTo>
                <a:cubicBezTo>
                  <a:pt x="1753" y="5148"/>
                  <a:pt x="1865" y="4914"/>
                  <a:pt x="1865" y="4802"/>
                </a:cubicBezTo>
                <a:cubicBezTo>
                  <a:pt x="2084" y="3480"/>
                  <a:pt x="514" y="1244"/>
                  <a:pt x="2372" y="979"/>
                </a:cubicBezTo>
                <a:cubicBezTo>
                  <a:pt x="5179" y="573"/>
                  <a:pt x="8569" y="206"/>
                  <a:pt x="11408" y="1498"/>
                </a:cubicBezTo>
                <a:cubicBezTo>
                  <a:pt x="11697" y="491"/>
                  <a:pt x="11078" y="64"/>
                  <a:pt x="9588" y="64"/>
                </a:cubicBezTo>
                <a:cubicBezTo>
                  <a:pt x="7299" y="64"/>
                  <a:pt x="4966" y="-17"/>
                  <a:pt x="2628" y="3"/>
                </a:cubicBezTo>
                <a:cubicBezTo>
                  <a:pt x="1534" y="3"/>
                  <a:pt x="296" y="258"/>
                  <a:pt x="264" y="1122"/>
                </a:cubicBezTo>
                <a:cubicBezTo>
                  <a:pt x="119" y="2524"/>
                  <a:pt x="-756" y="4172"/>
                  <a:pt x="1763" y="5138"/>
                </a:cubicBezTo>
                <a:lnTo>
                  <a:pt x="1753" y="5148"/>
                </a:lnTo>
                <a:close/>
              </a:path>
            </a:pathLst>
          </a:custGeom>
          <a:solidFill>
            <a:srgbClr val="FFFFFF">
              <a:alpha val="30000"/>
            </a:srgbClr>
          </a:solidFill>
          <a:ln w="5331" cap="flat">
            <a:noFill/>
            <a:prstDash val="solid"/>
            <a:miter/>
          </a:ln>
        </p:spPr>
        <p:txBody>
          <a:bodyPr rtlCol="0" anchor="ctr"/>
          <a:lstStyle/>
          <a:p>
            <a:endParaRPr lang="en-US"/>
          </a:p>
        </p:txBody>
      </p:sp>
      <p:sp>
        <p:nvSpPr>
          <p:cNvPr id="410" name="Freeform 409">
            <a:extLst>
              <a:ext uri="{FF2B5EF4-FFF2-40B4-BE49-F238E27FC236}">
                <a16:creationId xmlns:a16="http://schemas.microsoft.com/office/drawing/2014/main" id="{DF0B8ADC-5B51-F40B-2FC4-733991B96AEE}"/>
              </a:ext>
            </a:extLst>
          </p:cNvPr>
          <p:cNvSpPr/>
          <p:nvPr userDrawn="1"/>
        </p:nvSpPr>
        <p:spPr>
          <a:xfrm>
            <a:off x="7537733" y="2073408"/>
            <a:ext cx="7094" cy="13110"/>
          </a:xfrm>
          <a:custGeom>
            <a:avLst/>
            <a:gdLst>
              <a:gd name="connsiteX0" fmla="*/ 3009 w 3051"/>
              <a:gd name="connsiteY0" fmla="*/ 3589 h 5638"/>
              <a:gd name="connsiteX1" fmla="*/ 2721 w 3051"/>
              <a:gd name="connsiteY1" fmla="*/ 773 h 5638"/>
              <a:gd name="connsiteX2" fmla="*/ 1888 w 3051"/>
              <a:gd name="connsiteY2" fmla="*/ 0 h 5638"/>
              <a:gd name="connsiteX3" fmla="*/ 687 w 3051"/>
              <a:gd name="connsiteY3" fmla="*/ 569 h 5638"/>
              <a:gd name="connsiteX4" fmla="*/ 975 w 3051"/>
              <a:gd name="connsiteY4" fmla="*/ 5114 h 5638"/>
              <a:gd name="connsiteX5" fmla="*/ 1958 w 3051"/>
              <a:gd name="connsiteY5" fmla="*/ 5633 h 5638"/>
              <a:gd name="connsiteX6" fmla="*/ 2865 w 3051"/>
              <a:gd name="connsiteY6" fmla="*/ 4942 h 5638"/>
              <a:gd name="connsiteX7" fmla="*/ 3052 w 3051"/>
              <a:gd name="connsiteY7" fmla="*/ 3589 h 5638"/>
              <a:gd name="connsiteX8" fmla="*/ 3009 w 3051"/>
              <a:gd name="connsiteY8" fmla="*/ 3589 h 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1" h="5638">
                <a:moveTo>
                  <a:pt x="3009" y="3589"/>
                </a:moveTo>
                <a:cubicBezTo>
                  <a:pt x="2897" y="2471"/>
                  <a:pt x="2865" y="1607"/>
                  <a:pt x="2721" y="773"/>
                </a:cubicBezTo>
                <a:cubicBezTo>
                  <a:pt x="2651" y="427"/>
                  <a:pt x="2651" y="0"/>
                  <a:pt x="1888" y="0"/>
                </a:cubicBezTo>
                <a:cubicBezTo>
                  <a:pt x="1306" y="0"/>
                  <a:pt x="1007" y="234"/>
                  <a:pt x="687" y="569"/>
                </a:cubicBezTo>
                <a:cubicBezTo>
                  <a:pt x="-882" y="2156"/>
                  <a:pt x="687" y="3620"/>
                  <a:pt x="975" y="5114"/>
                </a:cubicBezTo>
                <a:cubicBezTo>
                  <a:pt x="1018" y="5429"/>
                  <a:pt x="1483" y="5572"/>
                  <a:pt x="1958" y="5633"/>
                </a:cubicBezTo>
                <a:cubicBezTo>
                  <a:pt x="2721" y="5694"/>
                  <a:pt x="2764" y="5257"/>
                  <a:pt x="2865" y="4942"/>
                </a:cubicBezTo>
                <a:cubicBezTo>
                  <a:pt x="2982" y="4393"/>
                  <a:pt x="3009" y="3844"/>
                  <a:pt x="3052" y="3589"/>
                </a:cubicBezTo>
                <a:lnTo>
                  <a:pt x="3009" y="3589"/>
                </a:lnTo>
                <a:close/>
              </a:path>
            </a:pathLst>
          </a:custGeom>
          <a:solidFill>
            <a:srgbClr val="FFFFFF">
              <a:alpha val="30000"/>
            </a:srgbClr>
          </a:solidFill>
          <a:ln w="5331" cap="flat">
            <a:noFill/>
            <a:prstDash val="solid"/>
            <a:miter/>
          </a:ln>
        </p:spPr>
        <p:txBody>
          <a:bodyPr rtlCol="0" anchor="ctr"/>
          <a:lstStyle/>
          <a:p>
            <a:endParaRPr lang="en-US"/>
          </a:p>
        </p:txBody>
      </p:sp>
      <p:sp>
        <p:nvSpPr>
          <p:cNvPr id="411" name="Freeform 410">
            <a:extLst>
              <a:ext uri="{FF2B5EF4-FFF2-40B4-BE49-F238E27FC236}">
                <a16:creationId xmlns:a16="http://schemas.microsoft.com/office/drawing/2014/main" id="{D0AF252E-FDEC-88EF-9412-585D7AFFB24B}"/>
              </a:ext>
            </a:extLst>
          </p:cNvPr>
          <p:cNvSpPr/>
          <p:nvPr userDrawn="1"/>
        </p:nvSpPr>
        <p:spPr>
          <a:xfrm>
            <a:off x="7479922" y="2072841"/>
            <a:ext cx="17981" cy="6250"/>
          </a:xfrm>
          <a:custGeom>
            <a:avLst/>
            <a:gdLst>
              <a:gd name="connsiteX0" fmla="*/ 115 w 7733"/>
              <a:gd name="connsiteY0" fmla="*/ 1977 h 2688"/>
              <a:gd name="connsiteX1" fmla="*/ 3473 w 7733"/>
              <a:gd name="connsiteY1" fmla="*/ 1631 h 2688"/>
              <a:gd name="connsiteX2" fmla="*/ 7625 w 7733"/>
              <a:gd name="connsiteY2" fmla="*/ 2688 h 2688"/>
              <a:gd name="connsiteX3" fmla="*/ 6718 w 7733"/>
              <a:gd name="connsiteY3" fmla="*/ 330 h 2688"/>
              <a:gd name="connsiteX4" fmla="*/ 734 w 7733"/>
              <a:gd name="connsiteY4" fmla="*/ 330 h 2688"/>
              <a:gd name="connsiteX5" fmla="*/ 158 w 7733"/>
              <a:gd name="connsiteY5" fmla="*/ 1936 h 2688"/>
              <a:gd name="connsiteX6" fmla="*/ 115 w 7733"/>
              <a:gd name="connsiteY6" fmla="*/ 1967 h 2688"/>
              <a:gd name="connsiteX7" fmla="*/ 115 w 7733"/>
              <a:gd name="connsiteY7" fmla="*/ 1977 h 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3" h="2688">
                <a:moveTo>
                  <a:pt x="115" y="1977"/>
                </a:moveTo>
                <a:cubicBezTo>
                  <a:pt x="1167" y="1865"/>
                  <a:pt x="1572" y="-260"/>
                  <a:pt x="3473" y="1631"/>
                </a:cubicBezTo>
                <a:cubicBezTo>
                  <a:pt x="4022" y="2201"/>
                  <a:pt x="6424" y="1886"/>
                  <a:pt x="7625" y="2688"/>
                </a:cubicBezTo>
                <a:cubicBezTo>
                  <a:pt x="7551" y="1824"/>
                  <a:pt x="8287" y="594"/>
                  <a:pt x="6718" y="330"/>
                </a:cubicBezTo>
                <a:cubicBezTo>
                  <a:pt x="4828" y="15"/>
                  <a:pt x="2667" y="-219"/>
                  <a:pt x="734" y="330"/>
                </a:cubicBezTo>
                <a:cubicBezTo>
                  <a:pt x="-173" y="584"/>
                  <a:pt x="-72" y="1336"/>
                  <a:pt x="158" y="1936"/>
                </a:cubicBezTo>
                <a:lnTo>
                  <a:pt x="115" y="1967"/>
                </a:lnTo>
                <a:lnTo>
                  <a:pt x="115" y="1977"/>
                </a:lnTo>
                <a:close/>
              </a:path>
            </a:pathLst>
          </a:custGeom>
          <a:solidFill>
            <a:srgbClr val="FFFFFF">
              <a:alpha val="30000"/>
            </a:srgbClr>
          </a:solidFill>
          <a:ln w="5331" cap="flat">
            <a:noFill/>
            <a:prstDash val="solid"/>
            <a:miter/>
          </a:ln>
        </p:spPr>
        <p:txBody>
          <a:bodyPr rtlCol="0" anchor="ctr"/>
          <a:lstStyle/>
          <a:p>
            <a:endParaRPr lang="en-US"/>
          </a:p>
        </p:txBody>
      </p:sp>
      <p:sp>
        <p:nvSpPr>
          <p:cNvPr id="412" name="Freeform 411">
            <a:extLst>
              <a:ext uri="{FF2B5EF4-FFF2-40B4-BE49-F238E27FC236}">
                <a16:creationId xmlns:a16="http://schemas.microsoft.com/office/drawing/2014/main" id="{93EB86CB-36CF-CA1F-7EED-863D00A5D01A}"/>
              </a:ext>
            </a:extLst>
          </p:cNvPr>
          <p:cNvSpPr/>
          <p:nvPr userDrawn="1"/>
        </p:nvSpPr>
        <p:spPr>
          <a:xfrm>
            <a:off x="7482858" y="2086492"/>
            <a:ext cx="14410" cy="2572"/>
          </a:xfrm>
          <a:custGeom>
            <a:avLst/>
            <a:gdLst>
              <a:gd name="connsiteX0" fmla="*/ 6197 w 6197"/>
              <a:gd name="connsiteY0" fmla="*/ 0 h 1106"/>
              <a:gd name="connsiteX1" fmla="*/ 0 w 6197"/>
              <a:gd name="connsiteY1" fmla="*/ 61 h 1106"/>
              <a:gd name="connsiteX2" fmla="*/ 187 w 6197"/>
              <a:gd name="connsiteY2" fmla="*/ 894 h 1106"/>
              <a:gd name="connsiteX3" fmla="*/ 6010 w 6197"/>
              <a:gd name="connsiteY3" fmla="*/ 691 h 1106"/>
              <a:gd name="connsiteX4" fmla="*/ 6197 w 6197"/>
              <a:gd name="connsiteY4" fmla="*/ 0 h 1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 h="1106">
                <a:moveTo>
                  <a:pt x="6197" y="0"/>
                </a:moveTo>
                <a:cubicBezTo>
                  <a:pt x="4121" y="0"/>
                  <a:pt x="2076" y="30"/>
                  <a:pt x="0" y="61"/>
                </a:cubicBezTo>
                <a:cubicBezTo>
                  <a:pt x="43" y="345"/>
                  <a:pt x="75" y="894"/>
                  <a:pt x="187" y="894"/>
                </a:cubicBezTo>
                <a:cubicBezTo>
                  <a:pt x="2151" y="1068"/>
                  <a:pt x="4121" y="1352"/>
                  <a:pt x="6010" y="691"/>
                </a:cubicBezTo>
                <a:cubicBezTo>
                  <a:pt x="6197" y="631"/>
                  <a:pt x="6154" y="224"/>
                  <a:pt x="6197"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17431242-446F-F5B9-58A0-1C25E296C301}"/>
              </a:ext>
            </a:extLst>
          </p:cNvPr>
          <p:cNvSpPr/>
          <p:nvPr userDrawn="1"/>
        </p:nvSpPr>
        <p:spPr>
          <a:xfrm>
            <a:off x="7467332" y="2074813"/>
            <a:ext cx="4130" cy="9952"/>
          </a:xfrm>
          <a:custGeom>
            <a:avLst/>
            <a:gdLst>
              <a:gd name="connsiteX0" fmla="*/ 75 w 1776"/>
              <a:gd name="connsiteY0" fmla="*/ 0 h 4280"/>
              <a:gd name="connsiteX1" fmla="*/ 0 w 1776"/>
              <a:gd name="connsiteY1" fmla="*/ 4281 h 4280"/>
              <a:gd name="connsiteX2" fmla="*/ 75 w 1776"/>
              <a:gd name="connsiteY2" fmla="*/ 0 h 4280"/>
            </a:gdLst>
            <a:ahLst/>
            <a:cxnLst>
              <a:cxn ang="0">
                <a:pos x="connsiteX0" y="connsiteY0"/>
              </a:cxn>
              <a:cxn ang="0">
                <a:pos x="connsiteX1" y="connsiteY1"/>
              </a:cxn>
              <a:cxn ang="0">
                <a:pos x="connsiteX2" y="connsiteY2"/>
              </a:cxn>
            </a:cxnLst>
            <a:rect l="l" t="t" r="r" b="b"/>
            <a:pathLst>
              <a:path w="1776" h="4280">
                <a:moveTo>
                  <a:pt x="75" y="0"/>
                </a:moveTo>
                <a:cubicBezTo>
                  <a:pt x="75" y="1434"/>
                  <a:pt x="0" y="2877"/>
                  <a:pt x="0" y="4281"/>
                </a:cubicBezTo>
                <a:cubicBezTo>
                  <a:pt x="2343" y="3559"/>
                  <a:pt x="2370" y="1261"/>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F4B9D4DB-7819-A56C-EEFE-BC341FDC598F}"/>
              </a:ext>
            </a:extLst>
          </p:cNvPr>
          <p:cNvSpPr/>
          <p:nvPr userDrawn="1"/>
        </p:nvSpPr>
        <p:spPr>
          <a:xfrm>
            <a:off x="7310103" y="2076882"/>
            <a:ext cx="120541" cy="8727"/>
          </a:xfrm>
          <a:custGeom>
            <a:avLst/>
            <a:gdLst>
              <a:gd name="connsiteX0" fmla="*/ 25818 w 51839"/>
              <a:gd name="connsiteY0" fmla="*/ 31 h 3753"/>
              <a:gd name="connsiteX1" fmla="*/ 2135 w 51839"/>
              <a:gd name="connsiteY1" fmla="*/ 31 h 3753"/>
              <a:gd name="connsiteX2" fmla="*/ 59 w 51839"/>
              <a:gd name="connsiteY2" fmla="*/ 520 h 3753"/>
              <a:gd name="connsiteX3" fmla="*/ 640 w 51839"/>
              <a:gd name="connsiteY3" fmla="*/ 1841 h 3753"/>
              <a:gd name="connsiteX4" fmla="*/ 5770 w 51839"/>
              <a:gd name="connsiteY4" fmla="*/ 3590 h 3753"/>
              <a:gd name="connsiteX5" fmla="*/ 49026 w 51839"/>
              <a:gd name="connsiteY5" fmla="*/ 3509 h 3753"/>
              <a:gd name="connsiteX6" fmla="*/ 51839 w 51839"/>
              <a:gd name="connsiteY6" fmla="*/ 2045 h 3753"/>
              <a:gd name="connsiteX7" fmla="*/ 48882 w 51839"/>
              <a:gd name="connsiteY7" fmla="*/ 1 h 3753"/>
              <a:gd name="connsiteX8" fmla="*/ 25780 w 51839"/>
              <a:gd name="connsiteY8" fmla="*/ 31 h 3753"/>
              <a:gd name="connsiteX9" fmla="*/ 25818 w 51839"/>
              <a:gd name="connsiteY9" fmla="*/ 31 h 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39" h="3753">
                <a:moveTo>
                  <a:pt x="25818" y="31"/>
                </a:moveTo>
                <a:lnTo>
                  <a:pt x="2135" y="31"/>
                </a:lnTo>
                <a:cubicBezTo>
                  <a:pt x="1404" y="31"/>
                  <a:pt x="389" y="-141"/>
                  <a:pt x="59" y="520"/>
                </a:cubicBezTo>
                <a:cubicBezTo>
                  <a:pt x="-230" y="1038"/>
                  <a:pt x="640" y="1587"/>
                  <a:pt x="640" y="1841"/>
                </a:cubicBezTo>
                <a:cubicBezTo>
                  <a:pt x="929" y="4546"/>
                  <a:pt x="3811" y="3590"/>
                  <a:pt x="5770" y="3590"/>
                </a:cubicBezTo>
                <a:cubicBezTo>
                  <a:pt x="20171" y="3590"/>
                  <a:pt x="34630" y="3529"/>
                  <a:pt x="49026" y="3509"/>
                </a:cubicBezTo>
                <a:cubicBezTo>
                  <a:pt x="50627" y="3509"/>
                  <a:pt x="51871" y="3509"/>
                  <a:pt x="51839" y="2045"/>
                </a:cubicBezTo>
                <a:cubicBezTo>
                  <a:pt x="51764" y="662"/>
                  <a:pt x="51289" y="-29"/>
                  <a:pt x="48882" y="1"/>
                </a:cubicBezTo>
                <a:cubicBezTo>
                  <a:pt x="41201" y="82"/>
                  <a:pt x="33504" y="31"/>
                  <a:pt x="25780" y="31"/>
                </a:cubicBezTo>
                <a:lnTo>
                  <a:pt x="25818" y="31"/>
                </a:lnTo>
                <a:close/>
              </a:path>
            </a:pathLst>
          </a:custGeom>
          <a:solidFill>
            <a:srgbClr val="FFFFFF">
              <a:alpha val="30000"/>
            </a:srgbClr>
          </a:solidFill>
          <a:ln w="5331"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E799CF86-B73E-E263-BABF-E819AF9577FC}"/>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096DFF66-37CA-31E0-CCA5-426259073D93}"/>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4F54F7A8-C192-52C6-E8E6-FF24068CAEB0}"/>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F83F7066-346A-ED77-7AD8-19C8D60D5179}"/>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61388036-4D75-16B7-AE61-F0CF97A43578}"/>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8ADC42EC-351F-FD2D-1CCE-F7F23CF5E094}"/>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780E5BF0-8299-62FE-BD0D-13177BE85BC5}"/>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8EF22F95-1186-E001-F16A-4EBF3A90E9E6}"/>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8CF513E0-3DE2-C4EB-2ED4-BE2F4CC88164}"/>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03886935-72DC-EB8C-DA5E-EAAA03994DD7}"/>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1E909962-61C8-9D45-1186-8F991EE89204}"/>
              </a:ext>
            </a:extLst>
          </p:cNvPr>
          <p:cNvSpPr/>
          <p:nvPr userDrawn="1"/>
        </p:nvSpPr>
        <p:spPr>
          <a:xfrm>
            <a:off x="7869129"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FA865F05-52D8-DA54-FEB4-26F4B3E256AA}"/>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AEC2839E-A6D4-0E25-2F3B-560675C0F2ED}"/>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EAF2A4B3-6BC8-F124-466A-3B9A83278614}"/>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448" name="Freeform 447">
            <a:extLst>
              <a:ext uri="{FF2B5EF4-FFF2-40B4-BE49-F238E27FC236}">
                <a16:creationId xmlns:a16="http://schemas.microsoft.com/office/drawing/2014/main" id="{6BDCE72A-1224-B769-C8C9-FB1FA22D2082}"/>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64E6AA68-3FE5-6B0E-6875-39DD6F16668F}"/>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450" name="Freeform 449">
            <a:extLst>
              <a:ext uri="{FF2B5EF4-FFF2-40B4-BE49-F238E27FC236}">
                <a16:creationId xmlns:a16="http://schemas.microsoft.com/office/drawing/2014/main" id="{B0DBD5CB-50A3-AB94-9F33-6976562ED4BD}"/>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45DCD4BE-1BF5-D0A2-0E9C-E73013B64089}"/>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452" name="Freeform 451">
            <a:extLst>
              <a:ext uri="{FF2B5EF4-FFF2-40B4-BE49-F238E27FC236}">
                <a16:creationId xmlns:a16="http://schemas.microsoft.com/office/drawing/2014/main" id="{731D5654-AA7A-8828-FF46-DBC24976884E}"/>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29756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accent4"/>
        </a:solidFill>
        <a:effectLst/>
      </p:bgPr>
    </p:bg>
    <p:spTree>
      <p:nvGrpSpPr>
        <p:cNvPr id="1" name=""/>
        <p:cNvGrpSpPr/>
        <p:nvPr/>
      </p:nvGrpSpPr>
      <p:grpSpPr>
        <a:xfrm>
          <a:off x="0" y="0"/>
          <a:ext cx="0" cy="0"/>
          <a:chOff x="0" y="0"/>
          <a:chExt cx="0" cy="0"/>
        </a:xfrm>
      </p:grpSpPr>
      <p:grpSp>
        <p:nvGrpSpPr>
          <p:cNvPr id="432" name="Group 431">
            <a:extLst>
              <a:ext uri="{FF2B5EF4-FFF2-40B4-BE49-F238E27FC236}">
                <a16:creationId xmlns:a16="http://schemas.microsoft.com/office/drawing/2014/main" id="{EC698F1A-4678-2B93-EFA6-ACC287D7AF06}"/>
              </a:ext>
            </a:extLst>
          </p:cNvPr>
          <p:cNvGrpSpPr/>
          <p:nvPr userDrawn="1"/>
        </p:nvGrpSpPr>
        <p:grpSpPr>
          <a:xfrm>
            <a:off x="7091215" y="1414360"/>
            <a:ext cx="4896825" cy="3011883"/>
            <a:chOff x="7091215" y="1414360"/>
            <a:chExt cx="4896825" cy="3011883"/>
          </a:xfrm>
        </p:grpSpPr>
        <p:sp>
          <p:nvSpPr>
            <p:cNvPr id="433" name="Freeform 432">
              <a:extLst>
                <a:ext uri="{FF2B5EF4-FFF2-40B4-BE49-F238E27FC236}">
                  <a16:creationId xmlns:a16="http://schemas.microsoft.com/office/drawing/2014/main" id="{86AB4229-A9C4-3F7B-6C5E-FF862B0B6657}"/>
                </a:ext>
              </a:extLst>
            </p:cNvPr>
            <p:cNvSpPr/>
            <p:nvPr userDrawn="1"/>
          </p:nvSpPr>
          <p:spPr>
            <a:xfrm>
              <a:off x="8885829"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2CA7DDF0-4405-89CA-E647-DF793BF7BC8D}"/>
                </a:ext>
              </a:extLst>
            </p:cNvPr>
            <p:cNvSpPr/>
            <p:nvPr userDrawn="1"/>
          </p:nvSpPr>
          <p:spPr>
            <a:xfrm>
              <a:off x="8583483"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6E2BAF53-ECE5-B725-E752-04951DD38108}"/>
                </a:ext>
              </a:extLst>
            </p:cNvPr>
            <p:cNvSpPr/>
            <p:nvPr userDrawn="1"/>
          </p:nvSpPr>
          <p:spPr>
            <a:xfrm>
              <a:off x="8526694"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AA212153-F248-25E3-9567-75864D384E77}"/>
                </a:ext>
              </a:extLst>
            </p:cNvPr>
            <p:cNvSpPr/>
            <p:nvPr userDrawn="1"/>
          </p:nvSpPr>
          <p:spPr>
            <a:xfrm>
              <a:off x="8320234"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56A2501C-B46B-38E5-5A47-C37A712EB8C3}"/>
                </a:ext>
              </a:extLst>
            </p:cNvPr>
            <p:cNvSpPr/>
            <p:nvPr userDrawn="1"/>
          </p:nvSpPr>
          <p:spPr>
            <a:xfrm>
              <a:off x="8828503"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FA606278-FC21-F91B-5A88-0619D098D8C6}"/>
                </a:ext>
              </a:extLst>
            </p:cNvPr>
            <p:cNvSpPr/>
            <p:nvPr userDrawn="1"/>
          </p:nvSpPr>
          <p:spPr>
            <a:xfrm>
              <a:off x="8475108"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F0293417-DC4D-12F7-5A29-74D37AB6D712}"/>
                </a:ext>
              </a:extLst>
            </p:cNvPr>
            <p:cNvSpPr/>
            <p:nvPr userDrawn="1"/>
          </p:nvSpPr>
          <p:spPr>
            <a:xfrm>
              <a:off x="8242072"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59288366-9D6B-9E7F-C416-D077648B75FC}"/>
                </a:ext>
              </a:extLst>
            </p:cNvPr>
            <p:cNvSpPr/>
            <p:nvPr userDrawn="1"/>
          </p:nvSpPr>
          <p:spPr>
            <a:xfrm>
              <a:off x="8116778"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1E942D0B-5554-DD3C-42ED-EF8E293CBF5C}"/>
                </a:ext>
              </a:extLst>
            </p:cNvPr>
            <p:cNvSpPr/>
            <p:nvPr userDrawn="1"/>
          </p:nvSpPr>
          <p:spPr>
            <a:xfrm>
              <a:off x="8437215"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74C45A17-3FA2-A920-2194-B33F662BA6F2}"/>
                </a:ext>
              </a:extLst>
            </p:cNvPr>
            <p:cNvSpPr/>
            <p:nvPr userDrawn="1"/>
          </p:nvSpPr>
          <p:spPr>
            <a:xfrm>
              <a:off x="8825276"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CBD9E760-F5F1-7360-EA4A-492E17F1F1CC}"/>
                </a:ext>
              </a:extLst>
            </p:cNvPr>
            <p:cNvSpPr/>
            <p:nvPr userDrawn="1"/>
          </p:nvSpPr>
          <p:spPr>
            <a:xfrm>
              <a:off x="8526336"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2A3C5F9D-4C8B-C078-50CE-3D655AB03469}"/>
                </a:ext>
              </a:extLst>
            </p:cNvPr>
            <p:cNvSpPr/>
            <p:nvPr userDrawn="1"/>
          </p:nvSpPr>
          <p:spPr>
            <a:xfrm>
              <a:off x="8399129"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E6676E71-681D-7C71-6852-2EE4050605E8}"/>
                </a:ext>
              </a:extLst>
            </p:cNvPr>
            <p:cNvSpPr/>
            <p:nvPr userDrawn="1"/>
          </p:nvSpPr>
          <p:spPr>
            <a:xfrm>
              <a:off x="8476347"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CB812517-03CC-5D0C-07CB-5FD62BE2EB7F}"/>
                </a:ext>
              </a:extLst>
            </p:cNvPr>
            <p:cNvSpPr/>
            <p:nvPr userDrawn="1"/>
          </p:nvSpPr>
          <p:spPr>
            <a:xfrm>
              <a:off x="8477619"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FECE2CCF-4547-C8D7-1E61-868260AE537F}"/>
                </a:ext>
              </a:extLst>
            </p:cNvPr>
            <p:cNvSpPr/>
            <p:nvPr userDrawn="1"/>
          </p:nvSpPr>
          <p:spPr>
            <a:xfrm>
              <a:off x="8520097"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448" name="Freeform 447">
              <a:extLst>
                <a:ext uri="{FF2B5EF4-FFF2-40B4-BE49-F238E27FC236}">
                  <a16:creationId xmlns:a16="http://schemas.microsoft.com/office/drawing/2014/main" id="{2B734A18-48F1-F202-DB98-E28E4CB1E9BC}"/>
                </a:ext>
              </a:extLst>
            </p:cNvPr>
            <p:cNvSpPr/>
            <p:nvPr userDrawn="1"/>
          </p:nvSpPr>
          <p:spPr>
            <a:xfrm>
              <a:off x="8587380"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02EDD682-FBEC-4E6E-D343-1472A06F7065}"/>
                </a:ext>
              </a:extLst>
            </p:cNvPr>
            <p:cNvSpPr/>
            <p:nvPr userDrawn="1"/>
          </p:nvSpPr>
          <p:spPr>
            <a:xfrm>
              <a:off x="10422516" y="3999542"/>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450" name="Freeform 449">
              <a:extLst>
                <a:ext uri="{FF2B5EF4-FFF2-40B4-BE49-F238E27FC236}">
                  <a16:creationId xmlns:a16="http://schemas.microsoft.com/office/drawing/2014/main" id="{6BE6184A-B593-20A9-D88C-869D1FD88E97}"/>
                </a:ext>
              </a:extLst>
            </p:cNvPr>
            <p:cNvSpPr/>
            <p:nvPr userDrawn="1"/>
          </p:nvSpPr>
          <p:spPr>
            <a:xfrm>
              <a:off x="10695043" y="3997850"/>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9FBA0FBD-95C3-82EB-F8BF-BBBB2E012033}"/>
                </a:ext>
              </a:extLst>
            </p:cNvPr>
            <p:cNvSpPr/>
            <p:nvPr userDrawn="1"/>
          </p:nvSpPr>
          <p:spPr>
            <a:xfrm>
              <a:off x="10158875" y="4000121"/>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452" name="Freeform 451">
              <a:extLst>
                <a:ext uri="{FF2B5EF4-FFF2-40B4-BE49-F238E27FC236}">
                  <a16:creationId xmlns:a16="http://schemas.microsoft.com/office/drawing/2014/main" id="{20A5A38C-F2FF-A4F9-7650-D38648A08B5C}"/>
                </a:ext>
              </a:extLst>
            </p:cNvPr>
            <p:cNvSpPr/>
            <p:nvPr userDrawn="1"/>
          </p:nvSpPr>
          <p:spPr>
            <a:xfrm>
              <a:off x="10109357" y="4005344"/>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453" name="Freeform 452">
              <a:extLst>
                <a:ext uri="{FF2B5EF4-FFF2-40B4-BE49-F238E27FC236}">
                  <a16:creationId xmlns:a16="http://schemas.microsoft.com/office/drawing/2014/main" id="{B92D311D-2712-9084-21C1-776ADA96CAB9}"/>
                </a:ext>
              </a:extLst>
            </p:cNvPr>
            <p:cNvSpPr/>
            <p:nvPr userDrawn="1"/>
          </p:nvSpPr>
          <p:spPr>
            <a:xfrm>
              <a:off x="10646988" y="3997080"/>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454" name="Freeform 453">
              <a:extLst>
                <a:ext uri="{FF2B5EF4-FFF2-40B4-BE49-F238E27FC236}">
                  <a16:creationId xmlns:a16="http://schemas.microsoft.com/office/drawing/2014/main" id="{C87B97C9-96FB-B917-5E9B-63CB10C2188A}"/>
                </a:ext>
              </a:extLst>
            </p:cNvPr>
            <p:cNvSpPr/>
            <p:nvPr userDrawn="1"/>
          </p:nvSpPr>
          <p:spPr>
            <a:xfrm>
              <a:off x="10702837" y="4017024"/>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455" name="Freeform 454">
              <a:extLst>
                <a:ext uri="{FF2B5EF4-FFF2-40B4-BE49-F238E27FC236}">
                  <a16:creationId xmlns:a16="http://schemas.microsoft.com/office/drawing/2014/main" id="{695FE1B5-B594-85E6-2F33-25C0DBDF6DE5}"/>
                </a:ext>
              </a:extLst>
            </p:cNvPr>
            <p:cNvSpPr/>
            <p:nvPr userDrawn="1"/>
          </p:nvSpPr>
          <p:spPr>
            <a:xfrm>
              <a:off x="9929433" y="4004133"/>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456" name="Freeform 455">
              <a:extLst>
                <a:ext uri="{FF2B5EF4-FFF2-40B4-BE49-F238E27FC236}">
                  <a16:creationId xmlns:a16="http://schemas.microsoft.com/office/drawing/2014/main" id="{FC766ECC-F040-C8F6-2981-C56F239D84CE}"/>
                </a:ext>
              </a:extLst>
            </p:cNvPr>
            <p:cNvSpPr/>
            <p:nvPr userDrawn="1"/>
          </p:nvSpPr>
          <p:spPr>
            <a:xfrm>
              <a:off x="10372532" y="4000538"/>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457" name="Freeform 456">
              <a:extLst>
                <a:ext uri="{FF2B5EF4-FFF2-40B4-BE49-F238E27FC236}">
                  <a16:creationId xmlns:a16="http://schemas.microsoft.com/office/drawing/2014/main" id="{9A7C2E3A-741A-A892-F222-64C954F4BF0B}"/>
                </a:ext>
              </a:extLst>
            </p:cNvPr>
            <p:cNvSpPr/>
            <p:nvPr userDrawn="1"/>
          </p:nvSpPr>
          <p:spPr>
            <a:xfrm>
              <a:off x="10064347" y="4003958"/>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458" name="Freeform 457">
              <a:extLst>
                <a:ext uri="{FF2B5EF4-FFF2-40B4-BE49-F238E27FC236}">
                  <a16:creationId xmlns:a16="http://schemas.microsoft.com/office/drawing/2014/main" id="{09FC73B5-3814-3C3D-B0B0-6144312D7D43}"/>
                </a:ext>
              </a:extLst>
            </p:cNvPr>
            <p:cNvSpPr/>
            <p:nvPr userDrawn="1"/>
          </p:nvSpPr>
          <p:spPr>
            <a:xfrm>
              <a:off x="9861323" y="4002830"/>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459" name="Freeform 458">
              <a:extLst>
                <a:ext uri="{FF2B5EF4-FFF2-40B4-BE49-F238E27FC236}">
                  <a16:creationId xmlns:a16="http://schemas.microsoft.com/office/drawing/2014/main" id="{43598124-7FC8-3D42-3954-0BE6662A47A5}"/>
                </a:ext>
              </a:extLst>
            </p:cNvPr>
            <p:cNvSpPr/>
            <p:nvPr userDrawn="1"/>
          </p:nvSpPr>
          <p:spPr>
            <a:xfrm>
              <a:off x="9752118" y="4005046"/>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60" name="Freeform 459">
              <a:extLst>
                <a:ext uri="{FF2B5EF4-FFF2-40B4-BE49-F238E27FC236}">
                  <a16:creationId xmlns:a16="http://schemas.microsoft.com/office/drawing/2014/main" id="{AED75422-4C27-BACD-45E7-61D1A2CB069F}"/>
                </a:ext>
              </a:extLst>
            </p:cNvPr>
            <p:cNvSpPr/>
            <p:nvPr userDrawn="1"/>
          </p:nvSpPr>
          <p:spPr>
            <a:xfrm>
              <a:off x="10031423" y="4000661"/>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61" name="Freeform 460">
              <a:extLst>
                <a:ext uri="{FF2B5EF4-FFF2-40B4-BE49-F238E27FC236}">
                  <a16:creationId xmlns:a16="http://schemas.microsoft.com/office/drawing/2014/main" id="{096DE813-E260-816B-1078-83EF9700E2FB}"/>
                </a:ext>
              </a:extLst>
            </p:cNvPr>
            <p:cNvSpPr/>
            <p:nvPr userDrawn="1"/>
          </p:nvSpPr>
          <p:spPr>
            <a:xfrm>
              <a:off x="10369862" y="3997861"/>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62" name="Freeform 461">
              <a:extLst>
                <a:ext uri="{FF2B5EF4-FFF2-40B4-BE49-F238E27FC236}">
                  <a16:creationId xmlns:a16="http://schemas.microsoft.com/office/drawing/2014/main" id="{B8DC3A9E-BC91-3BE0-BFEF-8D4D283A2966}"/>
                </a:ext>
              </a:extLst>
            </p:cNvPr>
            <p:cNvSpPr/>
            <p:nvPr userDrawn="1"/>
          </p:nvSpPr>
          <p:spPr>
            <a:xfrm>
              <a:off x="10109176" y="4008695"/>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63" name="Freeform 462">
              <a:extLst>
                <a:ext uri="{FF2B5EF4-FFF2-40B4-BE49-F238E27FC236}">
                  <a16:creationId xmlns:a16="http://schemas.microsoft.com/office/drawing/2014/main" id="{F6F449B2-3626-7FEF-F617-8E3DF903B37E}"/>
                </a:ext>
              </a:extLst>
            </p:cNvPr>
            <p:cNvSpPr/>
            <p:nvPr userDrawn="1"/>
          </p:nvSpPr>
          <p:spPr>
            <a:xfrm>
              <a:off x="9998176" y="4004009"/>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464" name="Freeform 463">
              <a:extLst>
                <a:ext uri="{FF2B5EF4-FFF2-40B4-BE49-F238E27FC236}">
                  <a16:creationId xmlns:a16="http://schemas.microsoft.com/office/drawing/2014/main" id="{143D607A-0403-1B3F-5BF4-B7D2E7E14402}"/>
                </a:ext>
              </a:extLst>
            </p:cNvPr>
            <p:cNvSpPr/>
            <p:nvPr userDrawn="1"/>
          </p:nvSpPr>
          <p:spPr>
            <a:xfrm>
              <a:off x="10065600" y="4014840"/>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465" name="Freeform 464">
              <a:extLst>
                <a:ext uri="{FF2B5EF4-FFF2-40B4-BE49-F238E27FC236}">
                  <a16:creationId xmlns:a16="http://schemas.microsoft.com/office/drawing/2014/main" id="{7EC69A7B-15DA-7051-F0C9-34E7A2EA8E64}"/>
                </a:ext>
              </a:extLst>
            </p:cNvPr>
            <p:cNvSpPr/>
            <p:nvPr userDrawn="1"/>
          </p:nvSpPr>
          <p:spPr>
            <a:xfrm>
              <a:off x="10066637" y="4000386"/>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466" name="Freeform 465">
              <a:extLst>
                <a:ext uri="{FF2B5EF4-FFF2-40B4-BE49-F238E27FC236}">
                  <a16:creationId xmlns:a16="http://schemas.microsoft.com/office/drawing/2014/main" id="{FD57204A-DE25-2EB0-392E-1B32349D3D8A}"/>
                </a:ext>
              </a:extLst>
            </p:cNvPr>
            <p:cNvSpPr/>
            <p:nvPr userDrawn="1"/>
          </p:nvSpPr>
          <p:spPr>
            <a:xfrm>
              <a:off x="10103642" y="4006462"/>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467" name="Freeform 466">
              <a:extLst>
                <a:ext uri="{FF2B5EF4-FFF2-40B4-BE49-F238E27FC236}">
                  <a16:creationId xmlns:a16="http://schemas.microsoft.com/office/drawing/2014/main" id="{F1255C5A-7391-3298-D26D-AA21A5EB2ADD}"/>
                </a:ext>
              </a:extLst>
            </p:cNvPr>
            <p:cNvSpPr/>
            <p:nvPr userDrawn="1"/>
          </p:nvSpPr>
          <p:spPr>
            <a:xfrm>
              <a:off x="10162458" y="4005274"/>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468" name="Freeform 467">
              <a:extLst>
                <a:ext uri="{FF2B5EF4-FFF2-40B4-BE49-F238E27FC236}">
                  <a16:creationId xmlns:a16="http://schemas.microsoft.com/office/drawing/2014/main" id="{08780427-5EAB-1F2F-E67B-3F6F0FFE0B86}"/>
                </a:ext>
              </a:extLst>
            </p:cNvPr>
            <p:cNvSpPr/>
            <p:nvPr userDrawn="1"/>
          </p:nvSpPr>
          <p:spPr>
            <a:xfrm>
              <a:off x="9872926" y="4334224"/>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9A8C9941-44C4-4C1B-A654-AA3D25F36975}"/>
                </a:ext>
              </a:extLst>
            </p:cNvPr>
            <p:cNvSpPr/>
            <p:nvPr userDrawn="1"/>
          </p:nvSpPr>
          <p:spPr>
            <a:xfrm>
              <a:off x="9840649" y="4337703"/>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470" name="Freeform 469">
              <a:extLst>
                <a:ext uri="{FF2B5EF4-FFF2-40B4-BE49-F238E27FC236}">
                  <a16:creationId xmlns:a16="http://schemas.microsoft.com/office/drawing/2014/main" id="{4F2AA4BE-CF28-FCA2-D89D-2623D4AD9EF3}"/>
                </a:ext>
              </a:extLst>
            </p:cNvPr>
            <p:cNvSpPr/>
            <p:nvPr userDrawn="1"/>
          </p:nvSpPr>
          <p:spPr>
            <a:xfrm>
              <a:off x="9723617" y="4336898"/>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71" name="Freeform 470">
              <a:extLst>
                <a:ext uri="{FF2B5EF4-FFF2-40B4-BE49-F238E27FC236}">
                  <a16:creationId xmlns:a16="http://schemas.microsoft.com/office/drawing/2014/main" id="{08400F3B-2D81-DFA8-2864-5BF53F4B9172}"/>
                </a:ext>
              </a:extLst>
            </p:cNvPr>
            <p:cNvSpPr/>
            <p:nvPr userDrawn="1"/>
          </p:nvSpPr>
          <p:spPr>
            <a:xfrm>
              <a:off x="10011891" y="4334605"/>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472" name="Freeform 471">
              <a:extLst>
                <a:ext uri="{FF2B5EF4-FFF2-40B4-BE49-F238E27FC236}">
                  <a16:creationId xmlns:a16="http://schemas.microsoft.com/office/drawing/2014/main" id="{AB7370B3-5B47-86C9-9B87-4030AC5F858C}"/>
                </a:ext>
              </a:extLst>
            </p:cNvPr>
            <p:cNvSpPr/>
            <p:nvPr userDrawn="1"/>
          </p:nvSpPr>
          <p:spPr>
            <a:xfrm>
              <a:off x="9811441" y="4336700"/>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473" name="Freeform 472">
              <a:extLst>
                <a:ext uri="{FF2B5EF4-FFF2-40B4-BE49-F238E27FC236}">
                  <a16:creationId xmlns:a16="http://schemas.microsoft.com/office/drawing/2014/main" id="{15A89F10-4175-8F4D-BD80-01ED1328451E}"/>
                </a:ext>
              </a:extLst>
            </p:cNvPr>
            <p:cNvSpPr/>
            <p:nvPr userDrawn="1"/>
          </p:nvSpPr>
          <p:spPr>
            <a:xfrm>
              <a:off x="9679141" y="4336145"/>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474" name="Freeform 473">
              <a:extLst>
                <a:ext uri="{FF2B5EF4-FFF2-40B4-BE49-F238E27FC236}">
                  <a16:creationId xmlns:a16="http://schemas.microsoft.com/office/drawing/2014/main" id="{9500F7B1-71A9-D05A-1AB7-29ADA77151E0}"/>
                </a:ext>
              </a:extLst>
            </p:cNvPr>
            <p:cNvSpPr/>
            <p:nvPr userDrawn="1"/>
          </p:nvSpPr>
          <p:spPr>
            <a:xfrm>
              <a:off x="9608094" y="4337419"/>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475" name="Freeform 474">
              <a:extLst>
                <a:ext uri="{FF2B5EF4-FFF2-40B4-BE49-F238E27FC236}">
                  <a16:creationId xmlns:a16="http://schemas.microsoft.com/office/drawing/2014/main" id="{5218DF14-6167-A743-F652-5F68982B5553}"/>
                </a:ext>
              </a:extLst>
            </p:cNvPr>
            <p:cNvSpPr/>
            <p:nvPr userDrawn="1"/>
          </p:nvSpPr>
          <p:spPr>
            <a:xfrm>
              <a:off x="9789986" y="4334638"/>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476" name="Freeform 475">
              <a:extLst>
                <a:ext uri="{FF2B5EF4-FFF2-40B4-BE49-F238E27FC236}">
                  <a16:creationId xmlns:a16="http://schemas.microsoft.com/office/drawing/2014/main" id="{AA8A1311-3DD8-6FDB-B73D-2AE80765BDB6}"/>
                </a:ext>
              </a:extLst>
            </p:cNvPr>
            <p:cNvSpPr/>
            <p:nvPr userDrawn="1"/>
          </p:nvSpPr>
          <p:spPr>
            <a:xfrm>
              <a:off x="10009677" y="4332933"/>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477" name="Freeform 476">
              <a:extLst>
                <a:ext uri="{FF2B5EF4-FFF2-40B4-BE49-F238E27FC236}">
                  <a16:creationId xmlns:a16="http://schemas.microsoft.com/office/drawing/2014/main" id="{FA36E6F9-7E25-BBB8-D3AF-61D77F4BC67B}"/>
                </a:ext>
              </a:extLst>
            </p:cNvPr>
            <p:cNvSpPr/>
            <p:nvPr userDrawn="1"/>
          </p:nvSpPr>
          <p:spPr>
            <a:xfrm>
              <a:off x="9840284" y="4339823"/>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478" name="Freeform 477">
              <a:extLst>
                <a:ext uri="{FF2B5EF4-FFF2-40B4-BE49-F238E27FC236}">
                  <a16:creationId xmlns:a16="http://schemas.microsoft.com/office/drawing/2014/main" id="{47CEC972-6436-C4C7-6C9E-0104DDDF57C7}"/>
                </a:ext>
              </a:extLst>
            </p:cNvPr>
            <p:cNvSpPr/>
            <p:nvPr userDrawn="1"/>
          </p:nvSpPr>
          <p:spPr>
            <a:xfrm>
              <a:off x="9768142" y="4336949"/>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479" name="Freeform 478">
              <a:extLst>
                <a:ext uri="{FF2B5EF4-FFF2-40B4-BE49-F238E27FC236}">
                  <a16:creationId xmlns:a16="http://schemas.microsoft.com/office/drawing/2014/main" id="{97C73687-34AF-99EE-5223-F8F7931243CF}"/>
                </a:ext>
              </a:extLst>
            </p:cNvPr>
            <p:cNvSpPr/>
            <p:nvPr userDrawn="1"/>
          </p:nvSpPr>
          <p:spPr>
            <a:xfrm>
              <a:off x="9812248" y="4343827"/>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480" name="Freeform 479">
              <a:extLst>
                <a:ext uri="{FF2B5EF4-FFF2-40B4-BE49-F238E27FC236}">
                  <a16:creationId xmlns:a16="http://schemas.microsoft.com/office/drawing/2014/main" id="{E451DC3A-7834-A38D-7435-2AC08B797E87}"/>
                </a:ext>
              </a:extLst>
            </p:cNvPr>
            <p:cNvSpPr/>
            <p:nvPr userDrawn="1"/>
          </p:nvSpPr>
          <p:spPr>
            <a:xfrm>
              <a:off x="9812871" y="4334515"/>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481" name="Freeform 480">
              <a:extLst>
                <a:ext uri="{FF2B5EF4-FFF2-40B4-BE49-F238E27FC236}">
                  <a16:creationId xmlns:a16="http://schemas.microsoft.com/office/drawing/2014/main" id="{9D2B90F7-D158-2C36-E7D0-FA7C3D59F9A0}"/>
                </a:ext>
              </a:extLst>
            </p:cNvPr>
            <p:cNvSpPr/>
            <p:nvPr userDrawn="1"/>
          </p:nvSpPr>
          <p:spPr>
            <a:xfrm>
              <a:off x="9836791" y="4338386"/>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482" name="Freeform 481">
              <a:extLst>
                <a:ext uri="{FF2B5EF4-FFF2-40B4-BE49-F238E27FC236}">
                  <a16:creationId xmlns:a16="http://schemas.microsoft.com/office/drawing/2014/main" id="{DE6BF3E5-B9F9-042E-3C74-121F2A701FAC}"/>
                </a:ext>
              </a:extLst>
            </p:cNvPr>
            <p:cNvSpPr/>
            <p:nvPr userDrawn="1"/>
          </p:nvSpPr>
          <p:spPr>
            <a:xfrm>
              <a:off x="9875087" y="4337561"/>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483" name="Freeform 482">
              <a:extLst>
                <a:ext uri="{FF2B5EF4-FFF2-40B4-BE49-F238E27FC236}">
                  <a16:creationId xmlns:a16="http://schemas.microsoft.com/office/drawing/2014/main" id="{33340E3A-3646-98FC-1AAF-F0A7AD95A4DC}"/>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484" name="Freeform 483">
              <a:extLst>
                <a:ext uri="{FF2B5EF4-FFF2-40B4-BE49-F238E27FC236}">
                  <a16:creationId xmlns:a16="http://schemas.microsoft.com/office/drawing/2014/main" id="{4C59690F-020E-25CF-1104-1723AFB76CBD}"/>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485" name="Freeform 484">
              <a:extLst>
                <a:ext uri="{FF2B5EF4-FFF2-40B4-BE49-F238E27FC236}">
                  <a16:creationId xmlns:a16="http://schemas.microsoft.com/office/drawing/2014/main" id="{DC8D613A-9F45-62C4-DA3B-FBBB32E16EE5}"/>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86" name="Freeform 485">
              <a:extLst>
                <a:ext uri="{FF2B5EF4-FFF2-40B4-BE49-F238E27FC236}">
                  <a16:creationId xmlns:a16="http://schemas.microsoft.com/office/drawing/2014/main" id="{582CE3AA-6068-86D0-EDDC-B137AA1300BE}"/>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487" name="Freeform 486">
              <a:extLst>
                <a:ext uri="{FF2B5EF4-FFF2-40B4-BE49-F238E27FC236}">
                  <a16:creationId xmlns:a16="http://schemas.microsoft.com/office/drawing/2014/main" id="{8F0F7227-573E-8970-7ADC-5C9AE9AE9234}"/>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488" name="Freeform 487">
              <a:extLst>
                <a:ext uri="{FF2B5EF4-FFF2-40B4-BE49-F238E27FC236}">
                  <a16:creationId xmlns:a16="http://schemas.microsoft.com/office/drawing/2014/main" id="{DD68A65B-E20B-C6C0-25A6-AC8B7EC28E2A}"/>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489" name="Freeform 488">
              <a:extLst>
                <a:ext uri="{FF2B5EF4-FFF2-40B4-BE49-F238E27FC236}">
                  <a16:creationId xmlns:a16="http://schemas.microsoft.com/office/drawing/2014/main" id="{284888D5-550B-890F-ECC2-07CE020B5CC6}"/>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490" name="Freeform 489">
              <a:extLst>
                <a:ext uri="{FF2B5EF4-FFF2-40B4-BE49-F238E27FC236}">
                  <a16:creationId xmlns:a16="http://schemas.microsoft.com/office/drawing/2014/main" id="{EAE4AFAD-7BE4-6948-4F81-3B61B5588362}"/>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491" name="Freeform 490">
              <a:extLst>
                <a:ext uri="{FF2B5EF4-FFF2-40B4-BE49-F238E27FC236}">
                  <a16:creationId xmlns:a16="http://schemas.microsoft.com/office/drawing/2014/main" id="{494BB4EE-0911-BD29-20E5-334D5B9F4F57}"/>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492" name="Freeform 491">
              <a:extLst>
                <a:ext uri="{FF2B5EF4-FFF2-40B4-BE49-F238E27FC236}">
                  <a16:creationId xmlns:a16="http://schemas.microsoft.com/office/drawing/2014/main" id="{CDB1704F-9A5D-6869-F28C-4BEDD15D657B}"/>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493" name="Freeform 492">
              <a:extLst>
                <a:ext uri="{FF2B5EF4-FFF2-40B4-BE49-F238E27FC236}">
                  <a16:creationId xmlns:a16="http://schemas.microsoft.com/office/drawing/2014/main" id="{DC888D1A-FD92-6496-0DF3-A7C98D06F688}"/>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494" name="Freeform 493">
              <a:extLst>
                <a:ext uri="{FF2B5EF4-FFF2-40B4-BE49-F238E27FC236}">
                  <a16:creationId xmlns:a16="http://schemas.microsoft.com/office/drawing/2014/main" id="{FF5E2D5E-F65A-8963-FEE4-91BF49D096AB}"/>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495" name="Freeform 494">
              <a:extLst>
                <a:ext uri="{FF2B5EF4-FFF2-40B4-BE49-F238E27FC236}">
                  <a16:creationId xmlns:a16="http://schemas.microsoft.com/office/drawing/2014/main" id="{52ED75CF-8D1B-9E9C-1AFC-CE60CAB895A1}"/>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496" name="Freeform 495">
              <a:extLst>
                <a:ext uri="{FF2B5EF4-FFF2-40B4-BE49-F238E27FC236}">
                  <a16:creationId xmlns:a16="http://schemas.microsoft.com/office/drawing/2014/main" id="{D1829671-E086-A38E-FAC8-065622802C11}"/>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497" name="Freeform 496">
              <a:extLst>
                <a:ext uri="{FF2B5EF4-FFF2-40B4-BE49-F238E27FC236}">
                  <a16:creationId xmlns:a16="http://schemas.microsoft.com/office/drawing/2014/main" id="{FAFB464A-3C4A-5104-B910-EC7EE06E0EFF}"/>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498" name="Freeform 497">
              <a:extLst>
                <a:ext uri="{FF2B5EF4-FFF2-40B4-BE49-F238E27FC236}">
                  <a16:creationId xmlns:a16="http://schemas.microsoft.com/office/drawing/2014/main" id="{73D43E90-B1A5-24F3-CB2D-BB8F17E5F52D}"/>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499" name="Freeform 498">
              <a:extLst>
                <a:ext uri="{FF2B5EF4-FFF2-40B4-BE49-F238E27FC236}">
                  <a16:creationId xmlns:a16="http://schemas.microsoft.com/office/drawing/2014/main" id="{F3F9810B-D86B-9BD8-D651-D013EEAD7558}"/>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500" name="Freeform 499">
              <a:extLst>
                <a:ext uri="{FF2B5EF4-FFF2-40B4-BE49-F238E27FC236}">
                  <a16:creationId xmlns:a16="http://schemas.microsoft.com/office/drawing/2014/main" id="{D63DFBE4-8ED6-B311-FE52-749CD486667C}"/>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01" name="Freeform 500">
              <a:extLst>
                <a:ext uri="{FF2B5EF4-FFF2-40B4-BE49-F238E27FC236}">
                  <a16:creationId xmlns:a16="http://schemas.microsoft.com/office/drawing/2014/main" id="{4BDD643A-B015-44DB-4302-2B01E8C6BB27}"/>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502" name="Freeform 501">
              <a:extLst>
                <a:ext uri="{FF2B5EF4-FFF2-40B4-BE49-F238E27FC236}">
                  <a16:creationId xmlns:a16="http://schemas.microsoft.com/office/drawing/2014/main" id="{7E3208E5-2B75-9BEA-DCA3-2787865EB33F}"/>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503" name="Freeform 502">
              <a:extLst>
                <a:ext uri="{FF2B5EF4-FFF2-40B4-BE49-F238E27FC236}">
                  <a16:creationId xmlns:a16="http://schemas.microsoft.com/office/drawing/2014/main" id="{EC7D4A7B-443E-EB75-957D-916E57AAB30C}"/>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504" name="Freeform 503">
              <a:extLst>
                <a:ext uri="{FF2B5EF4-FFF2-40B4-BE49-F238E27FC236}">
                  <a16:creationId xmlns:a16="http://schemas.microsoft.com/office/drawing/2014/main" id="{47340192-EF07-B1CF-FA08-22D5FF1B60B7}"/>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505" name="Freeform 504">
              <a:extLst>
                <a:ext uri="{FF2B5EF4-FFF2-40B4-BE49-F238E27FC236}">
                  <a16:creationId xmlns:a16="http://schemas.microsoft.com/office/drawing/2014/main" id="{0CF83A71-C8DC-F842-72C5-A70581217C51}"/>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506" name="Freeform 505">
              <a:extLst>
                <a:ext uri="{FF2B5EF4-FFF2-40B4-BE49-F238E27FC236}">
                  <a16:creationId xmlns:a16="http://schemas.microsoft.com/office/drawing/2014/main" id="{35099798-264F-3C61-A77F-FD7229153FF3}"/>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507" name="Freeform 506">
              <a:extLst>
                <a:ext uri="{FF2B5EF4-FFF2-40B4-BE49-F238E27FC236}">
                  <a16:creationId xmlns:a16="http://schemas.microsoft.com/office/drawing/2014/main" id="{DEBECA46-4210-2C4B-DB68-CAD1B2B6D695}"/>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508" name="Freeform 507">
              <a:extLst>
                <a:ext uri="{FF2B5EF4-FFF2-40B4-BE49-F238E27FC236}">
                  <a16:creationId xmlns:a16="http://schemas.microsoft.com/office/drawing/2014/main" id="{C84C7D15-CC44-AFCD-1BDA-8C5AA045DFBE}"/>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509" name="Freeform 508">
              <a:extLst>
                <a:ext uri="{FF2B5EF4-FFF2-40B4-BE49-F238E27FC236}">
                  <a16:creationId xmlns:a16="http://schemas.microsoft.com/office/drawing/2014/main" id="{290E4618-D8EF-2309-CF61-CC5AC21BA8AF}"/>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510" name="Freeform 509">
              <a:extLst>
                <a:ext uri="{FF2B5EF4-FFF2-40B4-BE49-F238E27FC236}">
                  <a16:creationId xmlns:a16="http://schemas.microsoft.com/office/drawing/2014/main" id="{5B761E8F-0DC0-14E8-757F-1A3EB83C4587}"/>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511" name="Freeform 510">
              <a:extLst>
                <a:ext uri="{FF2B5EF4-FFF2-40B4-BE49-F238E27FC236}">
                  <a16:creationId xmlns:a16="http://schemas.microsoft.com/office/drawing/2014/main" id="{7462F0EC-0202-85A6-F4FE-21408D9662F2}"/>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512" name="Freeform 511">
              <a:extLst>
                <a:ext uri="{FF2B5EF4-FFF2-40B4-BE49-F238E27FC236}">
                  <a16:creationId xmlns:a16="http://schemas.microsoft.com/office/drawing/2014/main" id="{FC0E5D23-CE02-CAFC-BE89-CA7A2BA7721B}"/>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513" name="Freeform 512">
              <a:extLst>
                <a:ext uri="{FF2B5EF4-FFF2-40B4-BE49-F238E27FC236}">
                  <a16:creationId xmlns:a16="http://schemas.microsoft.com/office/drawing/2014/main" id="{FE19DE30-4643-8F0E-FED7-DAE0A7020988}"/>
                </a:ext>
              </a:extLst>
            </p:cNvPr>
            <p:cNvSpPr/>
            <p:nvPr userDrawn="1"/>
          </p:nvSpPr>
          <p:spPr>
            <a:xfrm>
              <a:off x="10447976" y="2499722"/>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70" y="426"/>
                    <a:pt x="47512" y="162"/>
                  </a:cubicBezTo>
                  <a:cubicBezTo>
                    <a:pt x="48089" y="162"/>
                    <a:pt x="49258" y="162"/>
                    <a:pt x="49156" y="884"/>
                  </a:cubicBezTo>
                  <a:cubicBezTo>
                    <a:pt x="49103" y="1697"/>
                    <a:pt x="49845" y="2236"/>
                    <a:pt x="50154" y="2958"/>
                  </a:cubicBezTo>
                  <a:cubicBezTo>
                    <a:pt x="51259" y="4768"/>
                    <a:pt x="49999" y="6568"/>
                    <a:pt x="47720" y="6568"/>
                  </a:cubicBezTo>
                  <a:lnTo>
                    <a:pt x="25254" y="6568"/>
                  </a:lnTo>
                  <a:lnTo>
                    <a:pt x="25356" y="6476"/>
                  </a:lnTo>
                  <a:lnTo>
                    <a:pt x="25366" y="6476"/>
                  </a:lnTo>
                  <a:close/>
                  <a:moveTo>
                    <a:pt x="47523" y="4941"/>
                  </a:moveTo>
                  <a:cubicBezTo>
                    <a:pt x="48265" y="4941"/>
                    <a:pt x="49167" y="5124"/>
                    <a:pt x="49476" y="4493"/>
                  </a:cubicBezTo>
                  <a:cubicBezTo>
                    <a:pt x="49743" y="4036"/>
                    <a:pt x="48894" y="3497"/>
                    <a:pt x="48894" y="3233"/>
                  </a:cubicBezTo>
                  <a:cubicBezTo>
                    <a:pt x="48628" y="701"/>
                    <a:pt x="45986" y="1606"/>
                    <a:pt x="44133" y="1606"/>
                  </a:cubicBezTo>
                  <a:lnTo>
                    <a:pt x="3530" y="1606"/>
                  </a:lnTo>
                  <a:cubicBezTo>
                    <a:pt x="2057" y="1606"/>
                    <a:pt x="888" y="1606"/>
                    <a:pt x="990" y="2958"/>
                  </a:cubicBezTo>
                  <a:cubicBezTo>
                    <a:pt x="990" y="4219"/>
                    <a:pt x="1417"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514" name="Freeform 513">
              <a:extLst>
                <a:ext uri="{FF2B5EF4-FFF2-40B4-BE49-F238E27FC236}">
                  <a16:creationId xmlns:a16="http://schemas.microsoft.com/office/drawing/2014/main" id="{8BDB67D0-F92B-86B9-7411-D9BD4B0382E0}"/>
                </a:ext>
              </a:extLst>
            </p:cNvPr>
            <p:cNvSpPr/>
            <p:nvPr userDrawn="1"/>
          </p:nvSpPr>
          <p:spPr>
            <a:xfrm>
              <a:off x="10415724" y="2503185"/>
              <a:ext cx="21802" cy="12105"/>
            </a:xfrm>
            <a:custGeom>
              <a:avLst/>
              <a:gdLst>
                <a:gd name="connsiteX0" fmla="*/ 9047 w 9376"/>
                <a:gd name="connsiteY0" fmla="*/ 911 h 5206"/>
                <a:gd name="connsiteX1" fmla="*/ 8359 w 9376"/>
                <a:gd name="connsiteY1" fmla="*/ 6 h 5206"/>
                <a:gd name="connsiteX2" fmla="*/ 0 w 9376"/>
                <a:gd name="connsiteY2" fmla="*/ 280 h 5206"/>
                <a:gd name="connsiteX3" fmla="*/ 0 w 9376"/>
                <a:gd name="connsiteY3" fmla="*/ 4337 h 5206"/>
                <a:gd name="connsiteX4" fmla="*/ 8513 w 9376"/>
                <a:gd name="connsiteY4" fmla="*/ 4785 h 5206"/>
                <a:gd name="connsiteX5" fmla="*/ 8989 w 9376"/>
                <a:gd name="connsiteY5" fmla="*/ 1175 h 5206"/>
                <a:gd name="connsiteX6" fmla="*/ 9042 w 9376"/>
                <a:gd name="connsiteY6" fmla="*/ 819 h 5206"/>
                <a:gd name="connsiteX7" fmla="*/ 9042 w 9376"/>
                <a:gd name="connsiteY7" fmla="*/ 911 h 5206"/>
                <a:gd name="connsiteX8" fmla="*/ 9047 w 9376"/>
                <a:gd name="connsiteY8" fmla="*/ 911 h 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6">
                  <a:moveTo>
                    <a:pt x="9047" y="911"/>
                  </a:moveTo>
                  <a:cubicBezTo>
                    <a:pt x="9047" y="911"/>
                    <a:pt x="9053" y="-85"/>
                    <a:pt x="8359" y="6"/>
                  </a:cubicBezTo>
                  <a:cubicBezTo>
                    <a:pt x="5610" y="362"/>
                    <a:pt x="2749" y="-360"/>
                    <a:pt x="0" y="280"/>
                  </a:cubicBezTo>
                  <a:lnTo>
                    <a:pt x="0" y="4337"/>
                  </a:lnTo>
                  <a:cubicBezTo>
                    <a:pt x="2647" y="5598"/>
                    <a:pt x="5866" y="5242"/>
                    <a:pt x="8513" y="4785"/>
                  </a:cubicBezTo>
                  <a:cubicBezTo>
                    <a:pt x="10259" y="4511"/>
                    <a:pt x="8780" y="2447"/>
                    <a:pt x="8989" y="1175"/>
                  </a:cubicBezTo>
                  <a:cubicBezTo>
                    <a:pt x="8989" y="1084"/>
                    <a:pt x="8989" y="993"/>
                    <a:pt x="9042" y="819"/>
                  </a:cubicBezTo>
                  <a:lnTo>
                    <a:pt x="9042"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515" name="Freeform 514">
              <a:extLst>
                <a:ext uri="{FF2B5EF4-FFF2-40B4-BE49-F238E27FC236}">
                  <a16:creationId xmlns:a16="http://schemas.microsoft.com/office/drawing/2014/main" id="{3C696A77-C520-7250-F71F-D71CAC37C914}"/>
                </a:ext>
              </a:extLst>
            </p:cNvPr>
            <p:cNvSpPr/>
            <p:nvPr userDrawn="1"/>
          </p:nvSpPr>
          <p:spPr>
            <a:xfrm>
              <a:off x="10298618" y="2502385"/>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16" name="Freeform 515">
              <a:extLst>
                <a:ext uri="{FF2B5EF4-FFF2-40B4-BE49-F238E27FC236}">
                  <a16:creationId xmlns:a16="http://schemas.microsoft.com/office/drawing/2014/main" id="{E0A564F3-496C-444A-BC4E-4A49D19C978C}"/>
                </a:ext>
              </a:extLst>
            </p:cNvPr>
            <p:cNvSpPr/>
            <p:nvPr userDrawn="1"/>
          </p:nvSpPr>
          <p:spPr>
            <a:xfrm>
              <a:off x="10586977" y="2500097"/>
              <a:ext cx="20858" cy="10924"/>
            </a:xfrm>
            <a:custGeom>
              <a:avLst/>
              <a:gdLst>
                <a:gd name="connsiteX0" fmla="*/ 0 w 8970"/>
                <a:gd name="connsiteY0" fmla="*/ 3335 h 4698"/>
                <a:gd name="connsiteX1" fmla="*/ 2221 w 8970"/>
                <a:gd name="connsiteY1" fmla="*/ 4687 h 4698"/>
                <a:gd name="connsiteX2" fmla="*/ 3646 w 8970"/>
                <a:gd name="connsiteY2" fmla="*/ 4687 h 4698"/>
                <a:gd name="connsiteX3" fmla="*/ 7611 w 8970"/>
                <a:gd name="connsiteY3" fmla="*/ 0 h 4698"/>
                <a:gd name="connsiteX4" fmla="*/ 7345 w 8970"/>
                <a:gd name="connsiteY4" fmla="*/ 813 h 4698"/>
                <a:gd name="connsiteX5" fmla="*/ 5071 w 8970"/>
                <a:gd name="connsiteY5" fmla="*/ 813 h 4698"/>
                <a:gd name="connsiteX6" fmla="*/ 203 w 8970"/>
                <a:gd name="connsiteY6" fmla="*/ 3254 h 4698"/>
                <a:gd name="connsiteX7" fmla="*/ 0 w 8970"/>
                <a:gd name="connsiteY7" fmla="*/ 3345 h 4698"/>
                <a:gd name="connsiteX8" fmla="*/ 0 w 8970"/>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0" h="4698">
                  <a:moveTo>
                    <a:pt x="0" y="3335"/>
                  </a:moveTo>
                  <a:cubicBezTo>
                    <a:pt x="0" y="4331"/>
                    <a:pt x="630" y="4779"/>
                    <a:pt x="2221" y="4687"/>
                  </a:cubicBezTo>
                  <a:lnTo>
                    <a:pt x="3646" y="4687"/>
                  </a:lnTo>
                  <a:cubicBezTo>
                    <a:pt x="9191" y="4687"/>
                    <a:pt x="10206" y="3518"/>
                    <a:pt x="7611" y="0"/>
                  </a:cubicBezTo>
                  <a:cubicBezTo>
                    <a:pt x="8353" y="447"/>
                    <a:pt x="8087" y="722"/>
                    <a:pt x="7345"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517" name="Freeform 516">
              <a:extLst>
                <a:ext uri="{FF2B5EF4-FFF2-40B4-BE49-F238E27FC236}">
                  <a16:creationId xmlns:a16="http://schemas.microsoft.com/office/drawing/2014/main" id="{B9A8B3BA-25B6-88D5-C609-911787F10B79}"/>
                </a:ext>
              </a:extLst>
            </p:cNvPr>
            <p:cNvSpPr/>
            <p:nvPr userDrawn="1"/>
          </p:nvSpPr>
          <p:spPr>
            <a:xfrm>
              <a:off x="10386516" y="2502203"/>
              <a:ext cx="17177" cy="11187"/>
            </a:xfrm>
            <a:custGeom>
              <a:avLst/>
              <a:gdLst>
                <a:gd name="connsiteX0" fmla="*/ 577 w 7387"/>
                <a:gd name="connsiteY0" fmla="*/ 82 h 4811"/>
                <a:gd name="connsiteX1" fmla="*/ 423 w 7387"/>
                <a:gd name="connsiteY1" fmla="*/ 3061 h 4811"/>
                <a:gd name="connsiteX2" fmla="*/ 4234 w 7387"/>
                <a:gd name="connsiteY2" fmla="*/ 4057 h 4811"/>
                <a:gd name="connsiteX3" fmla="*/ 7356 w 7387"/>
                <a:gd name="connsiteY3" fmla="*/ 3701 h 4811"/>
                <a:gd name="connsiteX4" fmla="*/ 6353 w 7387"/>
                <a:gd name="connsiteY4" fmla="*/ 0 h 4811"/>
                <a:gd name="connsiteX5" fmla="*/ 588 w 7387"/>
                <a:gd name="connsiteY5" fmla="*/ 0 h 4811"/>
                <a:gd name="connsiteX6" fmla="*/ 588 w 7387"/>
                <a:gd name="connsiteY6" fmla="*/ 92 h 4811"/>
                <a:gd name="connsiteX7" fmla="*/ 577 w 7387"/>
                <a:gd name="connsiteY7" fmla="*/ 82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7" h="4811">
                  <a:moveTo>
                    <a:pt x="577" y="82"/>
                  </a:moveTo>
                  <a:cubicBezTo>
                    <a:pt x="204" y="1078"/>
                    <a:pt x="-426" y="2075"/>
                    <a:pt x="423" y="3061"/>
                  </a:cubicBezTo>
                  <a:cubicBezTo>
                    <a:pt x="1474" y="3782"/>
                    <a:pt x="3812" y="3518"/>
                    <a:pt x="4234" y="4057"/>
                  </a:cubicBezTo>
                  <a:cubicBezTo>
                    <a:pt x="5979" y="5867"/>
                    <a:pt x="6353" y="3874"/>
                    <a:pt x="7356" y="3701"/>
                  </a:cubicBezTo>
                  <a:cubicBezTo>
                    <a:pt x="7458" y="2440"/>
                    <a:pt x="7356" y="1088"/>
                    <a:pt x="6353" y="0"/>
                  </a:cubicBezTo>
                  <a:lnTo>
                    <a:pt x="588" y="0"/>
                  </a:lnTo>
                  <a:lnTo>
                    <a:pt x="588" y="92"/>
                  </a:lnTo>
                  <a:lnTo>
                    <a:pt x="577" y="82"/>
                  </a:lnTo>
                  <a:close/>
                </a:path>
              </a:pathLst>
            </a:custGeom>
            <a:solidFill>
              <a:srgbClr val="FFFFFF">
                <a:alpha val="30000"/>
              </a:srgbClr>
            </a:solidFill>
            <a:ln w="5331" cap="flat">
              <a:noFill/>
              <a:prstDash val="solid"/>
              <a:miter/>
            </a:ln>
          </p:spPr>
          <p:txBody>
            <a:bodyPr rtlCol="0" anchor="ctr"/>
            <a:lstStyle/>
            <a:p>
              <a:endParaRPr lang="en-US"/>
            </a:p>
          </p:txBody>
        </p:sp>
        <p:sp>
          <p:nvSpPr>
            <p:cNvPr id="518" name="Freeform 517">
              <a:extLst>
                <a:ext uri="{FF2B5EF4-FFF2-40B4-BE49-F238E27FC236}">
                  <a16:creationId xmlns:a16="http://schemas.microsoft.com/office/drawing/2014/main" id="{97AFC94D-62AC-50CB-8035-8B1B6FE78FDD}"/>
                </a:ext>
              </a:extLst>
            </p:cNvPr>
            <p:cNvSpPr/>
            <p:nvPr userDrawn="1"/>
          </p:nvSpPr>
          <p:spPr>
            <a:xfrm>
              <a:off x="10254218" y="2501636"/>
              <a:ext cx="9562" cy="13326"/>
            </a:xfrm>
            <a:custGeom>
              <a:avLst/>
              <a:gdLst>
                <a:gd name="connsiteX0" fmla="*/ 4059 w 4112"/>
                <a:gd name="connsiteY0" fmla="*/ 3300 h 5731"/>
                <a:gd name="connsiteX1" fmla="*/ 1572 w 4112"/>
                <a:gd name="connsiteY1" fmla="*/ 240 h 5731"/>
                <a:gd name="connsiteX2" fmla="*/ 937 w 4112"/>
                <a:gd name="connsiteY2" fmla="*/ 240 h 5731"/>
                <a:gd name="connsiteX3" fmla="*/ 1043 w 4112"/>
                <a:gd name="connsiteY3" fmla="*/ 5293 h 5731"/>
                <a:gd name="connsiteX4" fmla="*/ 3056 w 4112"/>
                <a:gd name="connsiteY4" fmla="*/ 5293 h 5731"/>
                <a:gd name="connsiteX5" fmla="*/ 4113 w 4112"/>
                <a:gd name="connsiteY5" fmla="*/ 3300 h 5731"/>
                <a:gd name="connsiteX6" fmla="*/ 4059 w 4112"/>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 h="5731">
                  <a:moveTo>
                    <a:pt x="4059" y="3300"/>
                  </a:moveTo>
                  <a:cubicBezTo>
                    <a:pt x="2581" y="2486"/>
                    <a:pt x="4689" y="504"/>
                    <a:pt x="1572" y="240"/>
                  </a:cubicBezTo>
                  <a:cubicBezTo>
                    <a:pt x="1364" y="240"/>
                    <a:pt x="1572" y="-299"/>
                    <a:pt x="937" y="240"/>
                  </a:cubicBezTo>
                  <a:cubicBezTo>
                    <a:pt x="-1076" y="1947"/>
                    <a:pt x="734" y="3574"/>
                    <a:pt x="1043" y="5293"/>
                  </a:cubicBezTo>
                  <a:cubicBezTo>
                    <a:pt x="1043" y="5831"/>
                    <a:pt x="2469" y="5923"/>
                    <a:pt x="3056" y="5293"/>
                  </a:cubicBezTo>
                  <a:cubicBezTo>
                    <a:pt x="3584" y="4754"/>
                    <a:pt x="3803" y="4032"/>
                    <a:pt x="4113"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519" name="Freeform 518">
              <a:extLst>
                <a:ext uri="{FF2B5EF4-FFF2-40B4-BE49-F238E27FC236}">
                  <a16:creationId xmlns:a16="http://schemas.microsoft.com/office/drawing/2014/main" id="{8A05EE17-F823-D6B6-CECA-7B811D17964E}"/>
                </a:ext>
              </a:extLst>
            </p:cNvPr>
            <p:cNvSpPr/>
            <p:nvPr userDrawn="1"/>
          </p:nvSpPr>
          <p:spPr>
            <a:xfrm>
              <a:off x="10183158" y="2502917"/>
              <a:ext cx="9013" cy="12503"/>
            </a:xfrm>
            <a:custGeom>
              <a:avLst/>
              <a:gdLst>
                <a:gd name="connsiteX0" fmla="*/ 80 w 3876"/>
                <a:gd name="connsiteY0" fmla="*/ 2226 h 5377"/>
                <a:gd name="connsiteX1" fmla="*/ 544 w 3876"/>
                <a:gd name="connsiteY1" fmla="*/ 4026 h 5377"/>
                <a:gd name="connsiteX2" fmla="*/ 1735 w 3876"/>
                <a:gd name="connsiteY2" fmla="*/ 5378 h 5377"/>
                <a:gd name="connsiteX3" fmla="*/ 3758 w 3876"/>
                <a:gd name="connsiteY3" fmla="*/ 3934 h 5377"/>
                <a:gd name="connsiteX4" fmla="*/ 2749 w 3876"/>
                <a:gd name="connsiteY4" fmla="*/ 508 h 5377"/>
                <a:gd name="connsiteX5" fmla="*/ 640 w 3876"/>
                <a:gd name="connsiteY5" fmla="*/ 508 h 5377"/>
                <a:gd name="connsiteX6" fmla="*/ 0 w 3876"/>
                <a:gd name="connsiteY6" fmla="*/ 2134 h 5377"/>
                <a:gd name="connsiteX7" fmla="*/ 91 w 3876"/>
                <a:gd name="connsiteY7" fmla="*/ 2226 h 5377"/>
                <a:gd name="connsiteX8" fmla="*/ 80 w 3876"/>
                <a:gd name="connsiteY8" fmla="*/ 2226 h 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7">
                  <a:moveTo>
                    <a:pt x="80" y="2226"/>
                  </a:moveTo>
                  <a:cubicBezTo>
                    <a:pt x="267" y="2856"/>
                    <a:pt x="454" y="3487"/>
                    <a:pt x="544" y="4026"/>
                  </a:cubicBezTo>
                  <a:cubicBezTo>
                    <a:pt x="640" y="4565"/>
                    <a:pt x="363" y="5378"/>
                    <a:pt x="1735" y="5378"/>
                  </a:cubicBezTo>
                  <a:cubicBezTo>
                    <a:pt x="3106" y="5378"/>
                    <a:pt x="3571" y="4656"/>
                    <a:pt x="3758" y="3934"/>
                  </a:cubicBezTo>
                  <a:cubicBezTo>
                    <a:pt x="4222" y="2673"/>
                    <a:pt x="3213" y="1585"/>
                    <a:pt x="2749" y="508"/>
                  </a:cubicBezTo>
                  <a:cubicBezTo>
                    <a:pt x="2466" y="-214"/>
                    <a:pt x="1185" y="-123"/>
                    <a:pt x="640" y="508"/>
                  </a:cubicBezTo>
                  <a:cubicBezTo>
                    <a:pt x="278" y="965"/>
                    <a:pt x="187" y="1585"/>
                    <a:pt x="0" y="2134"/>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520" name="Freeform 519">
              <a:extLst>
                <a:ext uri="{FF2B5EF4-FFF2-40B4-BE49-F238E27FC236}">
                  <a16:creationId xmlns:a16="http://schemas.microsoft.com/office/drawing/2014/main" id="{B531EF22-3465-4427-97AB-73E8062560AA}"/>
                </a:ext>
              </a:extLst>
            </p:cNvPr>
            <p:cNvSpPr/>
            <p:nvPr userDrawn="1"/>
          </p:nvSpPr>
          <p:spPr>
            <a:xfrm>
              <a:off x="10365072" y="2500111"/>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1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8"/>
                    <a:pt x="486" y="4879"/>
                  </a:cubicBezTo>
                  <a:cubicBezTo>
                    <a:pt x="486" y="5510"/>
                    <a:pt x="1484" y="5601"/>
                    <a:pt x="1911" y="5866"/>
                  </a:cubicBezTo>
                  <a:cubicBezTo>
                    <a:pt x="2386" y="6140"/>
                    <a:pt x="2754" y="5591"/>
                    <a:pt x="2962" y="5327"/>
                  </a:cubicBezTo>
                  <a:cubicBezTo>
                    <a:pt x="3656" y="4605"/>
                    <a:pt x="3229" y="731"/>
                    <a:pt x="2221" y="182"/>
                  </a:cubicBezTo>
                  <a:cubicBezTo>
                    <a:pt x="1479"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521" name="Freeform 520">
              <a:extLst>
                <a:ext uri="{FF2B5EF4-FFF2-40B4-BE49-F238E27FC236}">
                  <a16:creationId xmlns:a16="http://schemas.microsoft.com/office/drawing/2014/main" id="{8010006E-5978-67CC-4853-C646AFD7C58F}"/>
                </a:ext>
              </a:extLst>
            </p:cNvPr>
            <p:cNvSpPr/>
            <p:nvPr userDrawn="1"/>
          </p:nvSpPr>
          <p:spPr>
            <a:xfrm>
              <a:off x="10584752" y="2498416"/>
              <a:ext cx="20939" cy="9457"/>
            </a:xfrm>
            <a:custGeom>
              <a:avLst/>
              <a:gdLst>
                <a:gd name="connsiteX0" fmla="*/ 915 w 9005"/>
                <a:gd name="connsiteY0" fmla="*/ 4067 h 4067"/>
                <a:gd name="connsiteX1" fmla="*/ 1070 w 9005"/>
                <a:gd name="connsiteY1" fmla="*/ 3975 h 4067"/>
                <a:gd name="connsiteX2" fmla="*/ 5932 w 9005"/>
                <a:gd name="connsiteY2" fmla="*/ 1535 h 4067"/>
                <a:gd name="connsiteX3" fmla="*/ 8254 w 9005"/>
                <a:gd name="connsiteY3" fmla="*/ 1535 h 4067"/>
                <a:gd name="connsiteX4" fmla="*/ 8526 w 9005"/>
                <a:gd name="connsiteY4" fmla="*/ 722 h 4067"/>
                <a:gd name="connsiteX5" fmla="*/ 7256 w 9005"/>
                <a:gd name="connsiteY5" fmla="*/ 0 h 4067"/>
                <a:gd name="connsiteX6" fmla="*/ 4187 w 9005"/>
                <a:gd name="connsiteY6" fmla="*/ 0 h 4067"/>
                <a:gd name="connsiteX7" fmla="*/ 797 w 9005"/>
                <a:gd name="connsiteY7" fmla="*/ 4057 h 4067"/>
                <a:gd name="connsiteX8" fmla="*/ 904 w 9005"/>
                <a:gd name="connsiteY8" fmla="*/ 4057 h 4067"/>
                <a:gd name="connsiteX9" fmla="*/ 915 w 9005"/>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5" h="4067">
                  <a:moveTo>
                    <a:pt x="915" y="4067"/>
                  </a:moveTo>
                  <a:cubicBezTo>
                    <a:pt x="915" y="4067"/>
                    <a:pt x="1070" y="4067"/>
                    <a:pt x="1070" y="3975"/>
                  </a:cubicBezTo>
                  <a:cubicBezTo>
                    <a:pt x="1699" y="2349"/>
                    <a:pt x="3338" y="1535"/>
                    <a:pt x="5932" y="1535"/>
                  </a:cubicBezTo>
                  <a:lnTo>
                    <a:pt x="8254" y="1535"/>
                  </a:lnTo>
                  <a:cubicBezTo>
                    <a:pt x="9001" y="1535"/>
                    <a:pt x="9359" y="1179"/>
                    <a:pt x="8526" y="722"/>
                  </a:cubicBezTo>
                  <a:cubicBezTo>
                    <a:pt x="8526" y="183"/>
                    <a:pt x="7998" y="0"/>
                    <a:pt x="7256" y="0"/>
                  </a:cubicBezTo>
                  <a:lnTo>
                    <a:pt x="4187" y="0"/>
                  </a:lnTo>
                  <a:cubicBezTo>
                    <a:pt x="168" y="0"/>
                    <a:pt x="-948" y="1352"/>
                    <a:pt x="797" y="4057"/>
                  </a:cubicBezTo>
                  <a:lnTo>
                    <a:pt x="904" y="4057"/>
                  </a:lnTo>
                  <a:lnTo>
                    <a:pt x="915" y="4067"/>
                  </a:lnTo>
                  <a:close/>
                </a:path>
              </a:pathLst>
            </a:custGeom>
            <a:solidFill>
              <a:srgbClr val="FFFFFF">
                <a:alpha val="30000"/>
              </a:srgbClr>
            </a:solidFill>
            <a:ln w="5331" cap="flat">
              <a:noFill/>
              <a:prstDash val="solid"/>
              <a:miter/>
            </a:ln>
          </p:spPr>
          <p:txBody>
            <a:bodyPr rtlCol="0" anchor="ctr"/>
            <a:lstStyle/>
            <a:p>
              <a:endParaRPr lang="en-US"/>
            </a:p>
          </p:txBody>
        </p:sp>
        <p:sp>
          <p:nvSpPr>
            <p:cNvPr id="522" name="Freeform 521">
              <a:extLst>
                <a:ext uri="{FF2B5EF4-FFF2-40B4-BE49-F238E27FC236}">
                  <a16:creationId xmlns:a16="http://schemas.microsoft.com/office/drawing/2014/main" id="{A4469D6A-0FC5-E7B4-026C-43B4ADEB8300}"/>
                </a:ext>
              </a:extLst>
            </p:cNvPr>
            <p:cNvSpPr/>
            <p:nvPr userDrawn="1"/>
          </p:nvSpPr>
          <p:spPr>
            <a:xfrm>
              <a:off x="10415322" y="2505315"/>
              <a:ext cx="25171" cy="11324"/>
            </a:xfrm>
            <a:custGeom>
              <a:avLst/>
              <a:gdLst>
                <a:gd name="connsiteX0" fmla="*/ 9156 w 10825"/>
                <a:gd name="connsiteY0" fmla="*/ 10 h 4870"/>
                <a:gd name="connsiteX1" fmla="*/ 9055 w 10825"/>
                <a:gd name="connsiteY1" fmla="*/ 366 h 4870"/>
                <a:gd name="connsiteX2" fmla="*/ 8574 w 10825"/>
                <a:gd name="connsiteY2" fmla="*/ 3975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15 w 10825"/>
                <a:gd name="connsiteY7" fmla="*/ 0 h 4870"/>
                <a:gd name="connsiteX8" fmla="*/ 9167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5" y="366"/>
                  </a:cubicBezTo>
                  <a:cubicBezTo>
                    <a:pt x="8846" y="1627"/>
                    <a:pt x="10325" y="3711"/>
                    <a:pt x="8574" y="3975"/>
                  </a:cubicBezTo>
                  <a:cubicBezTo>
                    <a:pt x="5932" y="4331"/>
                    <a:pt x="2815" y="4698"/>
                    <a:pt x="66" y="3518"/>
                  </a:cubicBezTo>
                  <a:cubicBezTo>
                    <a:pt x="-201" y="4514"/>
                    <a:pt x="333" y="4870"/>
                    <a:pt x="1811" y="4870"/>
                  </a:cubicBezTo>
                  <a:lnTo>
                    <a:pt x="8318" y="4870"/>
                  </a:lnTo>
                  <a:cubicBezTo>
                    <a:pt x="9322" y="4870"/>
                    <a:pt x="10538" y="4596"/>
                    <a:pt x="10592" y="3793"/>
                  </a:cubicBezTo>
                  <a:cubicBezTo>
                    <a:pt x="10693" y="2440"/>
                    <a:pt x="11542" y="905"/>
                    <a:pt x="9215" y="0"/>
                  </a:cubicBezTo>
                  <a:lnTo>
                    <a:pt x="9167"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523" name="Freeform 522">
              <a:extLst>
                <a:ext uri="{FF2B5EF4-FFF2-40B4-BE49-F238E27FC236}">
                  <a16:creationId xmlns:a16="http://schemas.microsoft.com/office/drawing/2014/main" id="{0FF5D57A-2090-C1F4-48F9-937CECD232DB}"/>
                </a:ext>
              </a:extLst>
            </p:cNvPr>
            <p:cNvSpPr/>
            <p:nvPr userDrawn="1"/>
          </p:nvSpPr>
          <p:spPr>
            <a:xfrm>
              <a:off x="10343214" y="2502434"/>
              <a:ext cx="6562" cy="12150"/>
            </a:xfrm>
            <a:custGeom>
              <a:avLst/>
              <a:gdLst>
                <a:gd name="connsiteX0" fmla="*/ 43 w 2822"/>
                <a:gd name="connsiteY0" fmla="*/ 1891 h 5225"/>
                <a:gd name="connsiteX1" fmla="*/ 309 w 2822"/>
                <a:gd name="connsiteY1" fmla="*/ 4504 h 5225"/>
                <a:gd name="connsiteX2" fmla="*/ 1057 w 2822"/>
                <a:gd name="connsiteY2" fmla="*/ 5226 h 5225"/>
                <a:gd name="connsiteX3" fmla="*/ 2172 w 2822"/>
                <a:gd name="connsiteY3" fmla="*/ 4687 h 5225"/>
                <a:gd name="connsiteX4" fmla="*/ 1905 w 2822"/>
                <a:gd name="connsiteY4" fmla="*/ 447 h 5225"/>
                <a:gd name="connsiteX5" fmla="*/ 1003 w 2822"/>
                <a:gd name="connsiteY5" fmla="*/ 0 h 5225"/>
                <a:gd name="connsiteX6" fmla="*/ 155 w 2822"/>
                <a:gd name="connsiteY6" fmla="*/ 630 h 5225"/>
                <a:gd name="connsiteX7" fmla="*/ 0 w 2822"/>
                <a:gd name="connsiteY7" fmla="*/ 1891 h 5225"/>
                <a:gd name="connsiteX8" fmla="*/ 53 w 2822"/>
                <a:gd name="connsiteY8" fmla="*/ 1891 h 5225"/>
                <a:gd name="connsiteX9" fmla="*/ 43 w 2822"/>
                <a:gd name="connsiteY9" fmla="*/ 1891 h 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 h="5225">
                  <a:moveTo>
                    <a:pt x="43" y="1891"/>
                  </a:moveTo>
                  <a:cubicBezTo>
                    <a:pt x="144" y="2969"/>
                    <a:pt x="251" y="3691"/>
                    <a:pt x="309" y="4504"/>
                  </a:cubicBezTo>
                  <a:cubicBezTo>
                    <a:pt x="309" y="4870"/>
                    <a:pt x="309" y="5226"/>
                    <a:pt x="1057" y="5226"/>
                  </a:cubicBezTo>
                  <a:cubicBezTo>
                    <a:pt x="1639" y="5226"/>
                    <a:pt x="1905" y="4951"/>
                    <a:pt x="2172" y="4687"/>
                  </a:cubicBezTo>
                  <a:cubicBezTo>
                    <a:pt x="3656" y="3243"/>
                    <a:pt x="2172" y="1800"/>
                    <a:pt x="1905" y="447"/>
                  </a:cubicBezTo>
                  <a:cubicBezTo>
                    <a:pt x="1905" y="173"/>
                    <a:pt x="1431" y="0"/>
                    <a:pt x="1003" y="0"/>
                  </a:cubicBezTo>
                  <a:cubicBezTo>
                    <a:pt x="261" y="0"/>
                    <a:pt x="261" y="356"/>
                    <a:pt x="155" y="630"/>
                  </a:cubicBezTo>
                  <a:cubicBezTo>
                    <a:pt x="53" y="1169"/>
                    <a:pt x="0" y="1627"/>
                    <a:pt x="0" y="1891"/>
                  </a:cubicBezTo>
                  <a:lnTo>
                    <a:pt x="53" y="1891"/>
                  </a:lnTo>
                  <a:lnTo>
                    <a:pt x="43" y="1891"/>
                  </a:lnTo>
                  <a:close/>
                </a:path>
              </a:pathLst>
            </a:custGeom>
            <a:solidFill>
              <a:srgbClr val="FFFFFF">
                <a:alpha val="30000"/>
              </a:srgbClr>
            </a:solidFill>
            <a:ln w="5331" cap="flat">
              <a:noFill/>
              <a:prstDash val="solid"/>
              <a:miter/>
            </a:ln>
          </p:spPr>
          <p:txBody>
            <a:bodyPr rtlCol="0" anchor="ctr"/>
            <a:lstStyle/>
            <a:p>
              <a:endParaRPr lang="en-US"/>
            </a:p>
          </p:txBody>
        </p:sp>
        <p:sp>
          <p:nvSpPr>
            <p:cNvPr id="524" name="Freeform 523">
              <a:extLst>
                <a:ext uri="{FF2B5EF4-FFF2-40B4-BE49-F238E27FC236}">
                  <a16:creationId xmlns:a16="http://schemas.microsoft.com/office/drawing/2014/main" id="{659D99EB-7141-78BF-61CF-B3E0D98E8349}"/>
                </a:ext>
              </a:extLst>
            </p:cNvPr>
            <p:cNvSpPr/>
            <p:nvPr userDrawn="1"/>
          </p:nvSpPr>
          <p:spPr>
            <a:xfrm>
              <a:off x="10387297" y="2509310"/>
              <a:ext cx="16847" cy="5762"/>
            </a:xfrm>
            <a:custGeom>
              <a:avLst/>
              <a:gdLst>
                <a:gd name="connsiteX0" fmla="*/ 7095 w 7245"/>
                <a:gd name="connsiteY0" fmla="*/ 630 h 2478"/>
                <a:gd name="connsiteX1" fmla="*/ 3972 w 7245"/>
                <a:gd name="connsiteY1" fmla="*/ 996 h 2478"/>
                <a:gd name="connsiteX2" fmla="*/ 161 w 7245"/>
                <a:gd name="connsiteY2" fmla="*/ 0 h 2478"/>
                <a:gd name="connsiteX3" fmla="*/ 957 w 7245"/>
                <a:gd name="connsiteY3" fmla="*/ 2166 h 2478"/>
                <a:gd name="connsiteX4" fmla="*/ 6567 w 7245"/>
                <a:gd name="connsiteY4" fmla="*/ 2166 h 2478"/>
                <a:gd name="connsiteX5" fmla="*/ 7095 w 7245"/>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5" h="2478">
                  <a:moveTo>
                    <a:pt x="7095" y="630"/>
                  </a:moveTo>
                  <a:cubicBezTo>
                    <a:pt x="6092" y="722"/>
                    <a:pt x="5718" y="2705"/>
                    <a:pt x="3972" y="996"/>
                  </a:cubicBezTo>
                  <a:cubicBezTo>
                    <a:pt x="3444" y="457"/>
                    <a:pt x="1224" y="722"/>
                    <a:pt x="161" y="0"/>
                  </a:cubicBezTo>
                  <a:cubicBezTo>
                    <a:pt x="161" y="813"/>
                    <a:pt x="-532" y="1982"/>
                    <a:pt x="957" y="2166"/>
                  </a:cubicBezTo>
                  <a:cubicBezTo>
                    <a:pt x="2702" y="2440"/>
                    <a:pt x="4709" y="2705"/>
                    <a:pt x="6567" y="2166"/>
                  </a:cubicBezTo>
                  <a:cubicBezTo>
                    <a:pt x="7415" y="1891"/>
                    <a:pt x="7308" y="1261"/>
                    <a:pt x="7095"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525" name="Freeform 524">
              <a:extLst>
                <a:ext uri="{FF2B5EF4-FFF2-40B4-BE49-F238E27FC236}">
                  <a16:creationId xmlns:a16="http://schemas.microsoft.com/office/drawing/2014/main" id="{A66068AB-606D-F1F4-A575-67E8FC211EE8}"/>
                </a:ext>
              </a:extLst>
            </p:cNvPr>
            <p:cNvSpPr/>
            <p:nvPr userDrawn="1"/>
          </p:nvSpPr>
          <p:spPr>
            <a:xfrm>
              <a:off x="10387958" y="2500001"/>
              <a:ext cx="13403" cy="2379"/>
            </a:xfrm>
            <a:custGeom>
              <a:avLst/>
              <a:gdLst>
                <a:gd name="connsiteX0" fmla="*/ 0 w 5764"/>
                <a:gd name="connsiteY0" fmla="*/ 1024 h 1023"/>
                <a:gd name="connsiteX1" fmla="*/ 5765 w 5764"/>
                <a:gd name="connsiteY1" fmla="*/ 1024 h 1023"/>
                <a:gd name="connsiteX2" fmla="*/ 5605 w 5764"/>
                <a:gd name="connsiteY2" fmla="*/ 211 h 1023"/>
                <a:gd name="connsiteX3" fmla="*/ 165 w 5764"/>
                <a:gd name="connsiteY3" fmla="*/ 393 h 1023"/>
                <a:gd name="connsiteX4" fmla="*/ 11 w 5764"/>
                <a:gd name="connsiteY4" fmla="*/ 1024 h 1023"/>
                <a:gd name="connsiteX5" fmla="*/ 0 w 5764"/>
                <a:gd name="connsiteY5" fmla="*/ 1024 h 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3">
                  <a:moveTo>
                    <a:pt x="0" y="1024"/>
                  </a:moveTo>
                  <a:lnTo>
                    <a:pt x="5765" y="1024"/>
                  </a:lnTo>
                  <a:cubicBezTo>
                    <a:pt x="5765" y="749"/>
                    <a:pt x="5765" y="211"/>
                    <a:pt x="5605" y="211"/>
                  </a:cubicBezTo>
                  <a:cubicBezTo>
                    <a:pt x="3758" y="38"/>
                    <a:pt x="1911" y="-237"/>
                    <a:pt x="165" y="393"/>
                  </a:cubicBezTo>
                  <a:cubicBezTo>
                    <a:pt x="11" y="393"/>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526" name="Freeform 525">
              <a:extLst>
                <a:ext uri="{FF2B5EF4-FFF2-40B4-BE49-F238E27FC236}">
                  <a16:creationId xmlns:a16="http://schemas.microsoft.com/office/drawing/2014/main" id="{3E3F15D1-6C72-8B49-8F03-F4A015F6F452}"/>
                </a:ext>
              </a:extLst>
            </p:cNvPr>
            <p:cNvSpPr/>
            <p:nvPr userDrawn="1"/>
          </p:nvSpPr>
          <p:spPr>
            <a:xfrm>
              <a:off x="10411878" y="2503875"/>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1"/>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527" name="Freeform 526">
              <a:extLst>
                <a:ext uri="{FF2B5EF4-FFF2-40B4-BE49-F238E27FC236}">
                  <a16:creationId xmlns:a16="http://schemas.microsoft.com/office/drawing/2014/main" id="{9AA150D2-1110-D254-27B3-433F91658F08}"/>
                </a:ext>
              </a:extLst>
            </p:cNvPr>
            <p:cNvSpPr/>
            <p:nvPr userDrawn="1"/>
          </p:nvSpPr>
          <p:spPr>
            <a:xfrm>
              <a:off x="10450173" y="2503052"/>
              <a:ext cx="112905" cy="8199"/>
            </a:xfrm>
            <a:custGeom>
              <a:avLst/>
              <a:gdLst>
                <a:gd name="connsiteX0" fmla="*/ 24379 w 48555"/>
                <a:gd name="connsiteY0" fmla="*/ 3503 h 3526"/>
                <a:gd name="connsiteX1" fmla="*/ 46583 w 48555"/>
                <a:gd name="connsiteY1" fmla="*/ 3503 h 3526"/>
                <a:gd name="connsiteX2" fmla="*/ 48483 w 48555"/>
                <a:gd name="connsiteY2" fmla="*/ 3045 h 3526"/>
                <a:gd name="connsiteX3" fmla="*/ 47960 w 48555"/>
                <a:gd name="connsiteY3" fmla="*/ 1784 h 3526"/>
                <a:gd name="connsiteX4" fmla="*/ 43194 w 48555"/>
                <a:gd name="connsiteY4" fmla="*/ 157 h 3526"/>
                <a:gd name="connsiteX5" fmla="*/ 2596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3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3"/>
                  </a:moveTo>
                  <a:lnTo>
                    <a:pt x="46583" y="3503"/>
                  </a:lnTo>
                  <a:cubicBezTo>
                    <a:pt x="47330" y="3503"/>
                    <a:pt x="48227" y="3685"/>
                    <a:pt x="48483" y="3045"/>
                  </a:cubicBezTo>
                  <a:cubicBezTo>
                    <a:pt x="48804" y="2597"/>
                    <a:pt x="47960" y="2059"/>
                    <a:pt x="47960" y="1784"/>
                  </a:cubicBezTo>
                  <a:cubicBezTo>
                    <a:pt x="47688" y="-748"/>
                    <a:pt x="45046" y="157"/>
                    <a:pt x="43194" y="157"/>
                  </a:cubicBezTo>
                  <a:lnTo>
                    <a:pt x="2596" y="157"/>
                  </a:lnTo>
                  <a:cubicBezTo>
                    <a:pt x="1117" y="157"/>
                    <a:pt x="-52" y="157"/>
                    <a:pt x="2" y="1510"/>
                  </a:cubicBezTo>
                  <a:cubicBezTo>
                    <a:pt x="2" y="2770"/>
                    <a:pt x="477" y="3492"/>
                    <a:pt x="2751" y="3401"/>
                  </a:cubicBezTo>
                  <a:lnTo>
                    <a:pt x="24379" y="3401"/>
                  </a:lnTo>
                  <a:lnTo>
                    <a:pt x="24379" y="3492"/>
                  </a:lnTo>
                  <a:lnTo>
                    <a:pt x="24379" y="3503"/>
                  </a:lnTo>
                  <a:close/>
                </a:path>
              </a:pathLst>
            </a:custGeom>
            <a:solidFill>
              <a:srgbClr val="FFFFFF">
                <a:alpha val="30000"/>
              </a:srgbClr>
            </a:solidFill>
            <a:ln w="5331" cap="flat">
              <a:noFill/>
              <a:prstDash val="solid"/>
              <a:miter/>
            </a:ln>
          </p:spPr>
          <p:txBody>
            <a:bodyPr rtlCol="0" anchor="ctr"/>
            <a:lstStyle/>
            <a:p>
              <a:endParaRPr lang="en-US"/>
            </a:p>
          </p:txBody>
        </p:sp>
        <p:sp>
          <p:nvSpPr>
            <p:cNvPr id="528" name="Freeform 527">
              <a:extLst>
                <a:ext uri="{FF2B5EF4-FFF2-40B4-BE49-F238E27FC236}">
                  <a16:creationId xmlns:a16="http://schemas.microsoft.com/office/drawing/2014/main" id="{055AA74E-ADD4-3C01-9BF4-D33F0FC1C32B}"/>
                </a:ext>
              </a:extLst>
            </p:cNvPr>
            <p:cNvSpPr/>
            <p:nvPr userDrawn="1"/>
          </p:nvSpPr>
          <p:spPr>
            <a:xfrm>
              <a:off x="9700694" y="3180930"/>
              <a:ext cx="307980" cy="36179"/>
            </a:xfrm>
            <a:custGeom>
              <a:avLst/>
              <a:gdLst>
                <a:gd name="connsiteX0" fmla="*/ 66961 w 132448"/>
                <a:gd name="connsiteY0" fmla="*/ 15436 h 15559"/>
                <a:gd name="connsiteX1" fmla="*/ 124896 w 132448"/>
                <a:gd name="connsiteY1" fmla="*/ 15506 h 15559"/>
                <a:gd name="connsiteX2" fmla="*/ 132438 w 132448"/>
                <a:gd name="connsiteY2" fmla="*/ 10687 h 15559"/>
                <a:gd name="connsiteX3" fmla="*/ 132294 w 132448"/>
                <a:gd name="connsiteY3" fmla="*/ 6732 h 15559"/>
                <a:gd name="connsiteX4" fmla="*/ 121138 w 132448"/>
                <a:gd name="connsiteY4" fmla="*/ 43 h 15559"/>
                <a:gd name="connsiteX5" fmla="*/ 10505 w 132448"/>
                <a:gd name="connsiteY5" fmla="*/ 0 h 15559"/>
                <a:gd name="connsiteX6" fmla="*/ 1138 w 132448"/>
                <a:gd name="connsiteY6" fmla="*/ 8928 h 15559"/>
                <a:gd name="connsiteX7" fmla="*/ 3326 w 132448"/>
                <a:gd name="connsiteY7" fmla="*/ 14946 h 15559"/>
                <a:gd name="connsiteX8" fmla="*/ 15491 w 132448"/>
                <a:gd name="connsiteY8" fmla="*/ 15468 h 15559"/>
                <a:gd name="connsiteX9" fmla="*/ 66951 w 132448"/>
                <a:gd name="connsiteY9" fmla="*/ 15468 h 15559"/>
                <a:gd name="connsiteX10" fmla="*/ 66951 w 132448"/>
                <a:gd name="connsiteY10" fmla="*/ 15426 h 15559"/>
                <a:gd name="connsiteX11" fmla="*/ 66961 w 132448"/>
                <a:gd name="connsiteY11" fmla="*/ 15436 h 1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48" h="15559">
                  <a:moveTo>
                    <a:pt x="66961" y="15436"/>
                  </a:moveTo>
                  <a:cubicBezTo>
                    <a:pt x="86278" y="15436"/>
                    <a:pt x="105590" y="15282"/>
                    <a:pt x="124896" y="15506"/>
                  </a:cubicBezTo>
                  <a:cubicBezTo>
                    <a:pt x="130399" y="15580"/>
                    <a:pt x="132406" y="14083"/>
                    <a:pt x="132438" y="10687"/>
                  </a:cubicBezTo>
                  <a:cubicBezTo>
                    <a:pt x="132438" y="9376"/>
                    <a:pt x="132507" y="8033"/>
                    <a:pt x="132294" y="6732"/>
                  </a:cubicBezTo>
                  <a:cubicBezTo>
                    <a:pt x="131381" y="645"/>
                    <a:pt x="130143" y="43"/>
                    <a:pt x="121138" y="43"/>
                  </a:cubicBezTo>
                  <a:cubicBezTo>
                    <a:pt x="84261" y="43"/>
                    <a:pt x="47378" y="43"/>
                    <a:pt x="10505" y="0"/>
                  </a:cubicBezTo>
                  <a:cubicBezTo>
                    <a:pt x="1869" y="0"/>
                    <a:pt x="-2139" y="3507"/>
                    <a:pt x="1138" y="8928"/>
                  </a:cubicBezTo>
                  <a:cubicBezTo>
                    <a:pt x="2376" y="10986"/>
                    <a:pt x="444" y="14157"/>
                    <a:pt x="3326" y="14946"/>
                  </a:cubicBezTo>
                  <a:cubicBezTo>
                    <a:pt x="6929" y="15916"/>
                    <a:pt x="11413" y="15436"/>
                    <a:pt x="15491" y="15468"/>
                  </a:cubicBezTo>
                  <a:lnTo>
                    <a:pt x="66951" y="15468"/>
                  </a:lnTo>
                  <a:lnTo>
                    <a:pt x="66951" y="15426"/>
                  </a:lnTo>
                  <a:lnTo>
                    <a:pt x="66961" y="15436"/>
                  </a:lnTo>
                  <a:close/>
                </a:path>
              </a:pathLst>
            </a:custGeom>
            <a:solidFill>
              <a:srgbClr val="FFFFFF">
                <a:alpha val="30000"/>
              </a:srgbClr>
            </a:solidFill>
            <a:ln w="5331" cap="flat">
              <a:noFill/>
              <a:prstDash val="solid"/>
              <a:miter/>
            </a:ln>
          </p:spPr>
          <p:txBody>
            <a:bodyPr rtlCol="0" anchor="ctr"/>
            <a:lstStyle/>
            <a:p>
              <a:endParaRPr lang="en-US"/>
            </a:p>
          </p:txBody>
        </p:sp>
        <p:sp>
          <p:nvSpPr>
            <p:cNvPr id="529" name="Freeform 528">
              <a:extLst>
                <a:ext uri="{FF2B5EF4-FFF2-40B4-BE49-F238E27FC236}">
                  <a16:creationId xmlns:a16="http://schemas.microsoft.com/office/drawing/2014/main" id="{8BD85DE0-C5FD-A66B-49E5-9DA118635BEE}"/>
                </a:ext>
              </a:extLst>
            </p:cNvPr>
            <p:cNvSpPr/>
            <p:nvPr userDrawn="1"/>
          </p:nvSpPr>
          <p:spPr>
            <a:xfrm>
              <a:off x="9257645" y="3181721"/>
              <a:ext cx="304453" cy="39330"/>
            </a:xfrm>
            <a:custGeom>
              <a:avLst/>
              <a:gdLst>
                <a:gd name="connsiteX0" fmla="*/ 65598 w 130931"/>
                <a:gd name="connsiteY0" fmla="*/ 16833 h 16914"/>
                <a:gd name="connsiteX1" fmla="*/ 13428 w 130931"/>
                <a:gd name="connsiteY1" fmla="*/ 16833 h 16914"/>
                <a:gd name="connsiteX2" fmla="*/ 143 w 130931"/>
                <a:gd name="connsiteY2" fmla="*/ 8060 h 16914"/>
                <a:gd name="connsiteX3" fmla="*/ 8491 w 130931"/>
                <a:gd name="connsiteY3" fmla="*/ 2500 h 16914"/>
                <a:gd name="connsiteX4" fmla="*/ 97165 w 130931"/>
                <a:gd name="connsiteY4" fmla="*/ 2500 h 16914"/>
                <a:gd name="connsiteX5" fmla="*/ 102257 w 130931"/>
                <a:gd name="connsiteY5" fmla="*/ 2314 h 16914"/>
                <a:gd name="connsiteX6" fmla="*/ 123159 w 130931"/>
                <a:gd name="connsiteY6" fmla="*/ 331 h 16914"/>
                <a:gd name="connsiteX7" fmla="*/ 127333 w 130931"/>
                <a:gd name="connsiteY7" fmla="*/ 2196 h 16914"/>
                <a:gd name="connsiteX8" fmla="*/ 129916 w 130931"/>
                <a:gd name="connsiteY8" fmla="*/ 7463 h 16914"/>
                <a:gd name="connsiteX9" fmla="*/ 123543 w 130931"/>
                <a:gd name="connsiteY9" fmla="*/ 16796 h 16914"/>
                <a:gd name="connsiteX10" fmla="*/ 65529 w 130931"/>
                <a:gd name="connsiteY10" fmla="*/ 16796 h 16914"/>
                <a:gd name="connsiteX11" fmla="*/ 65529 w 130931"/>
                <a:gd name="connsiteY11" fmla="*/ 16865 h 16914"/>
                <a:gd name="connsiteX12" fmla="*/ 65598 w 130931"/>
                <a:gd name="connsiteY12" fmla="*/ 16823 h 16914"/>
                <a:gd name="connsiteX13" fmla="*/ 65598 w 130931"/>
                <a:gd name="connsiteY13" fmla="*/ 16833 h 16914"/>
                <a:gd name="connsiteX14" fmla="*/ 122849 w 130931"/>
                <a:gd name="connsiteY14" fmla="*/ 12798 h 16914"/>
                <a:gd name="connsiteX15" fmla="*/ 127904 w 130931"/>
                <a:gd name="connsiteY15" fmla="*/ 11610 h 16914"/>
                <a:gd name="connsiteX16" fmla="*/ 126426 w 130931"/>
                <a:gd name="connsiteY16" fmla="*/ 8395 h 16914"/>
                <a:gd name="connsiteX17" fmla="*/ 114064 w 130931"/>
                <a:gd name="connsiteY17" fmla="*/ 4174 h 16914"/>
                <a:gd name="connsiteX18" fmla="*/ 9265 w 130931"/>
                <a:gd name="connsiteY18" fmla="*/ 4361 h 16914"/>
                <a:gd name="connsiteX19" fmla="*/ 2593 w 130931"/>
                <a:gd name="connsiteY19" fmla="*/ 7948 h 16914"/>
                <a:gd name="connsiteX20" fmla="*/ 9607 w 130931"/>
                <a:gd name="connsiteY20" fmla="*/ 12878 h 16914"/>
                <a:gd name="connsiteX21" fmla="*/ 65566 w 130931"/>
                <a:gd name="connsiteY21" fmla="*/ 12809 h 16914"/>
                <a:gd name="connsiteX22" fmla="*/ 122823 w 130931"/>
                <a:gd name="connsiteY22" fmla="*/ 12809 h 16914"/>
                <a:gd name="connsiteX23" fmla="*/ 122860 w 130931"/>
                <a:gd name="connsiteY23" fmla="*/ 12809 h 16914"/>
                <a:gd name="connsiteX24" fmla="*/ 122849 w 130931"/>
                <a:gd name="connsiteY24" fmla="*/ 12798 h 1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931" h="16914">
                  <a:moveTo>
                    <a:pt x="65598" y="16833"/>
                  </a:moveTo>
                  <a:cubicBezTo>
                    <a:pt x="48224" y="16833"/>
                    <a:pt x="30813" y="16908"/>
                    <a:pt x="13428" y="16833"/>
                  </a:cubicBezTo>
                  <a:cubicBezTo>
                    <a:pt x="-610" y="16764"/>
                    <a:pt x="1211" y="18592"/>
                    <a:pt x="143" y="8060"/>
                  </a:cubicBezTo>
                  <a:cubicBezTo>
                    <a:pt x="-380" y="2681"/>
                    <a:pt x="143" y="2500"/>
                    <a:pt x="8491" y="2500"/>
                  </a:cubicBezTo>
                  <a:lnTo>
                    <a:pt x="97165" y="2500"/>
                  </a:lnTo>
                  <a:cubicBezTo>
                    <a:pt x="98910" y="2500"/>
                    <a:pt x="101339" y="2905"/>
                    <a:pt x="102257" y="2314"/>
                  </a:cubicBezTo>
                  <a:cubicBezTo>
                    <a:pt x="108587" y="-1871"/>
                    <a:pt x="116220" y="1045"/>
                    <a:pt x="123159" y="331"/>
                  </a:cubicBezTo>
                  <a:cubicBezTo>
                    <a:pt x="124595" y="182"/>
                    <a:pt x="127675" y="262"/>
                    <a:pt x="127333" y="2196"/>
                  </a:cubicBezTo>
                  <a:cubicBezTo>
                    <a:pt x="126991" y="4328"/>
                    <a:pt x="128891" y="5741"/>
                    <a:pt x="129916" y="7463"/>
                  </a:cubicBezTo>
                  <a:cubicBezTo>
                    <a:pt x="132724" y="12089"/>
                    <a:pt x="129420" y="16796"/>
                    <a:pt x="123543" y="16796"/>
                  </a:cubicBezTo>
                  <a:lnTo>
                    <a:pt x="65529" y="16796"/>
                  </a:lnTo>
                  <a:lnTo>
                    <a:pt x="65529" y="16865"/>
                  </a:lnTo>
                  <a:lnTo>
                    <a:pt x="65598" y="16823"/>
                  </a:lnTo>
                  <a:lnTo>
                    <a:pt x="65598" y="16833"/>
                  </a:lnTo>
                  <a:close/>
                  <a:moveTo>
                    <a:pt x="122849" y="12798"/>
                  </a:moveTo>
                  <a:cubicBezTo>
                    <a:pt x="124637" y="12798"/>
                    <a:pt x="127109" y="13214"/>
                    <a:pt x="127904" y="11610"/>
                  </a:cubicBezTo>
                  <a:cubicBezTo>
                    <a:pt x="128545" y="10378"/>
                    <a:pt x="126458" y="9035"/>
                    <a:pt x="126426" y="8395"/>
                  </a:cubicBezTo>
                  <a:cubicBezTo>
                    <a:pt x="125817" y="1861"/>
                    <a:pt x="118835" y="4174"/>
                    <a:pt x="114064" y="4174"/>
                  </a:cubicBezTo>
                  <a:cubicBezTo>
                    <a:pt x="79118" y="4174"/>
                    <a:pt x="44210" y="4328"/>
                    <a:pt x="9265" y="4361"/>
                  </a:cubicBezTo>
                  <a:cubicBezTo>
                    <a:pt x="5475" y="4361"/>
                    <a:pt x="2396" y="4361"/>
                    <a:pt x="2593" y="7948"/>
                  </a:cubicBezTo>
                  <a:cubicBezTo>
                    <a:pt x="2737" y="11274"/>
                    <a:pt x="3885" y="12953"/>
                    <a:pt x="9607" y="12878"/>
                  </a:cubicBezTo>
                  <a:cubicBezTo>
                    <a:pt x="28272" y="12654"/>
                    <a:pt x="46943" y="12809"/>
                    <a:pt x="65566" y="12809"/>
                  </a:cubicBezTo>
                  <a:cubicBezTo>
                    <a:pt x="84653" y="12852"/>
                    <a:pt x="103741" y="12878"/>
                    <a:pt x="122823" y="12809"/>
                  </a:cubicBezTo>
                  <a:lnTo>
                    <a:pt x="122860" y="12809"/>
                  </a:lnTo>
                  <a:lnTo>
                    <a:pt x="122849" y="12798"/>
                  </a:lnTo>
                  <a:close/>
                </a:path>
              </a:pathLst>
            </a:custGeom>
            <a:solidFill>
              <a:srgbClr val="FFFFFF">
                <a:alpha val="30000"/>
              </a:srgbClr>
            </a:solidFill>
            <a:ln w="5331" cap="flat">
              <a:noFill/>
              <a:prstDash val="solid"/>
              <a:miter/>
            </a:ln>
          </p:spPr>
          <p:txBody>
            <a:bodyPr rtlCol="0" anchor="ctr"/>
            <a:lstStyle/>
            <a:p>
              <a:endParaRPr lang="en-US"/>
            </a:p>
          </p:txBody>
        </p:sp>
        <p:sp>
          <p:nvSpPr>
            <p:cNvPr id="530" name="Freeform 529">
              <a:extLst>
                <a:ext uri="{FF2B5EF4-FFF2-40B4-BE49-F238E27FC236}">
                  <a16:creationId xmlns:a16="http://schemas.microsoft.com/office/drawing/2014/main" id="{5062D9BB-8D1F-584E-2DA0-86BA53CB2B20}"/>
                </a:ext>
              </a:extLst>
            </p:cNvPr>
            <p:cNvSpPr/>
            <p:nvPr userDrawn="1"/>
          </p:nvSpPr>
          <p:spPr>
            <a:xfrm>
              <a:off x="9174486" y="3190646"/>
              <a:ext cx="56149" cy="31175"/>
            </a:xfrm>
            <a:custGeom>
              <a:avLst/>
              <a:gdLst>
                <a:gd name="connsiteX0" fmla="*/ 23443 w 24147"/>
                <a:gd name="connsiteY0" fmla="*/ 2410 h 13407"/>
                <a:gd name="connsiteX1" fmla="*/ 21628 w 24147"/>
                <a:gd name="connsiteY1" fmla="*/ 22 h 13407"/>
                <a:gd name="connsiteX2" fmla="*/ 155 w 24147"/>
                <a:gd name="connsiteY2" fmla="*/ 843 h 13407"/>
                <a:gd name="connsiteX3" fmla="*/ 0 w 24147"/>
                <a:gd name="connsiteY3" fmla="*/ 11226 h 13407"/>
                <a:gd name="connsiteX4" fmla="*/ 21895 w 24147"/>
                <a:gd name="connsiteY4" fmla="*/ 12495 h 13407"/>
                <a:gd name="connsiteX5" fmla="*/ 23187 w 24147"/>
                <a:gd name="connsiteY5" fmla="*/ 3273 h 13407"/>
                <a:gd name="connsiteX6" fmla="*/ 23411 w 24147"/>
                <a:gd name="connsiteY6" fmla="*/ 2410 h 13407"/>
                <a:gd name="connsiteX7" fmla="*/ 23453 w 24147"/>
                <a:gd name="connsiteY7" fmla="*/ 2410 h 13407"/>
                <a:gd name="connsiteX8" fmla="*/ 23443 w 24147"/>
                <a:gd name="connsiteY8" fmla="*/ 2410 h 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7" h="13407">
                  <a:moveTo>
                    <a:pt x="23443" y="2410"/>
                  </a:moveTo>
                  <a:cubicBezTo>
                    <a:pt x="23443" y="1360"/>
                    <a:pt x="23331" y="-202"/>
                    <a:pt x="21628" y="22"/>
                  </a:cubicBezTo>
                  <a:cubicBezTo>
                    <a:pt x="14492" y="1024"/>
                    <a:pt x="7168" y="-847"/>
                    <a:pt x="155" y="843"/>
                  </a:cubicBezTo>
                  <a:cubicBezTo>
                    <a:pt x="112" y="4323"/>
                    <a:pt x="37" y="7788"/>
                    <a:pt x="0" y="11226"/>
                  </a:cubicBezTo>
                  <a:cubicBezTo>
                    <a:pt x="6907" y="14408"/>
                    <a:pt x="15137" y="13433"/>
                    <a:pt x="21895" y="12495"/>
                  </a:cubicBezTo>
                  <a:cubicBezTo>
                    <a:pt x="26410" y="11866"/>
                    <a:pt x="22647" y="6487"/>
                    <a:pt x="23187" y="3273"/>
                  </a:cubicBezTo>
                  <a:cubicBezTo>
                    <a:pt x="23229" y="2969"/>
                    <a:pt x="23331" y="2713"/>
                    <a:pt x="23411" y="2410"/>
                  </a:cubicBezTo>
                  <a:lnTo>
                    <a:pt x="23453" y="2410"/>
                  </a:lnTo>
                  <a:lnTo>
                    <a:pt x="23443" y="2410"/>
                  </a:lnTo>
                  <a:close/>
                </a:path>
              </a:pathLst>
            </a:custGeom>
            <a:solidFill>
              <a:srgbClr val="FFFFFF">
                <a:alpha val="30000"/>
              </a:srgbClr>
            </a:solidFill>
            <a:ln w="5331" cap="flat">
              <a:noFill/>
              <a:prstDash val="solid"/>
              <a:miter/>
            </a:ln>
          </p:spPr>
          <p:txBody>
            <a:bodyPr rtlCol="0" anchor="ctr"/>
            <a:lstStyle/>
            <a:p>
              <a:endParaRPr lang="en-US"/>
            </a:p>
          </p:txBody>
        </p:sp>
        <p:sp>
          <p:nvSpPr>
            <p:cNvPr id="531" name="Freeform 530">
              <a:extLst>
                <a:ext uri="{FF2B5EF4-FFF2-40B4-BE49-F238E27FC236}">
                  <a16:creationId xmlns:a16="http://schemas.microsoft.com/office/drawing/2014/main" id="{B85AFFF9-0495-28E7-5D2C-E7F8A3640B14}"/>
                </a:ext>
              </a:extLst>
            </p:cNvPr>
            <p:cNvSpPr/>
            <p:nvPr userDrawn="1"/>
          </p:nvSpPr>
          <p:spPr>
            <a:xfrm>
              <a:off x="8872105" y="3188516"/>
              <a:ext cx="44539" cy="32659"/>
            </a:xfrm>
            <a:custGeom>
              <a:avLst/>
              <a:gdLst>
                <a:gd name="connsiteX0" fmla="*/ 10398 w 19154"/>
                <a:gd name="connsiteY0" fmla="*/ 5 h 14045"/>
                <a:gd name="connsiteX1" fmla="*/ 38 w 19154"/>
                <a:gd name="connsiteY1" fmla="*/ 5117 h 14045"/>
                <a:gd name="connsiteX2" fmla="*/ 14343 w 19154"/>
                <a:gd name="connsiteY2" fmla="*/ 14003 h 14045"/>
                <a:gd name="connsiteX3" fmla="*/ 19083 w 19154"/>
                <a:gd name="connsiteY3" fmla="*/ 8107 h 14045"/>
                <a:gd name="connsiteX4" fmla="*/ 10398 w 19154"/>
                <a:gd name="connsiteY4" fmla="*/ 5 h 1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4" h="14045">
                  <a:moveTo>
                    <a:pt x="10398" y="5"/>
                  </a:moveTo>
                  <a:cubicBezTo>
                    <a:pt x="1031" y="197"/>
                    <a:pt x="-261" y="826"/>
                    <a:pt x="38" y="5117"/>
                  </a:cubicBezTo>
                  <a:cubicBezTo>
                    <a:pt x="572" y="13107"/>
                    <a:pt x="2280" y="14312"/>
                    <a:pt x="14343" y="14003"/>
                  </a:cubicBezTo>
                  <a:cubicBezTo>
                    <a:pt x="19990" y="13853"/>
                    <a:pt x="19125" y="10570"/>
                    <a:pt x="19083" y="8107"/>
                  </a:cubicBezTo>
                  <a:cubicBezTo>
                    <a:pt x="18928" y="1498"/>
                    <a:pt x="17113" y="-107"/>
                    <a:pt x="10398" y="5"/>
                  </a:cubicBezTo>
                  <a:close/>
                </a:path>
              </a:pathLst>
            </a:custGeom>
            <a:solidFill>
              <a:srgbClr val="FFFFFF">
                <a:alpha val="30000"/>
              </a:srgbClr>
            </a:solidFill>
            <a:ln w="5331" cap="flat">
              <a:noFill/>
              <a:prstDash val="solid"/>
              <a:miter/>
            </a:ln>
          </p:spPr>
          <p:txBody>
            <a:bodyPr rtlCol="0" anchor="ctr"/>
            <a:lstStyle/>
            <a:p>
              <a:endParaRPr lang="en-US"/>
            </a:p>
          </p:txBody>
        </p:sp>
        <p:sp>
          <p:nvSpPr>
            <p:cNvPr id="532" name="Freeform 531">
              <a:extLst>
                <a:ext uri="{FF2B5EF4-FFF2-40B4-BE49-F238E27FC236}">
                  <a16:creationId xmlns:a16="http://schemas.microsoft.com/office/drawing/2014/main" id="{65F00494-765D-9C2D-1A0D-B5D56B5B9D06}"/>
                </a:ext>
              </a:extLst>
            </p:cNvPr>
            <p:cNvSpPr/>
            <p:nvPr userDrawn="1"/>
          </p:nvSpPr>
          <p:spPr>
            <a:xfrm>
              <a:off x="9616770" y="3182640"/>
              <a:ext cx="53958" cy="28213"/>
            </a:xfrm>
            <a:custGeom>
              <a:avLst/>
              <a:gdLst>
                <a:gd name="connsiteX0" fmla="*/ 0 w 23205"/>
                <a:gd name="connsiteY0" fmla="*/ 8550 h 12133"/>
                <a:gd name="connsiteX1" fmla="*/ 5620 w 23205"/>
                <a:gd name="connsiteY1" fmla="*/ 12100 h 12133"/>
                <a:gd name="connsiteX2" fmla="*/ 9533 w 23205"/>
                <a:gd name="connsiteY2" fmla="*/ 12100 h 12133"/>
                <a:gd name="connsiteX3" fmla="*/ 19824 w 23205"/>
                <a:gd name="connsiteY3" fmla="*/ 0 h 12133"/>
                <a:gd name="connsiteX4" fmla="*/ 19018 w 23205"/>
                <a:gd name="connsiteY4" fmla="*/ 2026 h 12133"/>
                <a:gd name="connsiteX5" fmla="*/ 13168 w 23205"/>
                <a:gd name="connsiteY5" fmla="*/ 2095 h 12133"/>
                <a:gd name="connsiteX6" fmla="*/ 539 w 23205"/>
                <a:gd name="connsiteY6" fmla="*/ 8299 h 12133"/>
                <a:gd name="connsiteX7" fmla="*/ 43 w 23205"/>
                <a:gd name="connsiteY7" fmla="*/ 8560 h 12133"/>
                <a:gd name="connsiteX8" fmla="*/ 0 w 23205"/>
                <a:gd name="connsiteY8" fmla="*/ 8560 h 12133"/>
                <a:gd name="connsiteX9" fmla="*/ 0 w 23205"/>
                <a:gd name="connsiteY9" fmla="*/ 8550 h 1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5" h="12133">
                  <a:moveTo>
                    <a:pt x="0" y="8550"/>
                  </a:moveTo>
                  <a:cubicBezTo>
                    <a:pt x="75" y="11055"/>
                    <a:pt x="1703" y="12366"/>
                    <a:pt x="5620" y="12100"/>
                  </a:cubicBezTo>
                  <a:cubicBezTo>
                    <a:pt x="6912" y="12030"/>
                    <a:pt x="8204" y="12100"/>
                    <a:pt x="9533" y="12100"/>
                  </a:cubicBezTo>
                  <a:cubicBezTo>
                    <a:pt x="23715" y="12100"/>
                    <a:pt x="26341" y="9077"/>
                    <a:pt x="19824" y="0"/>
                  </a:cubicBezTo>
                  <a:cubicBezTo>
                    <a:pt x="21793" y="1087"/>
                    <a:pt x="20988" y="1791"/>
                    <a:pt x="19018" y="2026"/>
                  </a:cubicBezTo>
                  <a:cubicBezTo>
                    <a:pt x="17123" y="2207"/>
                    <a:pt x="15121" y="2095"/>
                    <a:pt x="13168" y="2095"/>
                  </a:cubicBezTo>
                  <a:cubicBezTo>
                    <a:pt x="6293" y="2095"/>
                    <a:pt x="2076" y="4158"/>
                    <a:pt x="539" y="8299"/>
                  </a:cubicBezTo>
                  <a:cubicBezTo>
                    <a:pt x="539" y="8299"/>
                    <a:pt x="197" y="8481"/>
                    <a:pt x="43" y="8560"/>
                  </a:cubicBezTo>
                  <a:lnTo>
                    <a:pt x="0" y="8560"/>
                  </a:lnTo>
                  <a:lnTo>
                    <a:pt x="0" y="8550"/>
                  </a:lnTo>
                  <a:close/>
                </a:path>
              </a:pathLst>
            </a:custGeom>
            <a:solidFill>
              <a:srgbClr val="FFFFFF">
                <a:alpha val="30000"/>
              </a:srgbClr>
            </a:solidFill>
            <a:ln w="5331" cap="flat">
              <a:noFill/>
              <a:prstDash val="solid"/>
              <a:miter/>
            </a:ln>
          </p:spPr>
          <p:txBody>
            <a:bodyPr rtlCol="0" anchor="ctr"/>
            <a:lstStyle/>
            <a:p>
              <a:endParaRPr lang="en-US"/>
            </a:p>
          </p:txBody>
        </p:sp>
        <p:sp>
          <p:nvSpPr>
            <p:cNvPr id="533" name="Freeform 532">
              <a:extLst>
                <a:ext uri="{FF2B5EF4-FFF2-40B4-BE49-F238E27FC236}">
                  <a16:creationId xmlns:a16="http://schemas.microsoft.com/office/drawing/2014/main" id="{1DF9F2BB-038B-D4F9-79D5-56CE40D1C161}"/>
                </a:ext>
              </a:extLst>
            </p:cNvPr>
            <p:cNvSpPr/>
            <p:nvPr userDrawn="1"/>
          </p:nvSpPr>
          <p:spPr>
            <a:xfrm>
              <a:off x="9099174" y="3188155"/>
              <a:ext cx="45020" cy="28743"/>
            </a:xfrm>
            <a:custGeom>
              <a:avLst/>
              <a:gdLst>
                <a:gd name="connsiteX0" fmla="*/ 1548 w 19361"/>
                <a:gd name="connsiteY0" fmla="*/ 155 h 12361"/>
                <a:gd name="connsiteX1" fmla="*/ 1094 w 19361"/>
                <a:gd name="connsiteY1" fmla="*/ 7884 h 12361"/>
                <a:gd name="connsiteX2" fmla="*/ 11113 w 19361"/>
                <a:gd name="connsiteY2" fmla="*/ 10463 h 12361"/>
                <a:gd name="connsiteX3" fmla="*/ 19231 w 19361"/>
                <a:gd name="connsiteY3" fmla="*/ 9600 h 12361"/>
                <a:gd name="connsiteX4" fmla="*/ 16536 w 19361"/>
                <a:gd name="connsiteY4" fmla="*/ 0 h 12361"/>
                <a:gd name="connsiteX5" fmla="*/ 1548 w 19361"/>
                <a:gd name="connsiteY5" fmla="*/ 112 h 12361"/>
                <a:gd name="connsiteX6" fmla="*/ 1548 w 19361"/>
                <a:gd name="connsiteY6" fmla="*/ 155 h 1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61" h="12361">
                  <a:moveTo>
                    <a:pt x="1548" y="155"/>
                  </a:moveTo>
                  <a:cubicBezTo>
                    <a:pt x="598" y="2697"/>
                    <a:pt x="-1148" y="5240"/>
                    <a:pt x="1094" y="7884"/>
                  </a:cubicBezTo>
                  <a:cubicBezTo>
                    <a:pt x="3976" y="9824"/>
                    <a:pt x="9752" y="9083"/>
                    <a:pt x="11113" y="10463"/>
                  </a:cubicBezTo>
                  <a:cubicBezTo>
                    <a:pt x="15671" y="15058"/>
                    <a:pt x="16648" y="9904"/>
                    <a:pt x="19231" y="9600"/>
                  </a:cubicBezTo>
                  <a:cubicBezTo>
                    <a:pt x="19573" y="6237"/>
                    <a:pt x="19418" y="2953"/>
                    <a:pt x="16536" y="0"/>
                  </a:cubicBezTo>
                  <a:cubicBezTo>
                    <a:pt x="11529" y="43"/>
                    <a:pt x="6560" y="75"/>
                    <a:pt x="1548" y="112"/>
                  </a:cubicBezTo>
                  <a:lnTo>
                    <a:pt x="1548" y="155"/>
                  </a:lnTo>
                  <a:close/>
                </a:path>
              </a:pathLst>
            </a:custGeom>
            <a:solidFill>
              <a:srgbClr val="FFFFFF">
                <a:alpha val="30000"/>
              </a:srgbClr>
            </a:solidFill>
            <a:ln w="5331" cap="flat">
              <a:noFill/>
              <a:prstDash val="solid"/>
              <a:miter/>
            </a:ln>
          </p:spPr>
          <p:txBody>
            <a:bodyPr rtlCol="0" anchor="ctr"/>
            <a:lstStyle/>
            <a:p>
              <a:endParaRPr lang="en-US"/>
            </a:p>
          </p:txBody>
        </p:sp>
        <p:sp>
          <p:nvSpPr>
            <p:cNvPr id="534" name="Freeform 533">
              <a:extLst>
                <a:ext uri="{FF2B5EF4-FFF2-40B4-BE49-F238E27FC236}">
                  <a16:creationId xmlns:a16="http://schemas.microsoft.com/office/drawing/2014/main" id="{B47F2A84-6B80-F835-92F4-39BB8546646D}"/>
                </a:ext>
              </a:extLst>
            </p:cNvPr>
            <p:cNvSpPr/>
            <p:nvPr userDrawn="1"/>
          </p:nvSpPr>
          <p:spPr>
            <a:xfrm>
              <a:off x="8757791" y="3186453"/>
              <a:ext cx="24564" cy="34303"/>
            </a:xfrm>
            <a:custGeom>
              <a:avLst/>
              <a:gdLst>
                <a:gd name="connsiteX0" fmla="*/ 10554 w 10564"/>
                <a:gd name="connsiteY0" fmla="*/ 8648 h 14752"/>
                <a:gd name="connsiteX1" fmla="*/ 4111 w 10564"/>
                <a:gd name="connsiteY1" fmla="*/ 700 h 14752"/>
                <a:gd name="connsiteX2" fmla="*/ 2366 w 10564"/>
                <a:gd name="connsiteY2" fmla="*/ 588 h 14752"/>
                <a:gd name="connsiteX3" fmla="*/ 2590 w 10564"/>
                <a:gd name="connsiteY3" fmla="*/ 13594 h 14752"/>
                <a:gd name="connsiteX4" fmla="*/ 7714 w 10564"/>
                <a:gd name="connsiteY4" fmla="*/ 13775 h 14752"/>
                <a:gd name="connsiteX5" fmla="*/ 10565 w 10564"/>
                <a:gd name="connsiteY5" fmla="*/ 8658 h 14752"/>
                <a:gd name="connsiteX6" fmla="*/ 10554 w 10564"/>
                <a:gd name="connsiteY6" fmla="*/ 8648 h 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 h="14752">
                  <a:moveTo>
                    <a:pt x="10554" y="8648"/>
                  </a:moveTo>
                  <a:cubicBezTo>
                    <a:pt x="6764" y="6638"/>
                    <a:pt x="12112" y="1329"/>
                    <a:pt x="4111" y="700"/>
                  </a:cubicBezTo>
                  <a:cubicBezTo>
                    <a:pt x="3658" y="700"/>
                    <a:pt x="3925" y="-798"/>
                    <a:pt x="2366" y="588"/>
                  </a:cubicBezTo>
                  <a:cubicBezTo>
                    <a:pt x="-2758" y="5114"/>
                    <a:pt x="1939" y="9330"/>
                    <a:pt x="2590" y="13594"/>
                  </a:cubicBezTo>
                  <a:cubicBezTo>
                    <a:pt x="2820" y="15007"/>
                    <a:pt x="6311" y="15198"/>
                    <a:pt x="7714" y="13775"/>
                  </a:cubicBezTo>
                  <a:cubicBezTo>
                    <a:pt x="9118" y="12389"/>
                    <a:pt x="9572" y="10561"/>
                    <a:pt x="10565" y="8658"/>
                  </a:cubicBezTo>
                  <a:lnTo>
                    <a:pt x="10554" y="8648"/>
                  </a:lnTo>
                  <a:close/>
                </a:path>
              </a:pathLst>
            </a:custGeom>
            <a:solidFill>
              <a:srgbClr val="FFFFFF">
                <a:alpha val="30000"/>
              </a:srgbClr>
            </a:solidFill>
            <a:ln w="5331" cap="flat">
              <a:noFill/>
              <a:prstDash val="solid"/>
              <a:miter/>
            </a:ln>
          </p:spPr>
          <p:txBody>
            <a:bodyPr rtlCol="0" anchor="ctr"/>
            <a:lstStyle/>
            <a:p>
              <a:endParaRPr lang="en-US"/>
            </a:p>
          </p:txBody>
        </p:sp>
        <p:sp>
          <p:nvSpPr>
            <p:cNvPr id="535" name="Freeform 534">
              <a:extLst>
                <a:ext uri="{FF2B5EF4-FFF2-40B4-BE49-F238E27FC236}">
                  <a16:creationId xmlns:a16="http://schemas.microsoft.com/office/drawing/2014/main" id="{084D3DE2-64FC-E4B9-0DF6-03A42237485A}"/>
                </a:ext>
              </a:extLst>
            </p:cNvPr>
            <p:cNvSpPr/>
            <p:nvPr userDrawn="1"/>
          </p:nvSpPr>
          <p:spPr>
            <a:xfrm>
              <a:off x="8574316" y="3190071"/>
              <a:ext cx="23225" cy="32389"/>
            </a:xfrm>
            <a:custGeom>
              <a:avLst/>
              <a:gdLst>
                <a:gd name="connsiteX0" fmla="*/ 0 w 9988"/>
                <a:gd name="connsiteY0" fmla="*/ 5604 h 13929"/>
                <a:gd name="connsiteX1" fmla="*/ 1206 w 9988"/>
                <a:gd name="connsiteY1" fmla="*/ 10380 h 13929"/>
                <a:gd name="connsiteX2" fmla="*/ 4398 w 9988"/>
                <a:gd name="connsiteY2" fmla="*/ 13930 h 13929"/>
                <a:gd name="connsiteX3" fmla="*/ 9709 w 9988"/>
                <a:gd name="connsiteY3" fmla="*/ 10188 h 13929"/>
                <a:gd name="connsiteX4" fmla="*/ 7126 w 9988"/>
                <a:gd name="connsiteY4" fmla="*/ 1260 h 13929"/>
                <a:gd name="connsiteX5" fmla="*/ 1591 w 9988"/>
                <a:gd name="connsiteY5" fmla="*/ 1414 h 13929"/>
                <a:gd name="connsiteX6" fmla="*/ 0 w 9988"/>
                <a:gd name="connsiteY6" fmla="*/ 5631 h 13929"/>
                <a:gd name="connsiteX7" fmla="*/ 0 w 9988"/>
                <a:gd name="connsiteY7" fmla="*/ 5593 h 13929"/>
                <a:gd name="connsiteX8" fmla="*/ 0 w 9988"/>
                <a:gd name="connsiteY8" fmla="*/ 5604 h 1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8" h="13929">
                  <a:moveTo>
                    <a:pt x="0" y="5604"/>
                  </a:moveTo>
                  <a:cubicBezTo>
                    <a:pt x="422" y="7208"/>
                    <a:pt x="870" y="8776"/>
                    <a:pt x="1206" y="10380"/>
                  </a:cubicBezTo>
                  <a:cubicBezTo>
                    <a:pt x="1548" y="11878"/>
                    <a:pt x="715" y="13930"/>
                    <a:pt x="4398" y="13930"/>
                  </a:cubicBezTo>
                  <a:cubicBezTo>
                    <a:pt x="7852" y="13930"/>
                    <a:pt x="9069" y="12027"/>
                    <a:pt x="9709" y="10188"/>
                  </a:cubicBezTo>
                  <a:cubicBezTo>
                    <a:pt x="10814" y="7017"/>
                    <a:pt x="8375" y="4138"/>
                    <a:pt x="7126" y="1260"/>
                  </a:cubicBezTo>
                  <a:cubicBezTo>
                    <a:pt x="6373" y="-499"/>
                    <a:pt x="3069" y="-387"/>
                    <a:pt x="1591" y="1414"/>
                  </a:cubicBezTo>
                  <a:cubicBezTo>
                    <a:pt x="566" y="2640"/>
                    <a:pt x="486" y="4207"/>
                    <a:pt x="0" y="5631"/>
                  </a:cubicBezTo>
                  <a:lnTo>
                    <a:pt x="0" y="5593"/>
                  </a:lnTo>
                  <a:lnTo>
                    <a:pt x="0" y="5604"/>
                  </a:lnTo>
                  <a:close/>
                </a:path>
              </a:pathLst>
            </a:custGeom>
            <a:solidFill>
              <a:srgbClr val="FFFFFF">
                <a:alpha val="30000"/>
              </a:srgbClr>
            </a:solidFill>
            <a:ln w="5331" cap="flat">
              <a:noFill/>
              <a:prstDash val="solid"/>
              <a:miter/>
            </a:ln>
          </p:spPr>
          <p:txBody>
            <a:bodyPr rtlCol="0" anchor="ctr"/>
            <a:lstStyle/>
            <a:p>
              <a:endParaRPr lang="en-US"/>
            </a:p>
          </p:txBody>
        </p:sp>
        <p:sp>
          <p:nvSpPr>
            <p:cNvPr id="536" name="Freeform 535">
              <a:extLst>
                <a:ext uri="{FF2B5EF4-FFF2-40B4-BE49-F238E27FC236}">
                  <a16:creationId xmlns:a16="http://schemas.microsoft.com/office/drawing/2014/main" id="{06883F1A-440D-645D-5BF2-72117DCBF17A}"/>
                </a:ext>
              </a:extLst>
            </p:cNvPr>
            <p:cNvSpPr/>
            <p:nvPr userDrawn="1"/>
          </p:nvSpPr>
          <p:spPr>
            <a:xfrm>
              <a:off x="9043755" y="3182777"/>
              <a:ext cx="19881" cy="35686"/>
            </a:xfrm>
            <a:custGeom>
              <a:avLst/>
              <a:gdLst>
                <a:gd name="connsiteX0" fmla="*/ 0 w 8550"/>
                <a:gd name="connsiteY0" fmla="*/ 7777 h 15347"/>
                <a:gd name="connsiteX1" fmla="*/ 993 w 8550"/>
                <a:gd name="connsiteY1" fmla="*/ 12553 h 15347"/>
                <a:gd name="connsiteX2" fmla="*/ 4895 w 8550"/>
                <a:gd name="connsiteY2" fmla="*/ 15170 h 15347"/>
                <a:gd name="connsiteX3" fmla="*/ 7590 w 8550"/>
                <a:gd name="connsiteY3" fmla="*/ 13827 h 15347"/>
                <a:gd name="connsiteX4" fmla="*/ 5775 w 8550"/>
                <a:gd name="connsiteY4" fmla="*/ 528 h 15347"/>
                <a:gd name="connsiteX5" fmla="*/ 961 w 8550"/>
                <a:gd name="connsiteY5" fmla="*/ 1759 h 15347"/>
                <a:gd name="connsiteX6" fmla="*/ 53 w 8550"/>
                <a:gd name="connsiteY6" fmla="*/ 7809 h 15347"/>
                <a:gd name="connsiteX7" fmla="*/ 11 w 8550"/>
                <a:gd name="connsiteY7" fmla="*/ 7766 h 15347"/>
                <a:gd name="connsiteX8" fmla="*/ 0 w 8550"/>
                <a:gd name="connsiteY8" fmla="*/ 7777 h 1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0" h="15347">
                  <a:moveTo>
                    <a:pt x="0" y="7777"/>
                  </a:moveTo>
                  <a:cubicBezTo>
                    <a:pt x="230" y="8784"/>
                    <a:pt x="795" y="10655"/>
                    <a:pt x="993" y="12553"/>
                  </a:cubicBezTo>
                  <a:cubicBezTo>
                    <a:pt x="1180" y="14275"/>
                    <a:pt x="3576" y="14344"/>
                    <a:pt x="4895" y="15170"/>
                  </a:cubicBezTo>
                  <a:cubicBezTo>
                    <a:pt x="6000" y="15836"/>
                    <a:pt x="6955" y="14456"/>
                    <a:pt x="7590" y="13827"/>
                  </a:cubicBezTo>
                  <a:cubicBezTo>
                    <a:pt x="9522" y="11924"/>
                    <a:pt x="8348" y="1908"/>
                    <a:pt x="5775" y="528"/>
                  </a:cubicBezTo>
                  <a:cubicBezTo>
                    <a:pt x="3875" y="-480"/>
                    <a:pt x="1900" y="-32"/>
                    <a:pt x="961" y="1759"/>
                  </a:cubicBezTo>
                  <a:cubicBezTo>
                    <a:pt x="85" y="3433"/>
                    <a:pt x="-32" y="5192"/>
                    <a:pt x="53" y="7809"/>
                  </a:cubicBezTo>
                  <a:lnTo>
                    <a:pt x="11" y="7766"/>
                  </a:lnTo>
                  <a:lnTo>
                    <a:pt x="0" y="7777"/>
                  </a:lnTo>
                  <a:close/>
                </a:path>
              </a:pathLst>
            </a:custGeom>
            <a:solidFill>
              <a:srgbClr val="FFFFFF">
                <a:alpha val="30000"/>
              </a:srgbClr>
            </a:solidFill>
            <a:ln w="5331" cap="flat">
              <a:noFill/>
              <a:prstDash val="solid"/>
              <a:miter/>
            </a:ln>
          </p:spPr>
          <p:txBody>
            <a:bodyPr rtlCol="0" anchor="ctr"/>
            <a:lstStyle/>
            <a:p>
              <a:endParaRPr lang="en-US"/>
            </a:p>
          </p:txBody>
        </p:sp>
        <p:sp>
          <p:nvSpPr>
            <p:cNvPr id="537" name="Freeform 536">
              <a:extLst>
                <a:ext uri="{FF2B5EF4-FFF2-40B4-BE49-F238E27FC236}">
                  <a16:creationId xmlns:a16="http://schemas.microsoft.com/office/drawing/2014/main" id="{93BD5C55-C570-5BF1-F6B7-43A3AB397DAB}"/>
                </a:ext>
              </a:extLst>
            </p:cNvPr>
            <p:cNvSpPr/>
            <p:nvPr userDrawn="1"/>
          </p:nvSpPr>
          <p:spPr>
            <a:xfrm>
              <a:off x="9611908" y="3178196"/>
              <a:ext cx="53519" cy="24311"/>
            </a:xfrm>
            <a:custGeom>
              <a:avLst/>
              <a:gdLst>
                <a:gd name="connsiteX0" fmla="*/ 2113 w 23016"/>
                <a:gd name="connsiteY0" fmla="*/ 10455 h 10455"/>
                <a:gd name="connsiteX1" fmla="*/ 2609 w 23016"/>
                <a:gd name="connsiteY1" fmla="*/ 10189 h 10455"/>
                <a:gd name="connsiteX2" fmla="*/ 15243 w 23016"/>
                <a:gd name="connsiteY2" fmla="*/ 3990 h 10455"/>
                <a:gd name="connsiteX3" fmla="*/ 21077 w 23016"/>
                <a:gd name="connsiteY3" fmla="*/ 3915 h 10455"/>
                <a:gd name="connsiteX4" fmla="*/ 21883 w 23016"/>
                <a:gd name="connsiteY4" fmla="*/ 1905 h 10455"/>
                <a:gd name="connsiteX5" fmla="*/ 18494 w 23016"/>
                <a:gd name="connsiteY5" fmla="*/ 3 h 10455"/>
                <a:gd name="connsiteX6" fmla="*/ 10813 w 23016"/>
                <a:gd name="connsiteY6" fmla="*/ 3 h 10455"/>
                <a:gd name="connsiteX7" fmla="*/ 2123 w 23016"/>
                <a:gd name="connsiteY7" fmla="*/ 10455 h 10455"/>
                <a:gd name="connsiteX8" fmla="*/ 2113 w 23016"/>
                <a:gd name="connsiteY8" fmla="*/ 10455 h 1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6" h="10455">
                  <a:moveTo>
                    <a:pt x="2113" y="10455"/>
                  </a:moveTo>
                  <a:cubicBezTo>
                    <a:pt x="2113" y="10455"/>
                    <a:pt x="2566" y="10301"/>
                    <a:pt x="2609" y="10189"/>
                  </a:cubicBezTo>
                  <a:cubicBezTo>
                    <a:pt x="4146" y="6031"/>
                    <a:pt x="8363" y="3968"/>
                    <a:pt x="15243" y="3990"/>
                  </a:cubicBezTo>
                  <a:cubicBezTo>
                    <a:pt x="17181" y="3990"/>
                    <a:pt x="19188" y="4102"/>
                    <a:pt x="21077" y="3915"/>
                  </a:cubicBezTo>
                  <a:cubicBezTo>
                    <a:pt x="23052" y="3696"/>
                    <a:pt x="23847" y="2982"/>
                    <a:pt x="21883" y="1905"/>
                  </a:cubicBezTo>
                  <a:cubicBezTo>
                    <a:pt x="21771" y="450"/>
                    <a:pt x="20570" y="-40"/>
                    <a:pt x="18494" y="3"/>
                  </a:cubicBezTo>
                  <a:cubicBezTo>
                    <a:pt x="15921" y="45"/>
                    <a:pt x="13380" y="3"/>
                    <a:pt x="10813" y="3"/>
                  </a:cubicBezTo>
                  <a:cubicBezTo>
                    <a:pt x="378" y="3"/>
                    <a:pt x="-2472" y="3398"/>
                    <a:pt x="2123" y="10455"/>
                  </a:cubicBezTo>
                  <a:lnTo>
                    <a:pt x="2113" y="10455"/>
                  </a:lnTo>
                  <a:close/>
                </a:path>
              </a:pathLst>
            </a:custGeom>
            <a:solidFill>
              <a:srgbClr val="FFFFFF">
                <a:alpha val="30000"/>
              </a:srgbClr>
            </a:solidFill>
            <a:ln w="5331" cap="flat">
              <a:noFill/>
              <a:prstDash val="solid"/>
              <a:miter/>
            </a:ln>
          </p:spPr>
          <p:txBody>
            <a:bodyPr rtlCol="0" anchor="ctr"/>
            <a:lstStyle/>
            <a:p>
              <a:endParaRPr lang="en-US"/>
            </a:p>
          </p:txBody>
        </p:sp>
        <p:sp>
          <p:nvSpPr>
            <p:cNvPr id="538" name="Freeform 537">
              <a:extLst>
                <a:ext uri="{FF2B5EF4-FFF2-40B4-BE49-F238E27FC236}">
                  <a16:creationId xmlns:a16="http://schemas.microsoft.com/office/drawing/2014/main" id="{26A5AB58-7B12-7E6A-656F-52652E73A8DB}"/>
                </a:ext>
              </a:extLst>
            </p:cNvPr>
            <p:cNvSpPr/>
            <p:nvPr userDrawn="1"/>
          </p:nvSpPr>
          <p:spPr>
            <a:xfrm>
              <a:off x="9174176" y="3196161"/>
              <a:ext cx="64815" cy="28975"/>
            </a:xfrm>
            <a:custGeom>
              <a:avLst/>
              <a:gdLst>
                <a:gd name="connsiteX0" fmla="*/ 23592 w 27874"/>
                <a:gd name="connsiteY0" fmla="*/ 43 h 12461"/>
                <a:gd name="connsiteX1" fmla="*/ 23363 w 27874"/>
                <a:gd name="connsiteY1" fmla="*/ 906 h 12461"/>
                <a:gd name="connsiteX2" fmla="*/ 22071 w 27874"/>
                <a:gd name="connsiteY2" fmla="*/ 10128 h 12461"/>
                <a:gd name="connsiteX3" fmla="*/ 176 w 27874"/>
                <a:gd name="connsiteY3" fmla="*/ 8854 h 12461"/>
                <a:gd name="connsiteX4" fmla="*/ 4649 w 27874"/>
                <a:gd name="connsiteY4" fmla="*/ 12334 h 12461"/>
                <a:gd name="connsiteX5" fmla="*/ 21452 w 27874"/>
                <a:gd name="connsiteY5" fmla="*/ 12446 h 12461"/>
                <a:gd name="connsiteX6" fmla="*/ 27259 w 27874"/>
                <a:gd name="connsiteY6" fmla="*/ 9749 h 12461"/>
                <a:gd name="connsiteX7" fmla="*/ 23614 w 27874"/>
                <a:gd name="connsiteY7" fmla="*/ 0 h 12461"/>
                <a:gd name="connsiteX8" fmla="*/ 23571 w 27874"/>
                <a:gd name="connsiteY8" fmla="*/ 43 h 12461"/>
                <a:gd name="connsiteX9" fmla="*/ 23592 w 27874"/>
                <a:gd name="connsiteY9" fmla="*/ 43 h 1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74" h="12461">
                  <a:moveTo>
                    <a:pt x="23592" y="43"/>
                  </a:moveTo>
                  <a:cubicBezTo>
                    <a:pt x="23518" y="346"/>
                    <a:pt x="23406" y="597"/>
                    <a:pt x="23363" y="906"/>
                  </a:cubicBezTo>
                  <a:cubicBezTo>
                    <a:pt x="22797" y="4115"/>
                    <a:pt x="26587" y="9499"/>
                    <a:pt x="22071" y="10128"/>
                  </a:cubicBezTo>
                  <a:cubicBezTo>
                    <a:pt x="15276" y="11060"/>
                    <a:pt x="7083" y="12025"/>
                    <a:pt x="176" y="8854"/>
                  </a:cubicBezTo>
                  <a:cubicBezTo>
                    <a:pt x="-550" y="11316"/>
                    <a:pt x="972" y="12334"/>
                    <a:pt x="4649" y="12334"/>
                  </a:cubicBezTo>
                  <a:cubicBezTo>
                    <a:pt x="10264" y="12334"/>
                    <a:pt x="15842" y="12515"/>
                    <a:pt x="21452" y="12446"/>
                  </a:cubicBezTo>
                  <a:cubicBezTo>
                    <a:pt x="24105" y="12446"/>
                    <a:pt x="27072" y="11812"/>
                    <a:pt x="27259" y="9749"/>
                  </a:cubicBezTo>
                  <a:cubicBezTo>
                    <a:pt x="27558" y="6311"/>
                    <a:pt x="29725" y="2388"/>
                    <a:pt x="23614" y="0"/>
                  </a:cubicBezTo>
                  <a:lnTo>
                    <a:pt x="23571" y="43"/>
                  </a:lnTo>
                  <a:lnTo>
                    <a:pt x="23592" y="43"/>
                  </a:lnTo>
                  <a:close/>
                </a:path>
              </a:pathLst>
            </a:custGeom>
            <a:solidFill>
              <a:srgbClr val="FFFFFF">
                <a:alpha val="30000"/>
              </a:srgbClr>
            </a:solidFill>
            <a:ln w="5331" cap="flat">
              <a:noFill/>
              <a:prstDash val="solid"/>
              <a:miter/>
            </a:ln>
          </p:spPr>
          <p:txBody>
            <a:bodyPr rtlCol="0" anchor="ctr"/>
            <a:lstStyle/>
            <a:p>
              <a:endParaRPr lang="en-US"/>
            </a:p>
          </p:txBody>
        </p:sp>
        <p:sp>
          <p:nvSpPr>
            <p:cNvPr id="539" name="Freeform 538">
              <a:extLst>
                <a:ext uri="{FF2B5EF4-FFF2-40B4-BE49-F238E27FC236}">
                  <a16:creationId xmlns:a16="http://schemas.microsoft.com/office/drawing/2014/main" id="{09DA82B9-0C33-FAB0-9C28-0F44CF83871A}"/>
                </a:ext>
              </a:extLst>
            </p:cNvPr>
            <p:cNvSpPr/>
            <p:nvPr userDrawn="1"/>
          </p:nvSpPr>
          <p:spPr>
            <a:xfrm>
              <a:off x="8987644" y="3188569"/>
              <a:ext cx="17203" cy="31650"/>
            </a:xfrm>
            <a:custGeom>
              <a:avLst/>
              <a:gdLst>
                <a:gd name="connsiteX0" fmla="*/ 37 w 7398"/>
                <a:gd name="connsiteY0" fmla="*/ 4950 h 13611"/>
                <a:gd name="connsiteX1" fmla="*/ 795 w 7398"/>
                <a:gd name="connsiteY1" fmla="*/ 11752 h 13611"/>
                <a:gd name="connsiteX2" fmla="*/ 2808 w 7398"/>
                <a:gd name="connsiteY2" fmla="*/ 13612 h 13611"/>
                <a:gd name="connsiteX3" fmla="*/ 5733 w 7398"/>
                <a:gd name="connsiteY3" fmla="*/ 12226 h 13611"/>
                <a:gd name="connsiteX4" fmla="*/ 5119 w 7398"/>
                <a:gd name="connsiteY4" fmla="*/ 1246 h 13611"/>
                <a:gd name="connsiteX5" fmla="*/ 2696 w 7398"/>
                <a:gd name="connsiteY5" fmla="*/ 14 h 13611"/>
                <a:gd name="connsiteX6" fmla="*/ 491 w 7398"/>
                <a:gd name="connsiteY6" fmla="*/ 1693 h 13611"/>
                <a:gd name="connsiteX7" fmla="*/ 0 w 7398"/>
                <a:gd name="connsiteY7" fmla="*/ 4950 h 13611"/>
                <a:gd name="connsiteX8" fmla="*/ 37 w 7398"/>
                <a:gd name="connsiteY8" fmla="*/ 4950 h 1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8" h="13611">
                  <a:moveTo>
                    <a:pt x="37" y="4950"/>
                  </a:moveTo>
                  <a:cubicBezTo>
                    <a:pt x="336" y="7674"/>
                    <a:pt x="491" y="9726"/>
                    <a:pt x="795" y="11752"/>
                  </a:cubicBezTo>
                  <a:cubicBezTo>
                    <a:pt x="907" y="12573"/>
                    <a:pt x="939" y="13612"/>
                    <a:pt x="2808" y="13612"/>
                  </a:cubicBezTo>
                  <a:cubicBezTo>
                    <a:pt x="4243" y="13612"/>
                    <a:pt x="4937" y="13010"/>
                    <a:pt x="5733" y="12226"/>
                  </a:cubicBezTo>
                  <a:cubicBezTo>
                    <a:pt x="9533" y="8415"/>
                    <a:pt x="5727" y="4865"/>
                    <a:pt x="5119" y="1246"/>
                  </a:cubicBezTo>
                  <a:cubicBezTo>
                    <a:pt x="5007" y="462"/>
                    <a:pt x="3827" y="126"/>
                    <a:pt x="2696" y="14"/>
                  </a:cubicBezTo>
                  <a:cubicBezTo>
                    <a:pt x="801" y="-135"/>
                    <a:pt x="689" y="910"/>
                    <a:pt x="491" y="1693"/>
                  </a:cubicBezTo>
                  <a:cubicBezTo>
                    <a:pt x="181" y="2994"/>
                    <a:pt x="112" y="4305"/>
                    <a:pt x="0" y="4950"/>
                  </a:cubicBezTo>
                  <a:lnTo>
                    <a:pt x="37" y="4950"/>
                  </a:lnTo>
                  <a:close/>
                </a:path>
              </a:pathLst>
            </a:custGeom>
            <a:solidFill>
              <a:srgbClr val="FFFFFF">
                <a:alpha val="30000"/>
              </a:srgbClr>
            </a:solidFill>
            <a:ln w="5331" cap="flat">
              <a:noFill/>
              <a:prstDash val="solid"/>
              <a:miter/>
            </a:ln>
          </p:spPr>
          <p:txBody>
            <a:bodyPr rtlCol="0" anchor="ctr"/>
            <a:lstStyle/>
            <a:p>
              <a:endParaRPr lang="en-US"/>
            </a:p>
          </p:txBody>
        </p:sp>
        <p:sp>
          <p:nvSpPr>
            <p:cNvPr id="540" name="Freeform 539">
              <a:extLst>
                <a:ext uri="{FF2B5EF4-FFF2-40B4-BE49-F238E27FC236}">
                  <a16:creationId xmlns:a16="http://schemas.microsoft.com/office/drawing/2014/main" id="{13DA9224-9F94-4CDA-AAC6-826407C1F64D}"/>
                </a:ext>
              </a:extLst>
            </p:cNvPr>
            <p:cNvSpPr/>
            <p:nvPr userDrawn="1"/>
          </p:nvSpPr>
          <p:spPr>
            <a:xfrm>
              <a:off x="9100955" y="3206585"/>
              <a:ext cx="43629" cy="15140"/>
            </a:xfrm>
            <a:custGeom>
              <a:avLst/>
              <a:gdLst>
                <a:gd name="connsiteX0" fmla="*/ 18428 w 18763"/>
                <a:gd name="connsiteY0" fmla="*/ 1716 h 6511"/>
                <a:gd name="connsiteX1" fmla="*/ 10309 w 18763"/>
                <a:gd name="connsiteY1" fmla="*/ 2569 h 6511"/>
                <a:gd name="connsiteX2" fmla="*/ 301 w 18763"/>
                <a:gd name="connsiteY2" fmla="*/ 0 h 6511"/>
                <a:gd name="connsiteX3" fmla="*/ 2500 w 18763"/>
                <a:gd name="connsiteY3" fmla="*/ 5714 h 6511"/>
                <a:gd name="connsiteX4" fmla="*/ 16992 w 18763"/>
                <a:gd name="connsiteY4" fmla="*/ 5714 h 6511"/>
                <a:gd name="connsiteX5" fmla="*/ 18395 w 18763"/>
                <a:gd name="connsiteY5" fmla="*/ 1786 h 6511"/>
                <a:gd name="connsiteX6" fmla="*/ 18438 w 18763"/>
                <a:gd name="connsiteY6" fmla="*/ 1716 h 6511"/>
                <a:gd name="connsiteX7" fmla="*/ 18428 w 18763"/>
                <a:gd name="connsiteY7" fmla="*/ 1716 h 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3" h="6511">
                  <a:moveTo>
                    <a:pt x="18428" y="1716"/>
                  </a:moveTo>
                  <a:cubicBezTo>
                    <a:pt x="15844" y="2010"/>
                    <a:pt x="14862" y="7169"/>
                    <a:pt x="10309" y="2569"/>
                  </a:cubicBezTo>
                  <a:cubicBezTo>
                    <a:pt x="8943" y="1189"/>
                    <a:pt x="3178" y="1898"/>
                    <a:pt x="301" y="0"/>
                  </a:cubicBezTo>
                  <a:cubicBezTo>
                    <a:pt x="413" y="2052"/>
                    <a:pt x="-1332" y="5080"/>
                    <a:pt x="2500" y="5714"/>
                  </a:cubicBezTo>
                  <a:cubicBezTo>
                    <a:pt x="7128" y="6455"/>
                    <a:pt x="12321" y="7057"/>
                    <a:pt x="16992" y="5714"/>
                  </a:cubicBezTo>
                  <a:cubicBezTo>
                    <a:pt x="19191" y="5080"/>
                    <a:pt x="18924" y="3284"/>
                    <a:pt x="18395" y="1786"/>
                  </a:cubicBezTo>
                  <a:lnTo>
                    <a:pt x="18438" y="1716"/>
                  </a:lnTo>
                  <a:lnTo>
                    <a:pt x="18428" y="1716"/>
                  </a:lnTo>
                  <a:close/>
                </a:path>
              </a:pathLst>
            </a:custGeom>
            <a:solidFill>
              <a:srgbClr val="FFFFFF">
                <a:alpha val="30000"/>
              </a:srgbClr>
            </a:solidFill>
            <a:ln w="5331" cap="flat">
              <a:noFill/>
              <a:prstDash val="solid"/>
              <a:miter/>
            </a:ln>
          </p:spPr>
          <p:txBody>
            <a:bodyPr rtlCol="0" anchor="ctr"/>
            <a:lstStyle/>
            <a:p>
              <a:endParaRPr lang="en-US"/>
            </a:p>
          </p:txBody>
        </p:sp>
        <p:sp>
          <p:nvSpPr>
            <p:cNvPr id="541" name="Freeform 540">
              <a:extLst>
                <a:ext uri="{FF2B5EF4-FFF2-40B4-BE49-F238E27FC236}">
                  <a16:creationId xmlns:a16="http://schemas.microsoft.com/office/drawing/2014/main" id="{AF812175-1AFC-38BB-6AFF-8C0D175661EB}"/>
                </a:ext>
              </a:extLst>
            </p:cNvPr>
            <p:cNvSpPr/>
            <p:nvPr userDrawn="1"/>
          </p:nvSpPr>
          <p:spPr>
            <a:xfrm>
              <a:off x="9102774" y="3182293"/>
              <a:ext cx="34851" cy="6232"/>
            </a:xfrm>
            <a:custGeom>
              <a:avLst/>
              <a:gdLst>
                <a:gd name="connsiteX0" fmla="*/ 0 w 14988"/>
                <a:gd name="connsiteY0" fmla="*/ 2670 h 2680"/>
                <a:gd name="connsiteX1" fmla="*/ 14988 w 14988"/>
                <a:gd name="connsiteY1" fmla="*/ 2558 h 2680"/>
                <a:gd name="connsiteX2" fmla="*/ 14534 w 14988"/>
                <a:gd name="connsiteY2" fmla="*/ 506 h 2680"/>
                <a:gd name="connsiteX3" fmla="*/ 496 w 14988"/>
                <a:gd name="connsiteY3" fmla="*/ 1034 h 2680"/>
                <a:gd name="connsiteX4" fmla="*/ 43 w 14988"/>
                <a:gd name="connsiteY4" fmla="*/ 2681 h 2680"/>
                <a:gd name="connsiteX5" fmla="*/ 0 w 14988"/>
                <a:gd name="connsiteY5" fmla="*/ 2681 h 2680"/>
                <a:gd name="connsiteX6" fmla="*/ 0 w 14988"/>
                <a:gd name="connsiteY6" fmla="*/ 2670 h 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88" h="2680">
                  <a:moveTo>
                    <a:pt x="0" y="2670"/>
                  </a:moveTo>
                  <a:cubicBezTo>
                    <a:pt x="5012" y="2628"/>
                    <a:pt x="9981" y="2601"/>
                    <a:pt x="14988" y="2558"/>
                  </a:cubicBezTo>
                  <a:cubicBezTo>
                    <a:pt x="14833" y="1849"/>
                    <a:pt x="14801" y="543"/>
                    <a:pt x="14534" y="506"/>
                  </a:cubicBezTo>
                  <a:cubicBezTo>
                    <a:pt x="9837" y="58"/>
                    <a:pt x="5012" y="-571"/>
                    <a:pt x="496" y="1034"/>
                  </a:cubicBezTo>
                  <a:cubicBezTo>
                    <a:pt x="43" y="1188"/>
                    <a:pt x="155" y="2121"/>
                    <a:pt x="43" y="2681"/>
                  </a:cubicBezTo>
                  <a:lnTo>
                    <a:pt x="0" y="2681"/>
                  </a:lnTo>
                  <a:lnTo>
                    <a:pt x="0" y="2670"/>
                  </a:lnTo>
                  <a:close/>
                </a:path>
              </a:pathLst>
            </a:custGeom>
            <a:solidFill>
              <a:srgbClr val="FFFFFF">
                <a:alpha val="30000"/>
              </a:srgbClr>
            </a:solidFill>
            <a:ln w="5331" cap="flat">
              <a:noFill/>
              <a:prstDash val="solid"/>
              <a:miter/>
            </a:ln>
          </p:spPr>
          <p:txBody>
            <a:bodyPr rtlCol="0" anchor="ctr"/>
            <a:lstStyle/>
            <a:p>
              <a:endParaRPr lang="en-US"/>
            </a:p>
          </p:txBody>
        </p:sp>
        <p:sp>
          <p:nvSpPr>
            <p:cNvPr id="542" name="Freeform 541">
              <a:extLst>
                <a:ext uri="{FF2B5EF4-FFF2-40B4-BE49-F238E27FC236}">
                  <a16:creationId xmlns:a16="http://schemas.microsoft.com/office/drawing/2014/main" id="{6BF95875-DA36-A0E5-A851-EF67F5D247AD}"/>
                </a:ext>
              </a:extLst>
            </p:cNvPr>
            <p:cNvSpPr/>
            <p:nvPr userDrawn="1"/>
          </p:nvSpPr>
          <p:spPr>
            <a:xfrm>
              <a:off x="9165024" y="3192617"/>
              <a:ext cx="9908" cy="24132"/>
            </a:xfrm>
            <a:custGeom>
              <a:avLst/>
              <a:gdLst>
                <a:gd name="connsiteX0" fmla="*/ 4106 w 4261"/>
                <a:gd name="connsiteY0" fmla="*/ 10378 h 10378"/>
                <a:gd name="connsiteX1" fmla="*/ 4261 w 4261"/>
                <a:gd name="connsiteY1" fmla="*/ 0 h 10378"/>
                <a:gd name="connsiteX2" fmla="*/ 4106 w 4261"/>
                <a:gd name="connsiteY2" fmla="*/ 10378 h 10378"/>
              </a:gdLst>
              <a:ahLst/>
              <a:cxnLst>
                <a:cxn ang="0">
                  <a:pos x="connsiteX0" y="connsiteY0"/>
                </a:cxn>
                <a:cxn ang="0">
                  <a:pos x="connsiteX1" y="connsiteY1"/>
                </a:cxn>
                <a:cxn ang="0">
                  <a:pos x="connsiteX2" y="connsiteY2"/>
                </a:cxn>
              </a:cxnLst>
              <a:rect l="l" t="t" r="r" b="b"/>
              <a:pathLst>
                <a:path w="4261" h="10378">
                  <a:moveTo>
                    <a:pt x="4106" y="10378"/>
                  </a:moveTo>
                  <a:cubicBezTo>
                    <a:pt x="4149" y="6903"/>
                    <a:pt x="4218" y="3433"/>
                    <a:pt x="4261" y="0"/>
                  </a:cubicBezTo>
                  <a:cubicBezTo>
                    <a:pt x="-1359" y="1716"/>
                    <a:pt x="-1429" y="7318"/>
                    <a:pt x="4106" y="10378"/>
                  </a:cubicBezTo>
                  <a:close/>
                </a:path>
              </a:pathLst>
            </a:custGeom>
            <a:solidFill>
              <a:srgbClr val="FFFFFF">
                <a:alpha val="30000"/>
              </a:srgbClr>
            </a:solidFill>
            <a:ln w="5331" cap="flat">
              <a:noFill/>
              <a:prstDash val="solid"/>
              <a:miter/>
            </a:ln>
          </p:spPr>
          <p:txBody>
            <a:bodyPr rtlCol="0" anchor="ctr"/>
            <a:lstStyle/>
            <a:p>
              <a:endParaRPr lang="en-US"/>
            </a:p>
          </p:txBody>
        </p:sp>
        <p:sp>
          <p:nvSpPr>
            <p:cNvPr id="543" name="Freeform 542">
              <a:extLst>
                <a:ext uri="{FF2B5EF4-FFF2-40B4-BE49-F238E27FC236}">
                  <a16:creationId xmlns:a16="http://schemas.microsoft.com/office/drawing/2014/main" id="{9D5B79BF-BDFC-DAAE-1DD6-039D353076F3}"/>
                </a:ext>
              </a:extLst>
            </p:cNvPr>
            <p:cNvSpPr/>
            <p:nvPr userDrawn="1"/>
          </p:nvSpPr>
          <p:spPr>
            <a:xfrm>
              <a:off x="9263668" y="3190639"/>
              <a:ext cx="291689" cy="21146"/>
            </a:xfrm>
            <a:custGeom>
              <a:avLst/>
              <a:gdLst>
                <a:gd name="connsiteX0" fmla="*/ 63014 w 125442"/>
                <a:gd name="connsiteY0" fmla="*/ 9022 h 9094"/>
                <a:gd name="connsiteX1" fmla="*/ 120270 w 125442"/>
                <a:gd name="connsiteY1" fmla="*/ 9022 h 9094"/>
                <a:gd name="connsiteX2" fmla="*/ 125320 w 125442"/>
                <a:gd name="connsiteY2" fmla="*/ 7833 h 9094"/>
                <a:gd name="connsiteX3" fmla="*/ 123841 w 125442"/>
                <a:gd name="connsiteY3" fmla="*/ 4619 h 9094"/>
                <a:gd name="connsiteX4" fmla="*/ 111479 w 125442"/>
                <a:gd name="connsiteY4" fmla="*/ 398 h 9094"/>
                <a:gd name="connsiteX5" fmla="*/ 6681 w 125442"/>
                <a:gd name="connsiteY5" fmla="*/ 584 h 9094"/>
                <a:gd name="connsiteX6" fmla="*/ 9 w 125442"/>
                <a:gd name="connsiteY6" fmla="*/ 4161 h 9094"/>
                <a:gd name="connsiteX7" fmla="*/ 7022 w 125442"/>
                <a:gd name="connsiteY7" fmla="*/ 9091 h 9094"/>
                <a:gd name="connsiteX8" fmla="*/ 62987 w 125442"/>
                <a:gd name="connsiteY8" fmla="*/ 9022 h 9094"/>
                <a:gd name="connsiteX9" fmla="*/ 63024 w 125442"/>
                <a:gd name="connsiteY9" fmla="*/ 9022 h 9094"/>
                <a:gd name="connsiteX10" fmla="*/ 63014 w 125442"/>
                <a:gd name="connsiteY10" fmla="*/ 9022 h 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2" h="9094">
                  <a:moveTo>
                    <a:pt x="63014" y="9022"/>
                  </a:moveTo>
                  <a:lnTo>
                    <a:pt x="120270" y="9022"/>
                  </a:lnTo>
                  <a:cubicBezTo>
                    <a:pt x="122053" y="9022"/>
                    <a:pt x="124524" y="9427"/>
                    <a:pt x="125320" y="7833"/>
                  </a:cubicBezTo>
                  <a:cubicBezTo>
                    <a:pt x="125960" y="6602"/>
                    <a:pt x="123884" y="5248"/>
                    <a:pt x="123841" y="4619"/>
                  </a:cubicBezTo>
                  <a:cubicBezTo>
                    <a:pt x="123233" y="-1916"/>
                    <a:pt x="116251" y="398"/>
                    <a:pt x="111479" y="398"/>
                  </a:cubicBezTo>
                  <a:cubicBezTo>
                    <a:pt x="76534" y="398"/>
                    <a:pt x="41626" y="541"/>
                    <a:pt x="6681" y="584"/>
                  </a:cubicBezTo>
                  <a:cubicBezTo>
                    <a:pt x="2891" y="584"/>
                    <a:pt x="-184" y="584"/>
                    <a:pt x="9" y="4161"/>
                  </a:cubicBezTo>
                  <a:cubicBezTo>
                    <a:pt x="153" y="7487"/>
                    <a:pt x="1300" y="9176"/>
                    <a:pt x="7022" y="9091"/>
                  </a:cubicBezTo>
                  <a:cubicBezTo>
                    <a:pt x="25688" y="8867"/>
                    <a:pt x="44364" y="9022"/>
                    <a:pt x="62987" y="9022"/>
                  </a:cubicBezTo>
                  <a:lnTo>
                    <a:pt x="63024" y="9022"/>
                  </a:lnTo>
                  <a:lnTo>
                    <a:pt x="63014" y="9022"/>
                  </a:lnTo>
                  <a:close/>
                </a:path>
              </a:pathLst>
            </a:custGeom>
            <a:solidFill>
              <a:srgbClr val="FFFFFF">
                <a:alpha val="30000"/>
              </a:srgbClr>
            </a:solidFill>
            <a:ln w="5331" cap="flat">
              <a:noFill/>
              <a:prstDash val="solid"/>
              <a:miter/>
            </a:ln>
          </p:spPr>
          <p:txBody>
            <a:bodyPr rtlCol="0" anchor="ctr"/>
            <a:lstStyle/>
            <a:p>
              <a:endParaRPr lang="en-US"/>
            </a:p>
          </p:txBody>
        </p:sp>
        <p:sp>
          <p:nvSpPr>
            <p:cNvPr id="544" name="Freeform 543">
              <a:extLst>
                <a:ext uri="{FF2B5EF4-FFF2-40B4-BE49-F238E27FC236}">
                  <a16:creationId xmlns:a16="http://schemas.microsoft.com/office/drawing/2014/main" id="{34BB9295-13B1-42B4-9C55-A69B4D16D324}"/>
                </a:ext>
              </a:extLst>
            </p:cNvPr>
            <p:cNvSpPr/>
            <p:nvPr userDrawn="1"/>
          </p:nvSpPr>
          <p:spPr>
            <a:xfrm>
              <a:off x="9196846"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545" name="Freeform 544">
              <a:extLst>
                <a:ext uri="{FF2B5EF4-FFF2-40B4-BE49-F238E27FC236}">
                  <a16:creationId xmlns:a16="http://schemas.microsoft.com/office/drawing/2014/main" id="{D44848B3-C931-3C9C-6E4E-37DA6DB175DD}"/>
                </a:ext>
              </a:extLst>
            </p:cNvPr>
            <p:cNvSpPr/>
            <p:nvPr userDrawn="1"/>
          </p:nvSpPr>
          <p:spPr>
            <a:xfrm>
              <a:off x="9343058"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546" name="Freeform 545">
              <a:extLst>
                <a:ext uri="{FF2B5EF4-FFF2-40B4-BE49-F238E27FC236}">
                  <a16:creationId xmlns:a16="http://schemas.microsoft.com/office/drawing/2014/main" id="{2F521A92-E3D7-2EE1-D377-1774D6C7B764}"/>
                </a:ext>
              </a:extLst>
            </p:cNvPr>
            <p:cNvSpPr/>
            <p:nvPr userDrawn="1"/>
          </p:nvSpPr>
          <p:spPr>
            <a:xfrm>
              <a:off x="9317319"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547" name="Freeform 546">
              <a:extLst>
                <a:ext uri="{FF2B5EF4-FFF2-40B4-BE49-F238E27FC236}">
                  <a16:creationId xmlns:a16="http://schemas.microsoft.com/office/drawing/2014/main" id="{C15F83B2-18A2-9684-FACE-B49BF8A19180}"/>
                </a:ext>
              </a:extLst>
            </p:cNvPr>
            <p:cNvSpPr/>
            <p:nvPr userDrawn="1"/>
          </p:nvSpPr>
          <p:spPr>
            <a:xfrm>
              <a:off x="9347304"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548" name="Freeform 547">
              <a:extLst>
                <a:ext uri="{FF2B5EF4-FFF2-40B4-BE49-F238E27FC236}">
                  <a16:creationId xmlns:a16="http://schemas.microsoft.com/office/drawing/2014/main" id="{221F951E-156A-D5D8-3EA2-95D8CB2CC4C8}"/>
                </a:ext>
              </a:extLst>
            </p:cNvPr>
            <p:cNvSpPr/>
            <p:nvPr userDrawn="1"/>
          </p:nvSpPr>
          <p:spPr>
            <a:xfrm>
              <a:off x="9169968"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549" name="Freeform 548">
              <a:extLst>
                <a:ext uri="{FF2B5EF4-FFF2-40B4-BE49-F238E27FC236}">
                  <a16:creationId xmlns:a16="http://schemas.microsoft.com/office/drawing/2014/main" id="{2F5B2445-8A98-1DB7-20D2-EE9D805C7968}"/>
                </a:ext>
              </a:extLst>
            </p:cNvPr>
            <p:cNvSpPr/>
            <p:nvPr userDrawn="1"/>
          </p:nvSpPr>
          <p:spPr>
            <a:xfrm>
              <a:off x="9168472"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550" name="Freeform 549">
              <a:extLst>
                <a:ext uri="{FF2B5EF4-FFF2-40B4-BE49-F238E27FC236}">
                  <a16:creationId xmlns:a16="http://schemas.microsoft.com/office/drawing/2014/main" id="{2BB25B3D-495F-C507-9391-A1D25D3672EB}"/>
                </a:ext>
              </a:extLst>
            </p:cNvPr>
            <p:cNvSpPr/>
            <p:nvPr userDrawn="1"/>
          </p:nvSpPr>
          <p:spPr>
            <a:xfrm>
              <a:off x="11351156"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551" name="Freeform 550">
              <a:extLst>
                <a:ext uri="{FF2B5EF4-FFF2-40B4-BE49-F238E27FC236}">
                  <a16:creationId xmlns:a16="http://schemas.microsoft.com/office/drawing/2014/main" id="{F974F8D7-336B-A9D2-8F83-383A3D6942C6}"/>
                </a:ext>
              </a:extLst>
            </p:cNvPr>
            <p:cNvSpPr/>
            <p:nvPr userDrawn="1"/>
          </p:nvSpPr>
          <p:spPr>
            <a:xfrm>
              <a:off x="11559491"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552" name="Freeform 551">
              <a:extLst>
                <a:ext uri="{FF2B5EF4-FFF2-40B4-BE49-F238E27FC236}">
                  <a16:creationId xmlns:a16="http://schemas.microsoft.com/office/drawing/2014/main" id="{B7DC70AB-F2A3-5679-840B-F8EE989167BC}"/>
                </a:ext>
              </a:extLst>
            </p:cNvPr>
            <p:cNvSpPr/>
            <p:nvPr userDrawn="1"/>
          </p:nvSpPr>
          <p:spPr>
            <a:xfrm>
              <a:off x="11149542"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553" name="Freeform 552">
              <a:extLst>
                <a:ext uri="{FF2B5EF4-FFF2-40B4-BE49-F238E27FC236}">
                  <a16:creationId xmlns:a16="http://schemas.microsoft.com/office/drawing/2014/main" id="{653C5194-64F4-B167-934A-5DF5CF7FB0AC}"/>
                </a:ext>
              </a:extLst>
            </p:cNvPr>
            <p:cNvSpPr/>
            <p:nvPr userDrawn="1"/>
          </p:nvSpPr>
          <p:spPr>
            <a:xfrm>
              <a:off x="11111563"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554" name="Freeform 553">
              <a:extLst>
                <a:ext uri="{FF2B5EF4-FFF2-40B4-BE49-F238E27FC236}">
                  <a16:creationId xmlns:a16="http://schemas.microsoft.com/office/drawing/2014/main" id="{99AB49C4-A1DC-B6B7-92C8-F84A31F4919C}"/>
                </a:ext>
              </a:extLst>
            </p:cNvPr>
            <p:cNvSpPr/>
            <p:nvPr userDrawn="1"/>
          </p:nvSpPr>
          <p:spPr>
            <a:xfrm>
              <a:off x="11522851"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555" name="Freeform 554">
              <a:extLst>
                <a:ext uri="{FF2B5EF4-FFF2-40B4-BE49-F238E27FC236}">
                  <a16:creationId xmlns:a16="http://schemas.microsoft.com/office/drawing/2014/main" id="{BABBE0A3-53A8-3EBB-D52D-4604B454CD1E}"/>
                </a:ext>
              </a:extLst>
            </p:cNvPr>
            <p:cNvSpPr/>
            <p:nvPr userDrawn="1"/>
          </p:nvSpPr>
          <p:spPr>
            <a:xfrm>
              <a:off x="11565576"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556" name="Freeform 555">
              <a:extLst>
                <a:ext uri="{FF2B5EF4-FFF2-40B4-BE49-F238E27FC236}">
                  <a16:creationId xmlns:a16="http://schemas.microsoft.com/office/drawing/2014/main" id="{B3BA2ABF-F34D-0BD3-7FEE-F5E5109CD4FE}"/>
                </a:ext>
              </a:extLst>
            </p:cNvPr>
            <p:cNvSpPr/>
            <p:nvPr userDrawn="1"/>
          </p:nvSpPr>
          <p:spPr>
            <a:xfrm>
              <a:off x="10973947"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557" name="Freeform 556">
              <a:extLst>
                <a:ext uri="{FF2B5EF4-FFF2-40B4-BE49-F238E27FC236}">
                  <a16:creationId xmlns:a16="http://schemas.microsoft.com/office/drawing/2014/main" id="{4B8FDD74-0BCA-3DE9-A48A-BBE3E6C7B36C}"/>
                </a:ext>
              </a:extLst>
            </p:cNvPr>
            <p:cNvSpPr/>
            <p:nvPr userDrawn="1"/>
          </p:nvSpPr>
          <p:spPr>
            <a:xfrm>
              <a:off x="11312926"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558" name="Freeform 557">
              <a:extLst>
                <a:ext uri="{FF2B5EF4-FFF2-40B4-BE49-F238E27FC236}">
                  <a16:creationId xmlns:a16="http://schemas.microsoft.com/office/drawing/2014/main" id="{06D90EDB-1272-5C3F-E99D-334441EC0700}"/>
                </a:ext>
              </a:extLst>
            </p:cNvPr>
            <p:cNvSpPr/>
            <p:nvPr userDrawn="1"/>
          </p:nvSpPr>
          <p:spPr>
            <a:xfrm>
              <a:off x="11077283"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559" name="Freeform 558">
              <a:extLst>
                <a:ext uri="{FF2B5EF4-FFF2-40B4-BE49-F238E27FC236}">
                  <a16:creationId xmlns:a16="http://schemas.microsoft.com/office/drawing/2014/main" id="{CF99DD94-11F0-4776-BC96-36FFE7456C08}"/>
                </a:ext>
              </a:extLst>
            </p:cNvPr>
            <p:cNvSpPr/>
            <p:nvPr userDrawn="1"/>
          </p:nvSpPr>
          <p:spPr>
            <a:xfrm>
              <a:off x="10921886"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560" name="Freeform 559">
              <a:extLst>
                <a:ext uri="{FF2B5EF4-FFF2-40B4-BE49-F238E27FC236}">
                  <a16:creationId xmlns:a16="http://schemas.microsoft.com/office/drawing/2014/main" id="{DEB289E9-AA7F-931D-B09C-DAED0528B7BB}"/>
                </a:ext>
              </a:extLst>
            </p:cNvPr>
            <p:cNvSpPr/>
            <p:nvPr userDrawn="1"/>
          </p:nvSpPr>
          <p:spPr>
            <a:xfrm>
              <a:off x="10838434"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561" name="Freeform 560">
              <a:extLst>
                <a:ext uri="{FF2B5EF4-FFF2-40B4-BE49-F238E27FC236}">
                  <a16:creationId xmlns:a16="http://schemas.microsoft.com/office/drawing/2014/main" id="{8E7F4DF9-17F8-E445-F454-41F5D06F46AF}"/>
                </a:ext>
              </a:extLst>
            </p:cNvPr>
            <p:cNvSpPr/>
            <p:nvPr userDrawn="1"/>
          </p:nvSpPr>
          <p:spPr>
            <a:xfrm>
              <a:off x="11052061"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562" name="Freeform 561">
              <a:extLst>
                <a:ext uri="{FF2B5EF4-FFF2-40B4-BE49-F238E27FC236}">
                  <a16:creationId xmlns:a16="http://schemas.microsoft.com/office/drawing/2014/main" id="{9A3910F3-7ACF-7F37-F6D8-CF60CF284C47}"/>
                </a:ext>
              </a:extLst>
            </p:cNvPr>
            <p:cNvSpPr/>
            <p:nvPr userDrawn="1"/>
          </p:nvSpPr>
          <p:spPr>
            <a:xfrm>
              <a:off x="11310668"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563" name="Freeform 562">
              <a:extLst>
                <a:ext uri="{FF2B5EF4-FFF2-40B4-BE49-F238E27FC236}">
                  <a16:creationId xmlns:a16="http://schemas.microsoft.com/office/drawing/2014/main" id="{71B787B2-BAD3-B2B4-8E6D-1FADF511BDAA}"/>
                </a:ext>
              </a:extLst>
            </p:cNvPr>
            <p:cNvSpPr/>
            <p:nvPr userDrawn="1"/>
          </p:nvSpPr>
          <p:spPr>
            <a:xfrm>
              <a:off x="11111407"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564" name="Freeform 563">
              <a:extLst>
                <a:ext uri="{FF2B5EF4-FFF2-40B4-BE49-F238E27FC236}">
                  <a16:creationId xmlns:a16="http://schemas.microsoft.com/office/drawing/2014/main" id="{B39BECA3-F9AD-4985-5928-6AECA4CDB7B5}"/>
                </a:ext>
              </a:extLst>
            </p:cNvPr>
            <p:cNvSpPr/>
            <p:nvPr userDrawn="1"/>
          </p:nvSpPr>
          <p:spPr>
            <a:xfrm>
              <a:off x="11026617"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565" name="Freeform 564">
              <a:extLst>
                <a:ext uri="{FF2B5EF4-FFF2-40B4-BE49-F238E27FC236}">
                  <a16:creationId xmlns:a16="http://schemas.microsoft.com/office/drawing/2014/main" id="{1DC93662-A874-B96B-1472-16525F1CE6B3}"/>
                </a:ext>
              </a:extLst>
            </p:cNvPr>
            <p:cNvSpPr/>
            <p:nvPr userDrawn="1"/>
          </p:nvSpPr>
          <p:spPr>
            <a:xfrm>
              <a:off x="11078162"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566" name="Freeform 565">
              <a:extLst>
                <a:ext uri="{FF2B5EF4-FFF2-40B4-BE49-F238E27FC236}">
                  <a16:creationId xmlns:a16="http://schemas.microsoft.com/office/drawing/2014/main" id="{61405402-330A-E5DE-B5D8-62DA9A0755D0}"/>
                </a:ext>
              </a:extLst>
            </p:cNvPr>
            <p:cNvSpPr/>
            <p:nvPr userDrawn="1"/>
          </p:nvSpPr>
          <p:spPr>
            <a:xfrm>
              <a:off x="11078957"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567" name="Freeform 566">
              <a:extLst>
                <a:ext uri="{FF2B5EF4-FFF2-40B4-BE49-F238E27FC236}">
                  <a16:creationId xmlns:a16="http://schemas.microsoft.com/office/drawing/2014/main" id="{30192393-FB5F-4D0F-7B7C-DF38F83409B6}"/>
                </a:ext>
              </a:extLst>
            </p:cNvPr>
            <p:cNvSpPr/>
            <p:nvPr userDrawn="1"/>
          </p:nvSpPr>
          <p:spPr>
            <a:xfrm>
              <a:off x="11107207"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568" name="Freeform 567">
              <a:extLst>
                <a:ext uri="{FF2B5EF4-FFF2-40B4-BE49-F238E27FC236}">
                  <a16:creationId xmlns:a16="http://schemas.microsoft.com/office/drawing/2014/main" id="{CDD33B7F-B157-0505-A8B0-BF10E72849E5}"/>
                </a:ext>
              </a:extLst>
            </p:cNvPr>
            <p:cNvSpPr/>
            <p:nvPr userDrawn="1"/>
          </p:nvSpPr>
          <p:spPr>
            <a:xfrm>
              <a:off x="11152204"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569" name="Freeform 568">
              <a:extLst>
                <a:ext uri="{FF2B5EF4-FFF2-40B4-BE49-F238E27FC236}">
                  <a16:creationId xmlns:a16="http://schemas.microsoft.com/office/drawing/2014/main" id="{1F188DE2-3D28-6294-7ED2-869E78BB5C1B}"/>
                </a:ext>
              </a:extLst>
            </p:cNvPr>
            <p:cNvSpPr/>
            <p:nvPr userDrawn="1"/>
          </p:nvSpPr>
          <p:spPr>
            <a:xfrm>
              <a:off x="8374434" y="3573419"/>
              <a:ext cx="246697" cy="28994"/>
            </a:xfrm>
            <a:custGeom>
              <a:avLst/>
              <a:gdLst>
                <a:gd name="connsiteX0" fmla="*/ 53636 w 106093"/>
                <a:gd name="connsiteY0" fmla="*/ 12337 h 12469"/>
                <a:gd name="connsiteX1" fmla="*/ 100073 w 106093"/>
                <a:gd name="connsiteY1" fmla="*/ 12374 h 12469"/>
                <a:gd name="connsiteX2" fmla="*/ 106094 w 106093"/>
                <a:gd name="connsiteY2" fmla="*/ 8520 h 12469"/>
                <a:gd name="connsiteX3" fmla="*/ 105971 w 106093"/>
                <a:gd name="connsiteY3" fmla="*/ 5338 h 12469"/>
                <a:gd name="connsiteX4" fmla="*/ 97014 w 106093"/>
                <a:gd name="connsiteY4" fmla="*/ 2 h 12469"/>
                <a:gd name="connsiteX5" fmla="*/ 8405 w 106093"/>
                <a:gd name="connsiteY5" fmla="*/ 2 h 12469"/>
                <a:gd name="connsiteX6" fmla="*/ 916 w 106093"/>
                <a:gd name="connsiteY6" fmla="*/ 7161 h 12469"/>
                <a:gd name="connsiteX7" fmla="*/ 2683 w 106093"/>
                <a:gd name="connsiteY7" fmla="*/ 11990 h 12469"/>
                <a:gd name="connsiteX8" fmla="*/ 12451 w 106093"/>
                <a:gd name="connsiteY8" fmla="*/ 12417 h 12469"/>
                <a:gd name="connsiteX9" fmla="*/ 53684 w 106093"/>
                <a:gd name="connsiteY9" fmla="*/ 12417 h 12469"/>
                <a:gd name="connsiteX10" fmla="*/ 53641 w 106093"/>
                <a:gd name="connsiteY10" fmla="*/ 12337 h 12469"/>
                <a:gd name="connsiteX11" fmla="*/ 53636 w 106093"/>
                <a:gd name="connsiteY11" fmla="*/ 12337 h 1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93" h="12469">
                  <a:moveTo>
                    <a:pt x="53636" y="12337"/>
                  </a:moveTo>
                  <a:cubicBezTo>
                    <a:pt x="69125" y="12337"/>
                    <a:pt x="84578" y="12214"/>
                    <a:pt x="100073" y="12374"/>
                  </a:cubicBezTo>
                  <a:cubicBezTo>
                    <a:pt x="104460" y="12417"/>
                    <a:pt x="106094" y="11228"/>
                    <a:pt x="106094" y="8520"/>
                  </a:cubicBezTo>
                  <a:cubicBezTo>
                    <a:pt x="106094" y="7465"/>
                    <a:pt x="106094" y="6399"/>
                    <a:pt x="105971" y="5338"/>
                  </a:cubicBezTo>
                  <a:cubicBezTo>
                    <a:pt x="105234" y="471"/>
                    <a:pt x="104247" y="-40"/>
                    <a:pt x="97014" y="2"/>
                  </a:cubicBezTo>
                  <a:lnTo>
                    <a:pt x="8405" y="2"/>
                  </a:lnTo>
                  <a:cubicBezTo>
                    <a:pt x="1471" y="2"/>
                    <a:pt x="-1710" y="2795"/>
                    <a:pt x="916" y="7161"/>
                  </a:cubicBezTo>
                  <a:cubicBezTo>
                    <a:pt x="1909" y="8808"/>
                    <a:pt x="398" y="11351"/>
                    <a:pt x="2683" y="11990"/>
                  </a:cubicBezTo>
                  <a:cubicBezTo>
                    <a:pt x="5565" y="12752"/>
                    <a:pt x="9179" y="12363"/>
                    <a:pt x="12451" y="12417"/>
                  </a:cubicBezTo>
                  <a:lnTo>
                    <a:pt x="53684" y="12417"/>
                  </a:lnTo>
                  <a:lnTo>
                    <a:pt x="53641" y="12337"/>
                  </a:lnTo>
                  <a:lnTo>
                    <a:pt x="53636" y="12337"/>
                  </a:lnTo>
                  <a:close/>
                </a:path>
              </a:pathLst>
            </a:custGeom>
            <a:solidFill>
              <a:srgbClr val="FFFFFF">
                <a:alpha val="30000"/>
              </a:srgbClr>
            </a:solidFill>
            <a:ln w="5331" cap="flat">
              <a:noFill/>
              <a:prstDash val="solid"/>
              <a:miter/>
            </a:ln>
          </p:spPr>
          <p:txBody>
            <a:bodyPr rtlCol="0" anchor="ctr"/>
            <a:lstStyle/>
            <a:p>
              <a:endParaRPr lang="en-US"/>
            </a:p>
          </p:txBody>
        </p:sp>
        <p:sp>
          <p:nvSpPr>
            <p:cNvPr id="570" name="Freeform 569">
              <a:extLst>
                <a:ext uri="{FF2B5EF4-FFF2-40B4-BE49-F238E27FC236}">
                  <a16:creationId xmlns:a16="http://schemas.microsoft.com/office/drawing/2014/main" id="{014670BB-4482-E3E2-5397-8B8E7BEA4D10}"/>
                </a:ext>
              </a:extLst>
            </p:cNvPr>
            <p:cNvSpPr/>
            <p:nvPr userDrawn="1"/>
          </p:nvSpPr>
          <p:spPr>
            <a:xfrm>
              <a:off x="8740986" y="3571096"/>
              <a:ext cx="754134" cy="25792"/>
            </a:xfrm>
            <a:custGeom>
              <a:avLst/>
              <a:gdLst>
                <a:gd name="connsiteX0" fmla="*/ 321400 w 324318"/>
                <a:gd name="connsiteY0" fmla="*/ 11092 h 11092"/>
                <a:gd name="connsiteX1" fmla="*/ 321144 w 324318"/>
                <a:gd name="connsiteY1" fmla="*/ 2287 h 11092"/>
                <a:gd name="connsiteX2" fmla="*/ 296831 w 324318"/>
                <a:gd name="connsiteY2" fmla="*/ 0 h 11092"/>
                <a:gd name="connsiteX3" fmla="*/ 29572 w 324318"/>
                <a:gd name="connsiteY3" fmla="*/ 0 h 11092"/>
                <a:gd name="connsiteX4" fmla="*/ 1 w 324318"/>
                <a:gd name="connsiteY4" fmla="*/ 8470 h 11092"/>
                <a:gd name="connsiteX5" fmla="*/ 4730 w 324318"/>
                <a:gd name="connsiteY5" fmla="*/ 11092 h 11092"/>
                <a:gd name="connsiteX6" fmla="*/ 321400 w 324318"/>
                <a:gd name="connsiteY6" fmla="*/ 11092 h 1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318" h="11092">
                  <a:moveTo>
                    <a:pt x="321400" y="11092"/>
                  </a:moveTo>
                  <a:cubicBezTo>
                    <a:pt x="327517" y="9392"/>
                    <a:pt x="322302" y="3891"/>
                    <a:pt x="321144" y="2287"/>
                  </a:cubicBezTo>
                  <a:cubicBezTo>
                    <a:pt x="319511" y="-43"/>
                    <a:pt x="307202" y="0"/>
                    <a:pt x="296831" y="0"/>
                  </a:cubicBezTo>
                  <a:lnTo>
                    <a:pt x="29572" y="0"/>
                  </a:lnTo>
                  <a:cubicBezTo>
                    <a:pt x="26812" y="0"/>
                    <a:pt x="-207" y="1354"/>
                    <a:pt x="1" y="8470"/>
                  </a:cubicBezTo>
                  <a:cubicBezTo>
                    <a:pt x="2158" y="9355"/>
                    <a:pt x="3182" y="10250"/>
                    <a:pt x="4730" y="11092"/>
                  </a:cubicBezTo>
                  <a:lnTo>
                    <a:pt x="321400" y="11092"/>
                  </a:lnTo>
                  <a:close/>
                </a:path>
              </a:pathLst>
            </a:custGeom>
            <a:solidFill>
              <a:srgbClr val="FFFFFF">
                <a:alpha val="30000"/>
              </a:srgbClr>
            </a:solidFill>
            <a:ln w="5331" cap="flat">
              <a:noFill/>
              <a:prstDash val="solid"/>
              <a:miter/>
            </a:ln>
          </p:spPr>
          <p:txBody>
            <a:bodyPr rtlCol="0" anchor="ctr"/>
            <a:lstStyle/>
            <a:p>
              <a:endParaRPr lang="en-US"/>
            </a:p>
          </p:txBody>
        </p:sp>
        <p:sp>
          <p:nvSpPr>
            <p:cNvPr id="571" name="Freeform 570">
              <a:extLst>
                <a:ext uri="{FF2B5EF4-FFF2-40B4-BE49-F238E27FC236}">
                  <a16:creationId xmlns:a16="http://schemas.microsoft.com/office/drawing/2014/main" id="{BD78F59D-29A8-740D-A4A8-0F23184AE98B}"/>
                </a:ext>
              </a:extLst>
            </p:cNvPr>
            <p:cNvSpPr/>
            <p:nvPr userDrawn="1"/>
          </p:nvSpPr>
          <p:spPr>
            <a:xfrm>
              <a:off x="8019618" y="3573958"/>
              <a:ext cx="244039" cy="31505"/>
            </a:xfrm>
            <a:custGeom>
              <a:avLst/>
              <a:gdLst>
                <a:gd name="connsiteX0" fmla="*/ 52534 w 104950"/>
                <a:gd name="connsiteY0" fmla="*/ 13496 h 13549"/>
                <a:gd name="connsiteX1" fmla="*/ 10746 w 104950"/>
                <a:gd name="connsiteY1" fmla="*/ 13496 h 13549"/>
                <a:gd name="connsiteX2" fmla="*/ 119 w 104950"/>
                <a:gd name="connsiteY2" fmla="*/ 6471 h 13549"/>
                <a:gd name="connsiteX3" fmla="*/ 6834 w 104950"/>
                <a:gd name="connsiteY3" fmla="*/ 2025 h 13549"/>
                <a:gd name="connsiteX4" fmla="*/ 77883 w 104950"/>
                <a:gd name="connsiteY4" fmla="*/ 2025 h 13549"/>
                <a:gd name="connsiteX5" fmla="*/ 81971 w 104950"/>
                <a:gd name="connsiteY5" fmla="*/ 1855 h 13549"/>
                <a:gd name="connsiteX6" fmla="*/ 98715 w 104950"/>
                <a:gd name="connsiteY6" fmla="*/ 288 h 13549"/>
                <a:gd name="connsiteX7" fmla="*/ 102073 w 104950"/>
                <a:gd name="connsiteY7" fmla="*/ 1775 h 13549"/>
                <a:gd name="connsiteX8" fmla="*/ 104138 w 104950"/>
                <a:gd name="connsiteY8" fmla="*/ 5964 h 13549"/>
                <a:gd name="connsiteX9" fmla="*/ 99057 w 104950"/>
                <a:gd name="connsiteY9" fmla="*/ 13464 h 13549"/>
                <a:gd name="connsiteX10" fmla="*/ 52577 w 104950"/>
                <a:gd name="connsiteY10" fmla="*/ 13464 h 13549"/>
                <a:gd name="connsiteX11" fmla="*/ 52534 w 104950"/>
                <a:gd name="connsiteY11" fmla="*/ 13507 h 13549"/>
                <a:gd name="connsiteX12" fmla="*/ 52534 w 104950"/>
                <a:gd name="connsiteY12" fmla="*/ 13496 h 13549"/>
                <a:gd name="connsiteX13" fmla="*/ 98416 w 104950"/>
                <a:gd name="connsiteY13" fmla="*/ 10325 h 13549"/>
                <a:gd name="connsiteX14" fmla="*/ 102468 w 104950"/>
                <a:gd name="connsiteY14" fmla="*/ 9386 h 13549"/>
                <a:gd name="connsiteX15" fmla="*/ 101256 w 104950"/>
                <a:gd name="connsiteY15" fmla="*/ 6807 h 13549"/>
                <a:gd name="connsiteX16" fmla="*/ 91360 w 104950"/>
                <a:gd name="connsiteY16" fmla="*/ 3422 h 13549"/>
                <a:gd name="connsiteX17" fmla="*/ 7442 w 104950"/>
                <a:gd name="connsiteY17" fmla="*/ 3592 h 13549"/>
                <a:gd name="connsiteX18" fmla="*/ 2062 w 104950"/>
                <a:gd name="connsiteY18" fmla="*/ 6428 h 13549"/>
                <a:gd name="connsiteX19" fmla="*/ 7698 w 104950"/>
                <a:gd name="connsiteY19" fmla="*/ 10415 h 13549"/>
                <a:gd name="connsiteX20" fmla="*/ 52545 w 104950"/>
                <a:gd name="connsiteY20" fmla="*/ 10335 h 13549"/>
                <a:gd name="connsiteX21" fmla="*/ 98427 w 104950"/>
                <a:gd name="connsiteY21" fmla="*/ 10335 h 13549"/>
                <a:gd name="connsiteX22" fmla="*/ 98416 w 104950"/>
                <a:gd name="connsiteY22" fmla="*/ 10325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950" h="13549">
                  <a:moveTo>
                    <a:pt x="52534" y="13496"/>
                  </a:moveTo>
                  <a:cubicBezTo>
                    <a:pt x="38593" y="13496"/>
                    <a:pt x="24688" y="13576"/>
                    <a:pt x="10746" y="13496"/>
                  </a:cubicBezTo>
                  <a:cubicBezTo>
                    <a:pt x="-489" y="13416"/>
                    <a:pt x="936" y="14898"/>
                    <a:pt x="119" y="6471"/>
                  </a:cubicBezTo>
                  <a:cubicBezTo>
                    <a:pt x="-313" y="2191"/>
                    <a:pt x="119" y="2025"/>
                    <a:pt x="6834" y="2025"/>
                  </a:cubicBezTo>
                  <a:lnTo>
                    <a:pt x="77883" y="2025"/>
                  </a:lnTo>
                  <a:cubicBezTo>
                    <a:pt x="79260" y="2025"/>
                    <a:pt x="81240" y="2361"/>
                    <a:pt x="81971" y="1855"/>
                  </a:cubicBezTo>
                  <a:cubicBezTo>
                    <a:pt x="87058" y="-1503"/>
                    <a:pt x="93159" y="837"/>
                    <a:pt x="98715" y="288"/>
                  </a:cubicBezTo>
                  <a:cubicBezTo>
                    <a:pt x="99884" y="154"/>
                    <a:pt x="102334" y="208"/>
                    <a:pt x="102073" y="1775"/>
                  </a:cubicBezTo>
                  <a:cubicBezTo>
                    <a:pt x="101774" y="3470"/>
                    <a:pt x="103322" y="4610"/>
                    <a:pt x="104138" y="5964"/>
                  </a:cubicBezTo>
                  <a:cubicBezTo>
                    <a:pt x="106380" y="9696"/>
                    <a:pt x="103749" y="13464"/>
                    <a:pt x="99057" y="13464"/>
                  </a:cubicBezTo>
                  <a:lnTo>
                    <a:pt x="52577" y="13464"/>
                  </a:lnTo>
                  <a:lnTo>
                    <a:pt x="52534" y="13507"/>
                  </a:lnTo>
                  <a:lnTo>
                    <a:pt x="52534" y="13496"/>
                  </a:lnTo>
                  <a:close/>
                  <a:moveTo>
                    <a:pt x="98416" y="10325"/>
                  </a:moveTo>
                  <a:cubicBezTo>
                    <a:pt x="99842" y="10325"/>
                    <a:pt x="101817" y="10660"/>
                    <a:pt x="102468" y="9386"/>
                  </a:cubicBezTo>
                  <a:cubicBezTo>
                    <a:pt x="102980" y="8411"/>
                    <a:pt x="101299" y="7313"/>
                    <a:pt x="101256" y="6807"/>
                  </a:cubicBezTo>
                  <a:cubicBezTo>
                    <a:pt x="100781" y="1599"/>
                    <a:pt x="95145" y="3422"/>
                    <a:pt x="91360" y="3422"/>
                  </a:cubicBezTo>
                  <a:cubicBezTo>
                    <a:pt x="63391" y="3422"/>
                    <a:pt x="35411" y="3555"/>
                    <a:pt x="7442" y="3592"/>
                  </a:cubicBezTo>
                  <a:cubicBezTo>
                    <a:pt x="4437" y="3592"/>
                    <a:pt x="1934" y="3592"/>
                    <a:pt x="2062" y="6428"/>
                  </a:cubicBezTo>
                  <a:cubicBezTo>
                    <a:pt x="2195" y="9093"/>
                    <a:pt x="3092" y="10458"/>
                    <a:pt x="7698" y="10415"/>
                  </a:cubicBezTo>
                  <a:cubicBezTo>
                    <a:pt x="22633" y="10245"/>
                    <a:pt x="37610" y="10335"/>
                    <a:pt x="52545" y="10335"/>
                  </a:cubicBezTo>
                  <a:lnTo>
                    <a:pt x="98427" y="10335"/>
                  </a:lnTo>
                  <a:lnTo>
                    <a:pt x="98416" y="10325"/>
                  </a:lnTo>
                  <a:close/>
                </a:path>
              </a:pathLst>
            </a:custGeom>
            <a:solidFill>
              <a:srgbClr val="FFFFFF">
                <a:alpha val="30000"/>
              </a:srgbClr>
            </a:solidFill>
            <a:ln w="5331" cap="flat">
              <a:noFill/>
              <a:prstDash val="solid"/>
              <a:miter/>
            </a:ln>
          </p:spPr>
          <p:txBody>
            <a:bodyPr rtlCol="0" anchor="ctr"/>
            <a:lstStyle/>
            <a:p>
              <a:endParaRPr lang="en-US"/>
            </a:p>
          </p:txBody>
        </p:sp>
        <p:sp>
          <p:nvSpPr>
            <p:cNvPr id="572" name="Freeform 571">
              <a:extLst>
                <a:ext uri="{FF2B5EF4-FFF2-40B4-BE49-F238E27FC236}">
                  <a16:creationId xmlns:a16="http://schemas.microsoft.com/office/drawing/2014/main" id="{1B0BB8A4-BEE2-08BF-1AFA-E1B676D6AE4E}"/>
                </a:ext>
              </a:extLst>
            </p:cNvPr>
            <p:cNvSpPr/>
            <p:nvPr userDrawn="1"/>
          </p:nvSpPr>
          <p:spPr>
            <a:xfrm>
              <a:off x="7952761" y="3581150"/>
              <a:ext cx="45027" cy="24976"/>
            </a:xfrm>
            <a:custGeom>
              <a:avLst/>
              <a:gdLst>
                <a:gd name="connsiteX0" fmla="*/ 18810 w 19364"/>
                <a:gd name="connsiteY0" fmla="*/ 1928 h 10741"/>
                <a:gd name="connsiteX1" fmla="*/ 17342 w 19364"/>
                <a:gd name="connsiteY1" fmla="*/ 14 h 10741"/>
                <a:gd name="connsiteX2" fmla="*/ 128 w 19364"/>
                <a:gd name="connsiteY2" fmla="*/ 643 h 10741"/>
                <a:gd name="connsiteX3" fmla="*/ 0 w 19364"/>
                <a:gd name="connsiteY3" fmla="*/ 8996 h 10741"/>
                <a:gd name="connsiteX4" fmla="*/ 17561 w 19364"/>
                <a:gd name="connsiteY4" fmla="*/ 10009 h 10741"/>
                <a:gd name="connsiteX5" fmla="*/ 18596 w 19364"/>
                <a:gd name="connsiteY5" fmla="*/ 2599 h 10741"/>
                <a:gd name="connsiteX6" fmla="*/ 18810 w 19364"/>
                <a:gd name="connsiteY6" fmla="*/ 1917 h 10741"/>
                <a:gd name="connsiteX7" fmla="*/ 18810 w 19364"/>
                <a:gd name="connsiteY7" fmla="*/ 1928 h 1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64" h="10741">
                  <a:moveTo>
                    <a:pt x="18810" y="1928"/>
                  </a:moveTo>
                  <a:cubicBezTo>
                    <a:pt x="18810" y="1075"/>
                    <a:pt x="18730" y="-146"/>
                    <a:pt x="17342" y="14"/>
                  </a:cubicBezTo>
                  <a:cubicBezTo>
                    <a:pt x="11620" y="819"/>
                    <a:pt x="5765" y="-668"/>
                    <a:pt x="128" y="643"/>
                  </a:cubicBezTo>
                  <a:cubicBezTo>
                    <a:pt x="85" y="3442"/>
                    <a:pt x="43" y="6197"/>
                    <a:pt x="0" y="8996"/>
                  </a:cubicBezTo>
                  <a:cubicBezTo>
                    <a:pt x="5551" y="11533"/>
                    <a:pt x="12138" y="10771"/>
                    <a:pt x="17561" y="10009"/>
                  </a:cubicBezTo>
                  <a:cubicBezTo>
                    <a:pt x="21174" y="9502"/>
                    <a:pt x="18169" y="5179"/>
                    <a:pt x="18596" y="2599"/>
                  </a:cubicBezTo>
                  <a:cubicBezTo>
                    <a:pt x="18596" y="2344"/>
                    <a:pt x="18719" y="2130"/>
                    <a:pt x="18810" y="1917"/>
                  </a:cubicBezTo>
                  <a:lnTo>
                    <a:pt x="18810" y="1928"/>
                  </a:lnTo>
                  <a:close/>
                </a:path>
              </a:pathLst>
            </a:custGeom>
            <a:solidFill>
              <a:srgbClr val="FFFFFF">
                <a:alpha val="30000"/>
              </a:srgbClr>
            </a:solidFill>
            <a:ln w="5331" cap="flat">
              <a:noFill/>
              <a:prstDash val="solid"/>
              <a:miter/>
            </a:ln>
          </p:spPr>
          <p:txBody>
            <a:bodyPr rtlCol="0" anchor="ctr"/>
            <a:lstStyle/>
            <a:p>
              <a:endParaRPr lang="en-US"/>
            </a:p>
          </p:txBody>
        </p:sp>
        <p:sp>
          <p:nvSpPr>
            <p:cNvPr id="573" name="Freeform 572">
              <a:extLst>
                <a:ext uri="{FF2B5EF4-FFF2-40B4-BE49-F238E27FC236}">
                  <a16:creationId xmlns:a16="http://schemas.microsoft.com/office/drawing/2014/main" id="{8E9244AB-9A0F-AC0A-8E3B-8955E1F0A307}"/>
                </a:ext>
              </a:extLst>
            </p:cNvPr>
            <p:cNvSpPr/>
            <p:nvPr userDrawn="1"/>
          </p:nvSpPr>
          <p:spPr>
            <a:xfrm>
              <a:off x="8676455" y="3570189"/>
              <a:ext cx="18435" cy="31703"/>
            </a:xfrm>
            <a:custGeom>
              <a:avLst/>
              <a:gdLst>
                <a:gd name="connsiteX0" fmla="*/ 4006 w 7928"/>
                <a:gd name="connsiteY0" fmla="*/ 13592 h 13634"/>
                <a:gd name="connsiteX1" fmla="*/ 7924 w 7928"/>
                <a:gd name="connsiteY1" fmla="*/ 9147 h 13634"/>
                <a:gd name="connsiteX2" fmla="*/ 3361 w 7928"/>
                <a:gd name="connsiteY2" fmla="*/ 0 h 13634"/>
                <a:gd name="connsiteX3" fmla="*/ 3 w 7928"/>
                <a:gd name="connsiteY3" fmla="*/ 5245 h 13634"/>
                <a:gd name="connsiteX4" fmla="*/ 4049 w 7928"/>
                <a:gd name="connsiteY4" fmla="*/ 13635 h 13634"/>
                <a:gd name="connsiteX5" fmla="*/ 4006 w 7928"/>
                <a:gd name="connsiteY5" fmla="*/ 13592 h 1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8" h="13634">
                  <a:moveTo>
                    <a:pt x="4006" y="13592"/>
                  </a:moveTo>
                  <a:cubicBezTo>
                    <a:pt x="5773" y="13592"/>
                    <a:pt x="7839" y="14354"/>
                    <a:pt x="7924" y="9147"/>
                  </a:cubicBezTo>
                  <a:cubicBezTo>
                    <a:pt x="8004" y="1898"/>
                    <a:pt x="7054" y="0"/>
                    <a:pt x="3361" y="0"/>
                  </a:cubicBezTo>
                  <a:cubicBezTo>
                    <a:pt x="302" y="0"/>
                    <a:pt x="-40" y="506"/>
                    <a:pt x="3" y="5245"/>
                  </a:cubicBezTo>
                  <a:cubicBezTo>
                    <a:pt x="3" y="12830"/>
                    <a:pt x="393" y="13635"/>
                    <a:pt x="4049" y="13635"/>
                  </a:cubicBezTo>
                  <a:lnTo>
                    <a:pt x="4006" y="13592"/>
                  </a:lnTo>
                  <a:close/>
                </a:path>
              </a:pathLst>
            </a:custGeom>
            <a:solidFill>
              <a:srgbClr val="FFFFFF">
                <a:alpha val="30000"/>
              </a:srgbClr>
            </a:solidFill>
            <a:ln w="5331" cap="flat">
              <a:noFill/>
              <a:prstDash val="solid"/>
              <a:miter/>
            </a:ln>
          </p:spPr>
          <p:txBody>
            <a:bodyPr rtlCol="0" anchor="ctr"/>
            <a:lstStyle/>
            <a:p>
              <a:endParaRPr lang="en-US"/>
            </a:p>
          </p:txBody>
        </p:sp>
        <p:sp>
          <p:nvSpPr>
            <p:cNvPr id="574" name="Freeform 573">
              <a:extLst>
                <a:ext uri="{FF2B5EF4-FFF2-40B4-BE49-F238E27FC236}">
                  <a16:creationId xmlns:a16="http://schemas.microsoft.com/office/drawing/2014/main" id="{53789E85-A1E7-A372-3F25-0981D0359918}"/>
                </a:ext>
              </a:extLst>
            </p:cNvPr>
            <p:cNvSpPr/>
            <p:nvPr userDrawn="1"/>
          </p:nvSpPr>
          <p:spPr>
            <a:xfrm>
              <a:off x="8751755" y="3596876"/>
              <a:ext cx="736996" cy="5006"/>
            </a:xfrm>
            <a:custGeom>
              <a:avLst/>
              <a:gdLst>
                <a:gd name="connsiteX0" fmla="*/ 316844 w 316948"/>
                <a:gd name="connsiteY0" fmla="*/ 0 h 2153"/>
                <a:gd name="connsiteX1" fmla="*/ 212 w 316948"/>
                <a:gd name="connsiteY1" fmla="*/ 0 h 2153"/>
                <a:gd name="connsiteX2" fmla="*/ 12782 w 316948"/>
                <a:gd name="connsiteY2" fmla="*/ 2153 h 2153"/>
                <a:gd name="connsiteX3" fmla="*/ 301648 w 316948"/>
                <a:gd name="connsiteY3" fmla="*/ 2153 h 2153"/>
                <a:gd name="connsiteX4" fmla="*/ 316844 w 316948"/>
                <a:gd name="connsiteY4" fmla="*/ 0 h 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48" h="2153">
                  <a:moveTo>
                    <a:pt x="316844" y="0"/>
                  </a:moveTo>
                  <a:lnTo>
                    <a:pt x="212" y="0"/>
                  </a:lnTo>
                  <a:cubicBezTo>
                    <a:pt x="-1160" y="1818"/>
                    <a:pt x="4263" y="2153"/>
                    <a:pt x="12782" y="2153"/>
                  </a:cubicBezTo>
                  <a:lnTo>
                    <a:pt x="301648" y="2153"/>
                  </a:lnTo>
                  <a:cubicBezTo>
                    <a:pt x="309355" y="2153"/>
                    <a:pt x="317997" y="2153"/>
                    <a:pt x="3168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575" name="Freeform 574">
              <a:extLst>
                <a:ext uri="{FF2B5EF4-FFF2-40B4-BE49-F238E27FC236}">
                  <a16:creationId xmlns:a16="http://schemas.microsoft.com/office/drawing/2014/main" id="{B3C90E2C-71FC-5EBC-1980-E1844C5565E7}"/>
                </a:ext>
              </a:extLst>
            </p:cNvPr>
            <p:cNvSpPr/>
            <p:nvPr userDrawn="1"/>
          </p:nvSpPr>
          <p:spPr>
            <a:xfrm>
              <a:off x="7710591" y="3579390"/>
              <a:ext cx="35626" cy="26218"/>
            </a:xfrm>
            <a:custGeom>
              <a:avLst/>
              <a:gdLst>
                <a:gd name="connsiteX0" fmla="*/ 8330 w 15321"/>
                <a:gd name="connsiteY0" fmla="*/ 14 h 11275"/>
                <a:gd name="connsiteX1" fmla="*/ 25 w 15321"/>
                <a:gd name="connsiteY1" fmla="*/ 4124 h 11275"/>
                <a:gd name="connsiteX2" fmla="*/ 11469 w 15321"/>
                <a:gd name="connsiteY2" fmla="*/ 11240 h 11275"/>
                <a:gd name="connsiteX3" fmla="*/ 15264 w 15321"/>
                <a:gd name="connsiteY3" fmla="*/ 6490 h 11275"/>
                <a:gd name="connsiteX4" fmla="*/ 8287 w 15321"/>
                <a:gd name="connsiteY4" fmla="*/ 3 h 11275"/>
                <a:gd name="connsiteX5" fmla="*/ 8330 w 15321"/>
                <a:gd name="connsiteY5" fmla="*/ 3 h 11275"/>
                <a:gd name="connsiteX6" fmla="*/ 8330 w 15321"/>
                <a:gd name="connsiteY6" fmla="*/ 14 h 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1" h="11275">
                  <a:moveTo>
                    <a:pt x="8330" y="14"/>
                  </a:moveTo>
                  <a:cubicBezTo>
                    <a:pt x="842" y="147"/>
                    <a:pt x="-189" y="659"/>
                    <a:pt x="25" y="4124"/>
                  </a:cubicBezTo>
                  <a:cubicBezTo>
                    <a:pt x="463" y="10520"/>
                    <a:pt x="1792" y="11496"/>
                    <a:pt x="11469" y="11240"/>
                  </a:cubicBezTo>
                  <a:cubicBezTo>
                    <a:pt x="15984" y="11117"/>
                    <a:pt x="15301" y="8484"/>
                    <a:pt x="15264" y="6490"/>
                  </a:cubicBezTo>
                  <a:cubicBezTo>
                    <a:pt x="15136" y="1197"/>
                    <a:pt x="13673" y="-76"/>
                    <a:pt x="8287" y="3"/>
                  </a:cubicBezTo>
                  <a:lnTo>
                    <a:pt x="8330" y="3"/>
                  </a:lnTo>
                  <a:lnTo>
                    <a:pt x="8330" y="14"/>
                  </a:lnTo>
                  <a:close/>
                </a:path>
              </a:pathLst>
            </a:custGeom>
            <a:solidFill>
              <a:srgbClr val="FFFFFF">
                <a:alpha val="30000"/>
              </a:srgbClr>
            </a:solidFill>
            <a:ln w="5331" cap="flat">
              <a:noFill/>
              <a:prstDash val="solid"/>
              <a:miter/>
            </a:ln>
          </p:spPr>
          <p:txBody>
            <a:bodyPr rtlCol="0" anchor="ctr"/>
            <a:lstStyle/>
            <a:p>
              <a:endParaRPr lang="en-US"/>
            </a:p>
          </p:txBody>
        </p:sp>
        <p:sp>
          <p:nvSpPr>
            <p:cNvPr id="576" name="Freeform 575">
              <a:extLst>
                <a:ext uri="{FF2B5EF4-FFF2-40B4-BE49-F238E27FC236}">
                  <a16:creationId xmlns:a16="http://schemas.microsoft.com/office/drawing/2014/main" id="{6F8E514E-DDB6-9C9E-3CBF-7F1E39DEB833}"/>
                </a:ext>
              </a:extLst>
            </p:cNvPr>
            <p:cNvSpPr/>
            <p:nvPr userDrawn="1"/>
          </p:nvSpPr>
          <p:spPr>
            <a:xfrm>
              <a:off x="8307084" y="3574640"/>
              <a:ext cx="43164" cy="22620"/>
            </a:xfrm>
            <a:custGeom>
              <a:avLst/>
              <a:gdLst>
                <a:gd name="connsiteX0" fmla="*/ 0 w 18563"/>
                <a:gd name="connsiteY0" fmla="*/ 6865 h 9728"/>
                <a:gd name="connsiteX1" fmla="*/ 4473 w 18563"/>
                <a:gd name="connsiteY1" fmla="*/ 9701 h 9728"/>
                <a:gd name="connsiteX2" fmla="*/ 7617 w 18563"/>
                <a:gd name="connsiteY2" fmla="*/ 9701 h 9728"/>
                <a:gd name="connsiteX3" fmla="*/ 15837 w 18563"/>
                <a:gd name="connsiteY3" fmla="*/ 0 h 9728"/>
                <a:gd name="connsiteX4" fmla="*/ 15196 w 18563"/>
                <a:gd name="connsiteY4" fmla="*/ 1604 h 9728"/>
                <a:gd name="connsiteX5" fmla="*/ 10504 w 18563"/>
                <a:gd name="connsiteY5" fmla="*/ 1647 h 9728"/>
                <a:gd name="connsiteX6" fmla="*/ 395 w 18563"/>
                <a:gd name="connsiteY6" fmla="*/ 6610 h 9728"/>
                <a:gd name="connsiteX7" fmla="*/ 11 w 18563"/>
                <a:gd name="connsiteY7" fmla="*/ 6823 h 9728"/>
                <a:gd name="connsiteX8" fmla="*/ 11 w 18563"/>
                <a:gd name="connsiteY8" fmla="*/ 6865 h 9728"/>
                <a:gd name="connsiteX9" fmla="*/ 0 w 18563"/>
                <a:gd name="connsiteY9" fmla="*/ 6865 h 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63" h="9728">
                  <a:moveTo>
                    <a:pt x="0" y="6865"/>
                  </a:moveTo>
                  <a:cubicBezTo>
                    <a:pt x="43" y="8854"/>
                    <a:pt x="1377" y="9914"/>
                    <a:pt x="4473" y="9701"/>
                  </a:cubicBezTo>
                  <a:cubicBezTo>
                    <a:pt x="5508" y="9621"/>
                    <a:pt x="6539" y="9701"/>
                    <a:pt x="7617" y="9701"/>
                  </a:cubicBezTo>
                  <a:cubicBezTo>
                    <a:pt x="18975" y="9701"/>
                    <a:pt x="21084" y="7292"/>
                    <a:pt x="15837" y="0"/>
                  </a:cubicBezTo>
                  <a:cubicBezTo>
                    <a:pt x="17427" y="842"/>
                    <a:pt x="16787" y="1444"/>
                    <a:pt x="15196" y="1604"/>
                  </a:cubicBezTo>
                  <a:cubicBezTo>
                    <a:pt x="13686" y="1780"/>
                    <a:pt x="12095" y="1647"/>
                    <a:pt x="10504" y="1647"/>
                  </a:cubicBezTo>
                  <a:cubicBezTo>
                    <a:pt x="5001" y="1647"/>
                    <a:pt x="1623" y="3294"/>
                    <a:pt x="395" y="6610"/>
                  </a:cubicBezTo>
                  <a:cubicBezTo>
                    <a:pt x="395" y="6610"/>
                    <a:pt x="133" y="6732"/>
                    <a:pt x="11" y="6823"/>
                  </a:cubicBezTo>
                  <a:lnTo>
                    <a:pt x="11" y="6865"/>
                  </a:lnTo>
                  <a:lnTo>
                    <a:pt x="0" y="6865"/>
                  </a:lnTo>
                  <a:close/>
                </a:path>
              </a:pathLst>
            </a:custGeom>
            <a:solidFill>
              <a:srgbClr val="FFFFFF">
                <a:alpha val="30000"/>
              </a:srgbClr>
            </a:solidFill>
            <a:ln w="5331" cap="flat">
              <a:noFill/>
              <a:prstDash val="solid"/>
              <a:miter/>
            </a:ln>
          </p:spPr>
          <p:txBody>
            <a:bodyPr rtlCol="0" anchor="ctr"/>
            <a:lstStyle/>
            <a:p>
              <a:endParaRPr lang="en-US"/>
            </a:p>
          </p:txBody>
        </p:sp>
        <p:sp>
          <p:nvSpPr>
            <p:cNvPr id="577" name="Freeform 576">
              <a:extLst>
                <a:ext uri="{FF2B5EF4-FFF2-40B4-BE49-F238E27FC236}">
                  <a16:creationId xmlns:a16="http://schemas.microsoft.com/office/drawing/2014/main" id="{CBE6C224-A75D-9DE6-6535-A7A8BB4647ED}"/>
                </a:ext>
              </a:extLst>
            </p:cNvPr>
            <p:cNvSpPr/>
            <p:nvPr userDrawn="1"/>
          </p:nvSpPr>
          <p:spPr>
            <a:xfrm>
              <a:off x="7892438" y="3579239"/>
              <a:ext cx="36107" cy="22967"/>
            </a:xfrm>
            <a:custGeom>
              <a:avLst/>
              <a:gdLst>
                <a:gd name="connsiteX0" fmla="*/ 1234 w 15528"/>
                <a:gd name="connsiteY0" fmla="*/ 91 h 9877"/>
                <a:gd name="connsiteX1" fmla="*/ 892 w 15528"/>
                <a:gd name="connsiteY1" fmla="*/ 6274 h 9877"/>
                <a:gd name="connsiteX2" fmla="*/ 8936 w 15528"/>
                <a:gd name="connsiteY2" fmla="*/ 8347 h 9877"/>
                <a:gd name="connsiteX3" fmla="*/ 15432 w 15528"/>
                <a:gd name="connsiteY3" fmla="*/ 7665 h 9877"/>
                <a:gd name="connsiteX4" fmla="*/ 13275 w 15528"/>
                <a:gd name="connsiteY4" fmla="*/ 0 h 9877"/>
                <a:gd name="connsiteX5" fmla="*/ 1271 w 15528"/>
                <a:gd name="connsiteY5" fmla="*/ 80 h 9877"/>
                <a:gd name="connsiteX6" fmla="*/ 1234 w 15528"/>
                <a:gd name="connsiteY6" fmla="*/ 80 h 9877"/>
                <a:gd name="connsiteX7" fmla="*/ 1234 w 15528"/>
                <a:gd name="connsiteY7" fmla="*/ 91 h 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8" h="9877">
                  <a:moveTo>
                    <a:pt x="1234" y="91"/>
                  </a:moveTo>
                  <a:cubicBezTo>
                    <a:pt x="460" y="2127"/>
                    <a:pt x="-917" y="4158"/>
                    <a:pt x="892" y="6274"/>
                  </a:cubicBezTo>
                  <a:cubicBezTo>
                    <a:pt x="3214" y="7798"/>
                    <a:pt x="7820" y="7249"/>
                    <a:pt x="8936" y="8347"/>
                  </a:cubicBezTo>
                  <a:cubicBezTo>
                    <a:pt x="12555" y="12041"/>
                    <a:pt x="13366" y="7921"/>
                    <a:pt x="15432" y="7665"/>
                  </a:cubicBezTo>
                  <a:cubicBezTo>
                    <a:pt x="15693" y="4952"/>
                    <a:pt x="15560" y="2329"/>
                    <a:pt x="13275" y="0"/>
                  </a:cubicBezTo>
                  <a:cubicBezTo>
                    <a:pt x="9278" y="0"/>
                    <a:pt x="5269" y="80"/>
                    <a:pt x="1271" y="80"/>
                  </a:cubicBezTo>
                  <a:lnTo>
                    <a:pt x="1234" y="80"/>
                  </a:lnTo>
                  <a:lnTo>
                    <a:pt x="1234" y="91"/>
                  </a:lnTo>
                  <a:close/>
                </a:path>
              </a:pathLst>
            </a:custGeom>
            <a:solidFill>
              <a:srgbClr val="FFFFFF">
                <a:alpha val="30000"/>
              </a:srgbClr>
            </a:solidFill>
            <a:ln w="5331" cap="flat">
              <a:noFill/>
              <a:prstDash val="solid"/>
              <a:miter/>
            </a:ln>
          </p:spPr>
          <p:txBody>
            <a:bodyPr rtlCol="0" anchor="ctr"/>
            <a:lstStyle/>
            <a:p>
              <a:endParaRPr lang="en-US"/>
            </a:p>
          </p:txBody>
        </p:sp>
        <p:sp>
          <p:nvSpPr>
            <p:cNvPr id="578" name="Freeform 577">
              <a:extLst>
                <a:ext uri="{FF2B5EF4-FFF2-40B4-BE49-F238E27FC236}">
                  <a16:creationId xmlns:a16="http://schemas.microsoft.com/office/drawing/2014/main" id="{1007F336-EA77-9BD7-E092-DA0CCEEDEFCA}"/>
                </a:ext>
              </a:extLst>
            </p:cNvPr>
            <p:cNvSpPr/>
            <p:nvPr userDrawn="1"/>
          </p:nvSpPr>
          <p:spPr>
            <a:xfrm>
              <a:off x="7619054" y="3577855"/>
              <a:ext cx="19718" cy="27543"/>
            </a:xfrm>
            <a:custGeom>
              <a:avLst/>
              <a:gdLst>
                <a:gd name="connsiteX0" fmla="*/ 8470 w 8480"/>
                <a:gd name="connsiteY0" fmla="*/ 6911 h 11845"/>
                <a:gd name="connsiteX1" fmla="*/ 3303 w 8480"/>
                <a:gd name="connsiteY1" fmla="*/ 557 h 11845"/>
                <a:gd name="connsiteX2" fmla="*/ 1889 w 8480"/>
                <a:gd name="connsiteY2" fmla="*/ 472 h 11845"/>
                <a:gd name="connsiteX3" fmla="*/ 2108 w 8480"/>
                <a:gd name="connsiteY3" fmla="*/ 10898 h 11845"/>
                <a:gd name="connsiteX4" fmla="*/ 6196 w 8480"/>
                <a:gd name="connsiteY4" fmla="*/ 11068 h 11845"/>
                <a:gd name="connsiteX5" fmla="*/ 8481 w 8480"/>
                <a:gd name="connsiteY5" fmla="*/ 6959 h 11845"/>
                <a:gd name="connsiteX6" fmla="*/ 8481 w 8480"/>
                <a:gd name="connsiteY6" fmla="*/ 6921 h 11845"/>
                <a:gd name="connsiteX7" fmla="*/ 8470 w 8480"/>
                <a:gd name="connsiteY7" fmla="*/ 6911 h 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0" h="11845">
                  <a:moveTo>
                    <a:pt x="8470" y="6911"/>
                  </a:moveTo>
                  <a:cubicBezTo>
                    <a:pt x="5412" y="5301"/>
                    <a:pt x="9719" y="1063"/>
                    <a:pt x="3303" y="557"/>
                  </a:cubicBezTo>
                  <a:cubicBezTo>
                    <a:pt x="2919" y="557"/>
                    <a:pt x="3127" y="-637"/>
                    <a:pt x="1889" y="472"/>
                  </a:cubicBezTo>
                  <a:cubicBezTo>
                    <a:pt x="-2200" y="4075"/>
                    <a:pt x="1537" y="7470"/>
                    <a:pt x="2108" y="10898"/>
                  </a:cubicBezTo>
                  <a:cubicBezTo>
                    <a:pt x="2279" y="12044"/>
                    <a:pt x="5081" y="12209"/>
                    <a:pt x="6196" y="11068"/>
                  </a:cubicBezTo>
                  <a:cubicBezTo>
                    <a:pt x="7312" y="9970"/>
                    <a:pt x="7654" y="8488"/>
                    <a:pt x="8481" y="6959"/>
                  </a:cubicBezTo>
                  <a:lnTo>
                    <a:pt x="8481" y="6921"/>
                  </a:lnTo>
                  <a:lnTo>
                    <a:pt x="8470" y="6911"/>
                  </a:lnTo>
                  <a:close/>
                </a:path>
              </a:pathLst>
            </a:custGeom>
            <a:solidFill>
              <a:srgbClr val="FFFFFF">
                <a:alpha val="30000"/>
              </a:srgbClr>
            </a:solidFill>
            <a:ln w="5331" cap="flat">
              <a:noFill/>
              <a:prstDash val="solid"/>
              <a:miter/>
            </a:ln>
          </p:spPr>
          <p:txBody>
            <a:bodyPr rtlCol="0" anchor="ctr"/>
            <a:lstStyle/>
            <a:p>
              <a:endParaRPr lang="en-US"/>
            </a:p>
          </p:txBody>
        </p:sp>
        <p:sp>
          <p:nvSpPr>
            <p:cNvPr id="579" name="Freeform 578">
              <a:extLst>
                <a:ext uri="{FF2B5EF4-FFF2-40B4-BE49-F238E27FC236}">
                  <a16:creationId xmlns:a16="http://schemas.microsoft.com/office/drawing/2014/main" id="{58731B3E-B1A0-7231-EA84-A2E45E0F74E6}"/>
                </a:ext>
              </a:extLst>
            </p:cNvPr>
            <p:cNvSpPr/>
            <p:nvPr userDrawn="1"/>
          </p:nvSpPr>
          <p:spPr>
            <a:xfrm>
              <a:off x="7472068" y="3580774"/>
              <a:ext cx="18630" cy="25869"/>
            </a:xfrm>
            <a:custGeom>
              <a:avLst/>
              <a:gdLst>
                <a:gd name="connsiteX0" fmla="*/ 0 w 8012"/>
                <a:gd name="connsiteY0" fmla="*/ 4473 h 11125"/>
                <a:gd name="connsiteX1" fmla="*/ 992 w 8012"/>
                <a:gd name="connsiteY1" fmla="*/ 8284 h 11125"/>
                <a:gd name="connsiteX2" fmla="*/ 3532 w 8012"/>
                <a:gd name="connsiteY2" fmla="*/ 11125 h 11125"/>
                <a:gd name="connsiteX3" fmla="*/ 7798 w 8012"/>
                <a:gd name="connsiteY3" fmla="*/ 8161 h 11125"/>
                <a:gd name="connsiteX4" fmla="*/ 5732 w 8012"/>
                <a:gd name="connsiteY4" fmla="*/ 1008 h 11125"/>
                <a:gd name="connsiteX5" fmla="*/ 1301 w 8012"/>
                <a:gd name="connsiteY5" fmla="*/ 1125 h 11125"/>
                <a:gd name="connsiteX6" fmla="*/ 10 w 8012"/>
                <a:gd name="connsiteY6" fmla="*/ 4515 h 11125"/>
                <a:gd name="connsiteX7" fmla="*/ 10 w 8012"/>
                <a:gd name="connsiteY7" fmla="*/ 4473 h 11125"/>
                <a:gd name="connsiteX8" fmla="*/ 0 w 8012"/>
                <a:gd name="connsiteY8" fmla="*/ 4473 h 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12" h="11125">
                  <a:moveTo>
                    <a:pt x="0" y="4473"/>
                  </a:moveTo>
                  <a:cubicBezTo>
                    <a:pt x="341" y="5784"/>
                    <a:pt x="692" y="7015"/>
                    <a:pt x="992" y="8284"/>
                  </a:cubicBezTo>
                  <a:cubicBezTo>
                    <a:pt x="1250" y="9478"/>
                    <a:pt x="558" y="11125"/>
                    <a:pt x="3532" y="11125"/>
                  </a:cubicBezTo>
                  <a:cubicBezTo>
                    <a:pt x="6331" y="11125"/>
                    <a:pt x="7282" y="9595"/>
                    <a:pt x="7798" y="8161"/>
                  </a:cubicBezTo>
                  <a:cubicBezTo>
                    <a:pt x="8655" y="5624"/>
                    <a:pt x="6724" y="3295"/>
                    <a:pt x="5732" y="1008"/>
                  </a:cubicBezTo>
                  <a:cubicBezTo>
                    <a:pt x="5123" y="-399"/>
                    <a:pt x="2458" y="-308"/>
                    <a:pt x="1301" y="1125"/>
                  </a:cubicBezTo>
                  <a:cubicBezTo>
                    <a:pt x="486" y="2106"/>
                    <a:pt x="403" y="3375"/>
                    <a:pt x="10" y="4515"/>
                  </a:cubicBezTo>
                  <a:lnTo>
                    <a:pt x="10" y="4473"/>
                  </a:lnTo>
                  <a:lnTo>
                    <a:pt x="0" y="4473"/>
                  </a:lnTo>
                  <a:close/>
                </a:path>
              </a:pathLst>
            </a:custGeom>
            <a:solidFill>
              <a:srgbClr val="FFFFFF">
                <a:alpha val="30000"/>
              </a:srgbClr>
            </a:solidFill>
            <a:ln w="5331" cap="flat">
              <a:noFill/>
              <a:prstDash val="solid"/>
              <a:miter/>
            </a:ln>
          </p:spPr>
          <p:txBody>
            <a:bodyPr rtlCol="0" anchor="ctr"/>
            <a:lstStyle/>
            <a:p>
              <a:endParaRPr lang="en-US"/>
            </a:p>
          </p:txBody>
        </p:sp>
        <p:sp>
          <p:nvSpPr>
            <p:cNvPr id="580" name="Freeform 579">
              <a:extLst>
                <a:ext uri="{FF2B5EF4-FFF2-40B4-BE49-F238E27FC236}">
                  <a16:creationId xmlns:a16="http://schemas.microsoft.com/office/drawing/2014/main" id="{055E9086-1682-546E-A831-CFE3F48A4C09}"/>
                </a:ext>
              </a:extLst>
            </p:cNvPr>
            <p:cNvSpPr/>
            <p:nvPr userDrawn="1"/>
          </p:nvSpPr>
          <p:spPr>
            <a:xfrm>
              <a:off x="7848014" y="3574700"/>
              <a:ext cx="15924" cy="28589"/>
            </a:xfrm>
            <a:custGeom>
              <a:avLst/>
              <a:gdLst>
                <a:gd name="connsiteX0" fmla="*/ 8 w 6848"/>
                <a:gd name="connsiteY0" fmla="*/ 6275 h 12295"/>
                <a:gd name="connsiteX1" fmla="*/ 782 w 6848"/>
                <a:gd name="connsiteY1" fmla="*/ 10086 h 12295"/>
                <a:gd name="connsiteX2" fmla="*/ 3925 w 6848"/>
                <a:gd name="connsiteY2" fmla="*/ 12159 h 12295"/>
                <a:gd name="connsiteX3" fmla="*/ 6082 w 6848"/>
                <a:gd name="connsiteY3" fmla="*/ 11104 h 12295"/>
                <a:gd name="connsiteX4" fmla="*/ 4614 w 6848"/>
                <a:gd name="connsiteY4" fmla="*/ 427 h 12295"/>
                <a:gd name="connsiteX5" fmla="*/ 744 w 6848"/>
                <a:gd name="connsiteY5" fmla="*/ 1403 h 12295"/>
                <a:gd name="connsiteX6" fmla="*/ 8 w 6848"/>
                <a:gd name="connsiteY6" fmla="*/ 6232 h 12295"/>
                <a:gd name="connsiteX7" fmla="*/ 8 w 6848"/>
                <a:gd name="connsiteY7" fmla="*/ 6275 h 1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 h="12295">
                  <a:moveTo>
                    <a:pt x="8" y="6275"/>
                  </a:moveTo>
                  <a:cubicBezTo>
                    <a:pt x="184" y="7074"/>
                    <a:pt x="648" y="8604"/>
                    <a:pt x="782" y="10086"/>
                  </a:cubicBezTo>
                  <a:cubicBezTo>
                    <a:pt x="920" y="11440"/>
                    <a:pt x="2853" y="11520"/>
                    <a:pt x="3925" y="12159"/>
                  </a:cubicBezTo>
                  <a:cubicBezTo>
                    <a:pt x="4790" y="12671"/>
                    <a:pt x="5559" y="11610"/>
                    <a:pt x="6082" y="11104"/>
                  </a:cubicBezTo>
                  <a:cubicBezTo>
                    <a:pt x="7630" y="9579"/>
                    <a:pt x="6680" y="1525"/>
                    <a:pt x="4614" y="427"/>
                  </a:cubicBezTo>
                  <a:cubicBezTo>
                    <a:pt x="3109" y="-378"/>
                    <a:pt x="1518" y="-42"/>
                    <a:pt x="744" y="1403"/>
                  </a:cubicBezTo>
                  <a:cubicBezTo>
                    <a:pt x="50" y="2757"/>
                    <a:pt x="-30" y="4159"/>
                    <a:pt x="8" y="6232"/>
                  </a:cubicBezTo>
                  <a:lnTo>
                    <a:pt x="8" y="6275"/>
                  </a:lnTo>
                  <a:close/>
                </a:path>
              </a:pathLst>
            </a:custGeom>
            <a:solidFill>
              <a:srgbClr val="FFFFFF">
                <a:alpha val="30000"/>
              </a:srgbClr>
            </a:solidFill>
            <a:ln w="5331" cap="flat">
              <a:noFill/>
              <a:prstDash val="solid"/>
              <a:miter/>
            </a:ln>
          </p:spPr>
          <p:txBody>
            <a:bodyPr rtlCol="0" anchor="ctr"/>
            <a:lstStyle/>
            <a:p>
              <a:endParaRPr lang="en-US"/>
            </a:p>
          </p:txBody>
        </p:sp>
        <p:sp>
          <p:nvSpPr>
            <p:cNvPr id="581" name="Freeform 580">
              <a:extLst>
                <a:ext uri="{FF2B5EF4-FFF2-40B4-BE49-F238E27FC236}">
                  <a16:creationId xmlns:a16="http://schemas.microsoft.com/office/drawing/2014/main" id="{DC4FC0F8-FCE6-68AF-C6A4-CE7A57111E3C}"/>
                </a:ext>
              </a:extLst>
            </p:cNvPr>
            <p:cNvSpPr/>
            <p:nvPr userDrawn="1"/>
          </p:nvSpPr>
          <p:spPr>
            <a:xfrm>
              <a:off x="8303131" y="3571200"/>
              <a:ext cx="42860" cy="19514"/>
            </a:xfrm>
            <a:custGeom>
              <a:avLst/>
              <a:gdLst>
                <a:gd name="connsiteX0" fmla="*/ 1695 w 18432"/>
                <a:gd name="connsiteY0" fmla="*/ 8339 h 8392"/>
                <a:gd name="connsiteX1" fmla="*/ 2079 w 18432"/>
                <a:gd name="connsiteY1" fmla="*/ 8126 h 8392"/>
                <a:gd name="connsiteX2" fmla="*/ 12194 w 18432"/>
                <a:gd name="connsiteY2" fmla="*/ 3174 h 8392"/>
                <a:gd name="connsiteX3" fmla="*/ 16880 w 18432"/>
                <a:gd name="connsiteY3" fmla="*/ 3137 h 8392"/>
                <a:gd name="connsiteX4" fmla="*/ 17521 w 18432"/>
                <a:gd name="connsiteY4" fmla="*/ 1527 h 8392"/>
                <a:gd name="connsiteX5" fmla="*/ 14815 w 18432"/>
                <a:gd name="connsiteY5" fmla="*/ 3 h 8392"/>
                <a:gd name="connsiteX6" fmla="*/ 8660 w 18432"/>
                <a:gd name="connsiteY6" fmla="*/ 3 h 8392"/>
                <a:gd name="connsiteX7" fmla="*/ 1684 w 18432"/>
                <a:gd name="connsiteY7" fmla="*/ 8392 h 8392"/>
                <a:gd name="connsiteX8" fmla="*/ 1684 w 18432"/>
                <a:gd name="connsiteY8" fmla="*/ 8350 h 8392"/>
                <a:gd name="connsiteX9" fmla="*/ 1695 w 18432"/>
                <a:gd name="connsiteY9" fmla="*/ 8339 h 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32" h="8392">
                  <a:moveTo>
                    <a:pt x="1695" y="8339"/>
                  </a:moveTo>
                  <a:cubicBezTo>
                    <a:pt x="1695" y="8339"/>
                    <a:pt x="2079" y="8222"/>
                    <a:pt x="2079" y="8126"/>
                  </a:cubicBezTo>
                  <a:cubicBezTo>
                    <a:pt x="3317" y="4794"/>
                    <a:pt x="6685" y="3147"/>
                    <a:pt x="12194" y="3174"/>
                  </a:cubicBezTo>
                  <a:cubicBezTo>
                    <a:pt x="13742" y="3174"/>
                    <a:pt x="15332" y="3259"/>
                    <a:pt x="16880" y="3137"/>
                  </a:cubicBezTo>
                  <a:cubicBezTo>
                    <a:pt x="18428" y="2961"/>
                    <a:pt x="19122" y="2374"/>
                    <a:pt x="17521" y="1527"/>
                  </a:cubicBezTo>
                  <a:cubicBezTo>
                    <a:pt x="17441" y="338"/>
                    <a:pt x="16448" y="-35"/>
                    <a:pt x="14815" y="3"/>
                  </a:cubicBezTo>
                  <a:lnTo>
                    <a:pt x="8660" y="3"/>
                  </a:lnTo>
                  <a:cubicBezTo>
                    <a:pt x="312" y="3"/>
                    <a:pt x="-1972" y="2721"/>
                    <a:pt x="1684" y="8392"/>
                  </a:cubicBezTo>
                  <a:lnTo>
                    <a:pt x="1684" y="8350"/>
                  </a:lnTo>
                  <a:lnTo>
                    <a:pt x="1695" y="8339"/>
                  </a:lnTo>
                  <a:close/>
                </a:path>
              </a:pathLst>
            </a:custGeom>
            <a:solidFill>
              <a:srgbClr val="FFFFFF">
                <a:alpha val="30000"/>
              </a:srgbClr>
            </a:solidFill>
            <a:ln w="5331" cap="flat">
              <a:noFill/>
              <a:prstDash val="solid"/>
              <a:miter/>
            </a:ln>
          </p:spPr>
          <p:txBody>
            <a:bodyPr rtlCol="0" anchor="ctr"/>
            <a:lstStyle/>
            <a:p>
              <a:endParaRPr lang="en-US"/>
            </a:p>
          </p:txBody>
        </p:sp>
        <p:sp>
          <p:nvSpPr>
            <p:cNvPr id="582" name="Freeform 581">
              <a:extLst>
                <a:ext uri="{FF2B5EF4-FFF2-40B4-BE49-F238E27FC236}">
                  <a16:creationId xmlns:a16="http://schemas.microsoft.com/office/drawing/2014/main" id="{111B0423-2DAE-0996-425B-BC97F3E244C8}"/>
                </a:ext>
              </a:extLst>
            </p:cNvPr>
            <p:cNvSpPr/>
            <p:nvPr userDrawn="1"/>
          </p:nvSpPr>
          <p:spPr>
            <a:xfrm>
              <a:off x="7952529" y="3585622"/>
              <a:ext cx="51921" cy="23185"/>
            </a:xfrm>
            <a:custGeom>
              <a:avLst/>
              <a:gdLst>
                <a:gd name="connsiteX0" fmla="*/ 18942 w 22329"/>
                <a:gd name="connsiteY0" fmla="*/ 11 h 9971"/>
                <a:gd name="connsiteX1" fmla="*/ 18728 w 22329"/>
                <a:gd name="connsiteY1" fmla="*/ 688 h 9971"/>
                <a:gd name="connsiteX2" fmla="*/ 17693 w 22329"/>
                <a:gd name="connsiteY2" fmla="*/ 8102 h 9971"/>
                <a:gd name="connsiteX3" fmla="*/ 132 w 22329"/>
                <a:gd name="connsiteY3" fmla="*/ 7084 h 9971"/>
                <a:gd name="connsiteX4" fmla="*/ 3708 w 22329"/>
                <a:gd name="connsiteY4" fmla="*/ 9882 h 9971"/>
                <a:gd name="connsiteX5" fmla="*/ 17175 w 22329"/>
                <a:gd name="connsiteY5" fmla="*/ 9962 h 9971"/>
                <a:gd name="connsiteX6" fmla="*/ 21824 w 22329"/>
                <a:gd name="connsiteY6" fmla="*/ 7798 h 9971"/>
                <a:gd name="connsiteX7" fmla="*/ 18904 w 22329"/>
                <a:gd name="connsiteY7" fmla="*/ 0 h 9971"/>
                <a:gd name="connsiteX8" fmla="*/ 18942 w 22329"/>
                <a:gd name="connsiteY8" fmla="*/ 0 h 9971"/>
                <a:gd name="connsiteX9" fmla="*/ 18942 w 22329"/>
                <a:gd name="connsiteY9" fmla="*/ 11 h 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29" h="9971">
                  <a:moveTo>
                    <a:pt x="18942" y="11"/>
                  </a:moveTo>
                  <a:cubicBezTo>
                    <a:pt x="18862" y="224"/>
                    <a:pt x="18766" y="474"/>
                    <a:pt x="18728" y="688"/>
                  </a:cubicBezTo>
                  <a:cubicBezTo>
                    <a:pt x="18291" y="3273"/>
                    <a:pt x="21306" y="7596"/>
                    <a:pt x="17693" y="8102"/>
                  </a:cubicBezTo>
                  <a:cubicBezTo>
                    <a:pt x="12270" y="8864"/>
                    <a:pt x="5694" y="9626"/>
                    <a:pt x="132" y="7084"/>
                  </a:cubicBezTo>
                  <a:cubicBezTo>
                    <a:pt x="-423" y="9077"/>
                    <a:pt x="773" y="9882"/>
                    <a:pt x="3708" y="9882"/>
                  </a:cubicBezTo>
                  <a:cubicBezTo>
                    <a:pt x="8181" y="9882"/>
                    <a:pt x="12702" y="10005"/>
                    <a:pt x="17175" y="9962"/>
                  </a:cubicBezTo>
                  <a:cubicBezTo>
                    <a:pt x="19283" y="9962"/>
                    <a:pt x="21691" y="9456"/>
                    <a:pt x="21824" y="7798"/>
                  </a:cubicBezTo>
                  <a:cubicBezTo>
                    <a:pt x="22086" y="5042"/>
                    <a:pt x="23810" y="1908"/>
                    <a:pt x="18904" y="0"/>
                  </a:cubicBezTo>
                  <a:lnTo>
                    <a:pt x="18942" y="0"/>
                  </a:lnTo>
                  <a:lnTo>
                    <a:pt x="18942" y="11"/>
                  </a:lnTo>
                  <a:close/>
                </a:path>
              </a:pathLst>
            </a:custGeom>
            <a:solidFill>
              <a:srgbClr val="FFFFFF">
                <a:alpha val="30000"/>
              </a:srgbClr>
            </a:solidFill>
            <a:ln w="5331" cap="flat">
              <a:noFill/>
              <a:prstDash val="solid"/>
              <a:miter/>
            </a:ln>
          </p:spPr>
          <p:txBody>
            <a:bodyPr rtlCol="0" anchor="ctr"/>
            <a:lstStyle/>
            <a:p>
              <a:endParaRPr lang="en-US"/>
            </a:p>
          </p:txBody>
        </p:sp>
        <p:sp>
          <p:nvSpPr>
            <p:cNvPr id="583" name="Freeform 582">
              <a:extLst>
                <a:ext uri="{FF2B5EF4-FFF2-40B4-BE49-F238E27FC236}">
                  <a16:creationId xmlns:a16="http://schemas.microsoft.com/office/drawing/2014/main" id="{9B059035-76DC-23DA-983E-AF421631384C}"/>
                </a:ext>
              </a:extLst>
            </p:cNvPr>
            <p:cNvSpPr/>
            <p:nvPr userDrawn="1"/>
          </p:nvSpPr>
          <p:spPr>
            <a:xfrm>
              <a:off x="7803326" y="3579532"/>
              <a:ext cx="13689" cy="25325"/>
            </a:xfrm>
            <a:custGeom>
              <a:avLst/>
              <a:gdLst>
                <a:gd name="connsiteX0" fmla="*/ 11 w 5887"/>
                <a:gd name="connsiteY0" fmla="*/ 3935 h 10891"/>
                <a:gd name="connsiteX1" fmla="*/ 614 w 5887"/>
                <a:gd name="connsiteY1" fmla="*/ 9404 h 10891"/>
                <a:gd name="connsiteX2" fmla="*/ 2204 w 5887"/>
                <a:gd name="connsiteY2" fmla="*/ 10891 h 10891"/>
                <a:gd name="connsiteX3" fmla="*/ 4569 w 5887"/>
                <a:gd name="connsiteY3" fmla="*/ 9793 h 10891"/>
                <a:gd name="connsiteX4" fmla="*/ 4094 w 5887"/>
                <a:gd name="connsiteY4" fmla="*/ 987 h 10891"/>
                <a:gd name="connsiteX5" fmla="*/ 2151 w 5887"/>
                <a:gd name="connsiteY5" fmla="*/ 12 h 10891"/>
                <a:gd name="connsiteX6" fmla="*/ 384 w 5887"/>
                <a:gd name="connsiteY6" fmla="*/ 1361 h 10891"/>
                <a:gd name="connsiteX7" fmla="*/ 0 w 5887"/>
                <a:gd name="connsiteY7" fmla="*/ 3946 h 10891"/>
                <a:gd name="connsiteX8" fmla="*/ 11 w 5887"/>
                <a:gd name="connsiteY8" fmla="*/ 3935 h 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7" h="10891">
                  <a:moveTo>
                    <a:pt x="11" y="3935"/>
                  </a:moveTo>
                  <a:cubicBezTo>
                    <a:pt x="230" y="6099"/>
                    <a:pt x="352" y="7746"/>
                    <a:pt x="614" y="9404"/>
                  </a:cubicBezTo>
                  <a:cubicBezTo>
                    <a:pt x="694" y="10038"/>
                    <a:pt x="747" y="10891"/>
                    <a:pt x="2204" y="10891"/>
                  </a:cubicBezTo>
                  <a:cubicBezTo>
                    <a:pt x="3368" y="10891"/>
                    <a:pt x="3928" y="10422"/>
                    <a:pt x="4569" y="9793"/>
                  </a:cubicBezTo>
                  <a:cubicBezTo>
                    <a:pt x="7574" y="6744"/>
                    <a:pt x="4569" y="3903"/>
                    <a:pt x="4094" y="987"/>
                  </a:cubicBezTo>
                  <a:cubicBezTo>
                    <a:pt x="4009" y="358"/>
                    <a:pt x="3058" y="49"/>
                    <a:pt x="2151" y="12"/>
                  </a:cubicBezTo>
                  <a:cubicBezTo>
                    <a:pt x="641" y="-111"/>
                    <a:pt x="560" y="732"/>
                    <a:pt x="384" y="1361"/>
                  </a:cubicBezTo>
                  <a:cubicBezTo>
                    <a:pt x="128" y="2379"/>
                    <a:pt x="85" y="3439"/>
                    <a:pt x="0" y="3946"/>
                  </a:cubicBezTo>
                  <a:lnTo>
                    <a:pt x="11" y="3935"/>
                  </a:lnTo>
                  <a:close/>
                </a:path>
              </a:pathLst>
            </a:custGeom>
            <a:solidFill>
              <a:srgbClr val="FFFFFF">
                <a:alpha val="30000"/>
              </a:srgbClr>
            </a:solidFill>
            <a:ln w="5331" cap="flat">
              <a:noFill/>
              <a:prstDash val="solid"/>
              <a:miter/>
            </a:ln>
          </p:spPr>
          <p:txBody>
            <a:bodyPr rtlCol="0" anchor="ctr"/>
            <a:lstStyle/>
            <a:p>
              <a:endParaRPr lang="en-US"/>
            </a:p>
          </p:txBody>
        </p:sp>
        <p:sp>
          <p:nvSpPr>
            <p:cNvPr id="584" name="Freeform 583">
              <a:extLst>
                <a:ext uri="{FF2B5EF4-FFF2-40B4-BE49-F238E27FC236}">
                  <a16:creationId xmlns:a16="http://schemas.microsoft.com/office/drawing/2014/main" id="{061CCDF1-8E9A-AC67-7C9B-859EECAAB271}"/>
                </a:ext>
              </a:extLst>
            </p:cNvPr>
            <p:cNvSpPr/>
            <p:nvPr userDrawn="1"/>
          </p:nvSpPr>
          <p:spPr>
            <a:xfrm>
              <a:off x="7893973" y="3593851"/>
              <a:ext cx="35010" cy="12147"/>
            </a:xfrm>
            <a:custGeom>
              <a:avLst/>
              <a:gdLst>
                <a:gd name="connsiteX0" fmla="*/ 14794 w 15056"/>
                <a:gd name="connsiteY0" fmla="*/ 1391 h 5224"/>
                <a:gd name="connsiteX1" fmla="*/ 8298 w 15056"/>
                <a:gd name="connsiteY1" fmla="*/ 2073 h 5224"/>
                <a:gd name="connsiteX2" fmla="*/ 254 w 15056"/>
                <a:gd name="connsiteY2" fmla="*/ 0 h 5224"/>
                <a:gd name="connsiteX3" fmla="*/ 2016 w 15056"/>
                <a:gd name="connsiteY3" fmla="*/ 4573 h 5224"/>
                <a:gd name="connsiteX4" fmla="*/ 13635 w 15056"/>
                <a:gd name="connsiteY4" fmla="*/ 4573 h 5224"/>
                <a:gd name="connsiteX5" fmla="*/ 14751 w 15056"/>
                <a:gd name="connsiteY5" fmla="*/ 1444 h 5224"/>
                <a:gd name="connsiteX6" fmla="*/ 14794 w 15056"/>
                <a:gd name="connsiteY6" fmla="*/ 1402 h 5224"/>
                <a:gd name="connsiteX7" fmla="*/ 14794 w 15056"/>
                <a:gd name="connsiteY7" fmla="*/ 1391 h 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56" h="5224">
                  <a:moveTo>
                    <a:pt x="14794" y="1391"/>
                  </a:moveTo>
                  <a:cubicBezTo>
                    <a:pt x="12728" y="1647"/>
                    <a:pt x="11954" y="5751"/>
                    <a:pt x="8298" y="2073"/>
                  </a:cubicBezTo>
                  <a:cubicBezTo>
                    <a:pt x="7225" y="975"/>
                    <a:pt x="2576" y="1567"/>
                    <a:pt x="254" y="0"/>
                  </a:cubicBezTo>
                  <a:cubicBezTo>
                    <a:pt x="334" y="1647"/>
                    <a:pt x="-1080" y="4067"/>
                    <a:pt x="2016" y="4573"/>
                  </a:cubicBezTo>
                  <a:cubicBezTo>
                    <a:pt x="5714" y="5176"/>
                    <a:pt x="9899" y="5671"/>
                    <a:pt x="13635" y="4573"/>
                  </a:cubicBezTo>
                  <a:cubicBezTo>
                    <a:pt x="15402" y="4067"/>
                    <a:pt x="15189" y="2622"/>
                    <a:pt x="14751" y="1444"/>
                  </a:cubicBezTo>
                  <a:lnTo>
                    <a:pt x="14794" y="1402"/>
                  </a:lnTo>
                  <a:lnTo>
                    <a:pt x="14794" y="1391"/>
                  </a:lnTo>
                  <a:close/>
                </a:path>
              </a:pathLst>
            </a:custGeom>
            <a:solidFill>
              <a:srgbClr val="FFFFFF">
                <a:alpha val="30000"/>
              </a:srgbClr>
            </a:solidFill>
            <a:ln w="5331" cap="flat">
              <a:noFill/>
              <a:prstDash val="solid"/>
              <a:miter/>
            </a:ln>
          </p:spPr>
          <p:txBody>
            <a:bodyPr rtlCol="0" anchor="ctr"/>
            <a:lstStyle/>
            <a:p>
              <a:endParaRPr lang="en-US"/>
            </a:p>
          </p:txBody>
        </p:sp>
        <p:sp>
          <p:nvSpPr>
            <p:cNvPr id="585" name="Freeform 584">
              <a:extLst>
                <a:ext uri="{FF2B5EF4-FFF2-40B4-BE49-F238E27FC236}">
                  <a16:creationId xmlns:a16="http://schemas.microsoft.com/office/drawing/2014/main" id="{81C969B8-B11A-35C4-747F-BE4888D22B97}"/>
                </a:ext>
              </a:extLst>
            </p:cNvPr>
            <p:cNvSpPr/>
            <p:nvPr userDrawn="1"/>
          </p:nvSpPr>
          <p:spPr>
            <a:xfrm>
              <a:off x="7895382" y="3574479"/>
              <a:ext cx="27899" cy="4955"/>
            </a:xfrm>
            <a:custGeom>
              <a:avLst/>
              <a:gdLst>
                <a:gd name="connsiteX0" fmla="*/ 0 w 11998"/>
                <a:gd name="connsiteY0" fmla="*/ 2132 h 2131"/>
                <a:gd name="connsiteX1" fmla="*/ 11999 w 11998"/>
                <a:gd name="connsiteY1" fmla="*/ 2047 h 2131"/>
                <a:gd name="connsiteX2" fmla="*/ 11620 w 11998"/>
                <a:gd name="connsiteY2" fmla="*/ 389 h 2131"/>
                <a:gd name="connsiteX3" fmla="*/ 379 w 11998"/>
                <a:gd name="connsiteY3" fmla="*/ 815 h 2131"/>
                <a:gd name="connsiteX4" fmla="*/ 0 w 11998"/>
                <a:gd name="connsiteY4" fmla="*/ 2132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8" h="2131">
                  <a:moveTo>
                    <a:pt x="0" y="2132"/>
                  </a:moveTo>
                  <a:cubicBezTo>
                    <a:pt x="3998" y="2132"/>
                    <a:pt x="8001" y="2047"/>
                    <a:pt x="11999" y="2047"/>
                  </a:cubicBezTo>
                  <a:cubicBezTo>
                    <a:pt x="11876" y="1498"/>
                    <a:pt x="11876" y="442"/>
                    <a:pt x="11620" y="389"/>
                  </a:cubicBezTo>
                  <a:cubicBezTo>
                    <a:pt x="7830" y="53"/>
                    <a:pt x="3998" y="-453"/>
                    <a:pt x="379" y="815"/>
                  </a:cubicBezTo>
                  <a:cubicBezTo>
                    <a:pt x="37" y="948"/>
                    <a:pt x="123" y="1673"/>
                    <a:pt x="0" y="2132"/>
                  </a:cubicBezTo>
                  <a:close/>
                </a:path>
              </a:pathLst>
            </a:custGeom>
            <a:solidFill>
              <a:srgbClr val="FFFFFF">
                <a:alpha val="30000"/>
              </a:srgbClr>
            </a:solidFill>
            <a:ln w="5331" cap="flat">
              <a:noFill/>
              <a:prstDash val="solid"/>
              <a:miter/>
            </a:ln>
          </p:spPr>
          <p:txBody>
            <a:bodyPr rtlCol="0" anchor="ctr"/>
            <a:lstStyle/>
            <a:p>
              <a:endParaRPr lang="en-US"/>
            </a:p>
          </p:txBody>
        </p:sp>
        <p:sp>
          <p:nvSpPr>
            <p:cNvPr id="586" name="Freeform 585">
              <a:extLst>
                <a:ext uri="{FF2B5EF4-FFF2-40B4-BE49-F238E27FC236}">
                  <a16:creationId xmlns:a16="http://schemas.microsoft.com/office/drawing/2014/main" id="{286F6F61-6B5A-55B6-CDEB-5A42D0FC729E}"/>
                </a:ext>
              </a:extLst>
            </p:cNvPr>
            <p:cNvSpPr/>
            <p:nvPr userDrawn="1"/>
          </p:nvSpPr>
          <p:spPr>
            <a:xfrm>
              <a:off x="7945088" y="3582697"/>
              <a:ext cx="7957" cy="19409"/>
            </a:xfrm>
            <a:custGeom>
              <a:avLst/>
              <a:gdLst>
                <a:gd name="connsiteX0" fmla="*/ 3300 w 3422"/>
                <a:gd name="connsiteY0" fmla="*/ 8347 h 8347"/>
                <a:gd name="connsiteX1" fmla="*/ 3422 w 3422"/>
                <a:gd name="connsiteY1" fmla="*/ 0 h 8347"/>
                <a:gd name="connsiteX2" fmla="*/ 3300 w 3422"/>
                <a:gd name="connsiteY2" fmla="*/ 8347 h 8347"/>
              </a:gdLst>
              <a:ahLst/>
              <a:cxnLst>
                <a:cxn ang="0">
                  <a:pos x="connsiteX0" y="connsiteY0"/>
                </a:cxn>
                <a:cxn ang="0">
                  <a:pos x="connsiteX1" y="connsiteY1"/>
                </a:cxn>
                <a:cxn ang="0">
                  <a:pos x="connsiteX2" y="connsiteY2"/>
                </a:cxn>
              </a:cxnLst>
              <a:rect l="l" t="t" r="r" b="b"/>
              <a:pathLst>
                <a:path w="3422" h="8347">
                  <a:moveTo>
                    <a:pt x="3300" y="8347"/>
                  </a:moveTo>
                  <a:cubicBezTo>
                    <a:pt x="3300" y="5554"/>
                    <a:pt x="3380" y="2798"/>
                    <a:pt x="3422" y="0"/>
                  </a:cubicBezTo>
                  <a:cubicBezTo>
                    <a:pt x="-1093" y="1397"/>
                    <a:pt x="-1147" y="5890"/>
                    <a:pt x="3300" y="8347"/>
                  </a:cubicBezTo>
                  <a:close/>
                </a:path>
              </a:pathLst>
            </a:custGeom>
            <a:solidFill>
              <a:srgbClr val="FFFFFF">
                <a:alpha val="30000"/>
              </a:srgbClr>
            </a:solidFill>
            <a:ln w="5331" cap="flat">
              <a:noFill/>
              <a:prstDash val="solid"/>
              <a:miter/>
            </a:ln>
          </p:spPr>
          <p:txBody>
            <a:bodyPr rtlCol="0" anchor="ctr"/>
            <a:lstStyle/>
            <a:p>
              <a:endParaRPr lang="en-US"/>
            </a:p>
          </p:txBody>
        </p:sp>
        <p:sp>
          <p:nvSpPr>
            <p:cNvPr id="587" name="Freeform 586">
              <a:extLst>
                <a:ext uri="{FF2B5EF4-FFF2-40B4-BE49-F238E27FC236}">
                  <a16:creationId xmlns:a16="http://schemas.microsoft.com/office/drawing/2014/main" id="{E59D709A-5E56-2521-7B27-5478C450BE59}"/>
                </a:ext>
              </a:extLst>
            </p:cNvPr>
            <p:cNvSpPr/>
            <p:nvPr userDrawn="1"/>
          </p:nvSpPr>
          <p:spPr>
            <a:xfrm>
              <a:off x="8024278" y="3581225"/>
              <a:ext cx="233708" cy="16977"/>
            </a:xfrm>
            <a:custGeom>
              <a:avLst/>
              <a:gdLst>
                <a:gd name="connsiteX0" fmla="*/ 50477 w 100507"/>
                <a:gd name="connsiteY0" fmla="*/ 7210 h 7301"/>
                <a:gd name="connsiteX1" fmla="*/ 96359 w 100507"/>
                <a:gd name="connsiteY1" fmla="*/ 7210 h 7301"/>
                <a:gd name="connsiteX2" fmla="*/ 100411 w 100507"/>
                <a:gd name="connsiteY2" fmla="*/ 6277 h 7301"/>
                <a:gd name="connsiteX3" fmla="*/ 99199 w 100507"/>
                <a:gd name="connsiteY3" fmla="*/ 3692 h 7301"/>
                <a:gd name="connsiteX4" fmla="*/ 89303 w 100507"/>
                <a:gd name="connsiteY4" fmla="*/ 308 h 7301"/>
                <a:gd name="connsiteX5" fmla="*/ 5385 w 100507"/>
                <a:gd name="connsiteY5" fmla="*/ 483 h 7301"/>
                <a:gd name="connsiteX6" fmla="*/ 5 w 100507"/>
                <a:gd name="connsiteY6" fmla="*/ 3319 h 7301"/>
                <a:gd name="connsiteX7" fmla="*/ 5641 w 100507"/>
                <a:gd name="connsiteY7" fmla="*/ 7301 h 7301"/>
                <a:gd name="connsiteX8" fmla="*/ 50488 w 100507"/>
                <a:gd name="connsiteY8" fmla="*/ 7221 h 7301"/>
                <a:gd name="connsiteX9" fmla="*/ 50477 w 100507"/>
                <a:gd name="connsiteY9" fmla="*/ 7210 h 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07" h="7301">
                  <a:moveTo>
                    <a:pt x="50477" y="7210"/>
                  </a:moveTo>
                  <a:lnTo>
                    <a:pt x="96359" y="7210"/>
                  </a:lnTo>
                  <a:cubicBezTo>
                    <a:pt x="97784" y="7210"/>
                    <a:pt x="99759" y="7546"/>
                    <a:pt x="100411" y="6277"/>
                  </a:cubicBezTo>
                  <a:cubicBezTo>
                    <a:pt x="100923" y="5302"/>
                    <a:pt x="99242" y="4204"/>
                    <a:pt x="99199" y="3692"/>
                  </a:cubicBezTo>
                  <a:cubicBezTo>
                    <a:pt x="98724" y="-1510"/>
                    <a:pt x="93087" y="308"/>
                    <a:pt x="89303" y="308"/>
                  </a:cubicBezTo>
                  <a:cubicBezTo>
                    <a:pt x="61334" y="308"/>
                    <a:pt x="33354" y="430"/>
                    <a:pt x="5385" y="483"/>
                  </a:cubicBezTo>
                  <a:cubicBezTo>
                    <a:pt x="2369" y="483"/>
                    <a:pt x="-123" y="483"/>
                    <a:pt x="5" y="3319"/>
                  </a:cubicBezTo>
                  <a:cubicBezTo>
                    <a:pt x="138" y="5979"/>
                    <a:pt x="1035" y="7343"/>
                    <a:pt x="5641" y="7301"/>
                  </a:cubicBezTo>
                  <a:cubicBezTo>
                    <a:pt x="20576" y="7130"/>
                    <a:pt x="35553" y="7221"/>
                    <a:pt x="50488" y="7221"/>
                  </a:cubicBezTo>
                  <a:lnTo>
                    <a:pt x="50477" y="7210"/>
                  </a:lnTo>
                  <a:close/>
                </a:path>
              </a:pathLst>
            </a:custGeom>
            <a:solidFill>
              <a:srgbClr val="FFFFFF">
                <a:alpha val="30000"/>
              </a:srgbClr>
            </a:solidFill>
            <a:ln w="5331" cap="flat">
              <a:noFill/>
              <a:prstDash val="solid"/>
              <a:miter/>
            </a:ln>
          </p:spPr>
          <p:txBody>
            <a:bodyPr rtlCol="0" anchor="ctr"/>
            <a:lstStyle/>
            <a:p>
              <a:endParaRPr lang="en-US"/>
            </a:p>
          </p:txBody>
        </p:sp>
        <p:sp>
          <p:nvSpPr>
            <p:cNvPr id="588" name="Freeform 587">
              <a:extLst>
                <a:ext uri="{FF2B5EF4-FFF2-40B4-BE49-F238E27FC236}">
                  <a16:creationId xmlns:a16="http://schemas.microsoft.com/office/drawing/2014/main" id="{F51E2567-D66A-F5E4-D206-BAED77F8063B}"/>
                </a:ext>
              </a:extLst>
            </p:cNvPr>
            <p:cNvSpPr/>
            <p:nvPr userDrawn="1"/>
          </p:nvSpPr>
          <p:spPr>
            <a:xfrm>
              <a:off x="9097021" y="4397767"/>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589" name="Freeform 588">
              <a:extLst>
                <a:ext uri="{FF2B5EF4-FFF2-40B4-BE49-F238E27FC236}">
                  <a16:creationId xmlns:a16="http://schemas.microsoft.com/office/drawing/2014/main" id="{FFA71211-2B0B-B434-0758-0E82782B970E}"/>
                </a:ext>
              </a:extLst>
            </p:cNvPr>
            <p:cNvSpPr/>
            <p:nvPr userDrawn="1"/>
          </p:nvSpPr>
          <p:spPr>
            <a:xfrm>
              <a:off x="8811405" y="4398242"/>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590" name="Freeform 589">
              <a:extLst>
                <a:ext uri="{FF2B5EF4-FFF2-40B4-BE49-F238E27FC236}">
                  <a16:creationId xmlns:a16="http://schemas.microsoft.com/office/drawing/2014/main" id="{2E189F27-504E-E057-79D3-9A6E57377917}"/>
                </a:ext>
              </a:extLst>
            </p:cNvPr>
            <p:cNvSpPr/>
            <p:nvPr userDrawn="1"/>
          </p:nvSpPr>
          <p:spPr>
            <a:xfrm>
              <a:off x="8757819" y="4404008"/>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591" name="Freeform 590">
              <a:extLst>
                <a:ext uri="{FF2B5EF4-FFF2-40B4-BE49-F238E27FC236}">
                  <a16:creationId xmlns:a16="http://schemas.microsoft.com/office/drawing/2014/main" id="{2409C9F9-1137-9635-7B48-91BF10B4EEFC}"/>
                </a:ext>
              </a:extLst>
            </p:cNvPr>
            <p:cNvSpPr/>
            <p:nvPr userDrawn="1"/>
          </p:nvSpPr>
          <p:spPr>
            <a:xfrm>
              <a:off x="8562913" y="4402657"/>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592" name="Freeform 591">
              <a:extLst>
                <a:ext uri="{FF2B5EF4-FFF2-40B4-BE49-F238E27FC236}">
                  <a16:creationId xmlns:a16="http://schemas.microsoft.com/office/drawing/2014/main" id="{147B8259-2F5E-9C20-C5E5-1B0A9C4E7894}"/>
                </a:ext>
              </a:extLst>
            </p:cNvPr>
            <p:cNvSpPr/>
            <p:nvPr userDrawn="1"/>
          </p:nvSpPr>
          <p:spPr>
            <a:xfrm>
              <a:off x="9042911" y="4398860"/>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593" name="Freeform 592">
              <a:extLst>
                <a:ext uri="{FF2B5EF4-FFF2-40B4-BE49-F238E27FC236}">
                  <a16:creationId xmlns:a16="http://schemas.microsoft.com/office/drawing/2014/main" id="{8DD54430-1E04-8FEE-13AD-1F9AF5A32138}"/>
                </a:ext>
              </a:extLst>
            </p:cNvPr>
            <p:cNvSpPr/>
            <p:nvPr userDrawn="1"/>
          </p:nvSpPr>
          <p:spPr>
            <a:xfrm>
              <a:off x="8709239" y="4402429"/>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594" name="Freeform 593">
              <a:extLst>
                <a:ext uri="{FF2B5EF4-FFF2-40B4-BE49-F238E27FC236}">
                  <a16:creationId xmlns:a16="http://schemas.microsoft.com/office/drawing/2014/main" id="{8F533780-7912-2FEC-60B5-0A317DCF0B7D}"/>
                </a:ext>
              </a:extLst>
            </p:cNvPr>
            <p:cNvSpPr/>
            <p:nvPr userDrawn="1"/>
          </p:nvSpPr>
          <p:spPr>
            <a:xfrm>
              <a:off x="8489222" y="4401346"/>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595" name="Freeform 594">
              <a:extLst>
                <a:ext uri="{FF2B5EF4-FFF2-40B4-BE49-F238E27FC236}">
                  <a16:creationId xmlns:a16="http://schemas.microsoft.com/office/drawing/2014/main" id="{7BDED1ED-B583-1088-9FE2-C4014A0219BA}"/>
                </a:ext>
              </a:extLst>
            </p:cNvPr>
            <p:cNvSpPr/>
            <p:nvPr userDrawn="1"/>
          </p:nvSpPr>
          <p:spPr>
            <a:xfrm>
              <a:off x="8370967" y="4403678"/>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596" name="Freeform 595">
              <a:extLst>
                <a:ext uri="{FF2B5EF4-FFF2-40B4-BE49-F238E27FC236}">
                  <a16:creationId xmlns:a16="http://schemas.microsoft.com/office/drawing/2014/main" id="{795211FE-AA82-30C0-0A99-F6794B469D44}"/>
                </a:ext>
              </a:extLst>
            </p:cNvPr>
            <p:cNvSpPr/>
            <p:nvPr userDrawn="1"/>
          </p:nvSpPr>
          <p:spPr>
            <a:xfrm>
              <a:off x="8673509" y="4398944"/>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597" name="Freeform 596">
              <a:extLst>
                <a:ext uri="{FF2B5EF4-FFF2-40B4-BE49-F238E27FC236}">
                  <a16:creationId xmlns:a16="http://schemas.microsoft.com/office/drawing/2014/main" id="{D2B4E206-9990-6776-EAC3-8B18249C8A8E}"/>
                </a:ext>
              </a:extLst>
            </p:cNvPr>
            <p:cNvSpPr/>
            <p:nvPr userDrawn="1"/>
          </p:nvSpPr>
          <p:spPr>
            <a:xfrm>
              <a:off x="9039744" y="4395970"/>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598" name="Freeform 597">
              <a:extLst>
                <a:ext uri="{FF2B5EF4-FFF2-40B4-BE49-F238E27FC236}">
                  <a16:creationId xmlns:a16="http://schemas.microsoft.com/office/drawing/2014/main" id="{16D51218-BA00-ACFD-1FE6-8534CDC8E4CF}"/>
                </a:ext>
              </a:extLst>
            </p:cNvPr>
            <p:cNvSpPr/>
            <p:nvPr userDrawn="1"/>
          </p:nvSpPr>
          <p:spPr>
            <a:xfrm>
              <a:off x="8757647" y="4407585"/>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599" name="Freeform 598">
              <a:extLst>
                <a:ext uri="{FF2B5EF4-FFF2-40B4-BE49-F238E27FC236}">
                  <a16:creationId xmlns:a16="http://schemas.microsoft.com/office/drawing/2014/main" id="{9010C734-AF53-B80B-93D6-C4FFFA544914}"/>
                </a:ext>
              </a:extLst>
            </p:cNvPr>
            <p:cNvSpPr/>
            <p:nvPr userDrawn="1"/>
          </p:nvSpPr>
          <p:spPr>
            <a:xfrm>
              <a:off x="8637415" y="4402701"/>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600" name="Freeform 599">
              <a:extLst>
                <a:ext uri="{FF2B5EF4-FFF2-40B4-BE49-F238E27FC236}">
                  <a16:creationId xmlns:a16="http://schemas.microsoft.com/office/drawing/2014/main" id="{AABBACFB-4E4D-E7A7-95B7-F05EBA5DD2AD}"/>
                </a:ext>
              </a:extLst>
            </p:cNvPr>
            <p:cNvSpPr/>
            <p:nvPr userDrawn="1"/>
          </p:nvSpPr>
          <p:spPr>
            <a:xfrm>
              <a:off x="8710383" y="4414328"/>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601" name="Freeform 600">
              <a:extLst>
                <a:ext uri="{FF2B5EF4-FFF2-40B4-BE49-F238E27FC236}">
                  <a16:creationId xmlns:a16="http://schemas.microsoft.com/office/drawing/2014/main" id="{721676F7-6D25-67DB-40DF-76CF89DB837E}"/>
                </a:ext>
              </a:extLst>
            </p:cNvPr>
            <p:cNvSpPr/>
            <p:nvPr userDrawn="1"/>
          </p:nvSpPr>
          <p:spPr>
            <a:xfrm>
              <a:off x="8711576" y="4398665"/>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602" name="Freeform 601">
              <a:extLst>
                <a:ext uri="{FF2B5EF4-FFF2-40B4-BE49-F238E27FC236}">
                  <a16:creationId xmlns:a16="http://schemas.microsoft.com/office/drawing/2014/main" id="{5C1F3ECD-3307-55C7-5592-E4CAA1C10B89}"/>
                </a:ext>
              </a:extLst>
            </p:cNvPr>
            <p:cNvSpPr/>
            <p:nvPr userDrawn="1"/>
          </p:nvSpPr>
          <p:spPr>
            <a:xfrm>
              <a:off x="8751683" y="4405303"/>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603" name="Freeform 602">
              <a:extLst>
                <a:ext uri="{FF2B5EF4-FFF2-40B4-BE49-F238E27FC236}">
                  <a16:creationId xmlns:a16="http://schemas.microsoft.com/office/drawing/2014/main" id="{203BC01F-4928-84A6-4051-11C2F8485455}"/>
                </a:ext>
              </a:extLst>
            </p:cNvPr>
            <p:cNvSpPr/>
            <p:nvPr userDrawn="1"/>
          </p:nvSpPr>
          <p:spPr>
            <a:xfrm>
              <a:off x="8815237" y="4404004"/>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604" name="Freeform 603">
              <a:extLst>
                <a:ext uri="{FF2B5EF4-FFF2-40B4-BE49-F238E27FC236}">
                  <a16:creationId xmlns:a16="http://schemas.microsoft.com/office/drawing/2014/main" id="{8895BA7A-BEC3-27F0-3F78-52DE7154A0C3}"/>
                </a:ext>
              </a:extLst>
            </p:cNvPr>
            <p:cNvSpPr/>
            <p:nvPr userDrawn="1"/>
          </p:nvSpPr>
          <p:spPr>
            <a:xfrm>
              <a:off x="9055426"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605" name="Freeform 604">
              <a:extLst>
                <a:ext uri="{FF2B5EF4-FFF2-40B4-BE49-F238E27FC236}">
                  <a16:creationId xmlns:a16="http://schemas.microsoft.com/office/drawing/2014/main" id="{084A6C68-A4F3-7008-ED76-0783371BCA59}"/>
                </a:ext>
              </a:extLst>
            </p:cNvPr>
            <p:cNvSpPr/>
            <p:nvPr userDrawn="1"/>
          </p:nvSpPr>
          <p:spPr>
            <a:xfrm>
              <a:off x="9028876"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606" name="Freeform 605">
              <a:extLst>
                <a:ext uri="{FF2B5EF4-FFF2-40B4-BE49-F238E27FC236}">
                  <a16:creationId xmlns:a16="http://schemas.microsoft.com/office/drawing/2014/main" id="{89951154-F884-950F-2823-1592E77F2D73}"/>
                </a:ext>
              </a:extLst>
            </p:cNvPr>
            <p:cNvSpPr/>
            <p:nvPr userDrawn="1"/>
          </p:nvSpPr>
          <p:spPr>
            <a:xfrm>
              <a:off x="8932197"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607" name="Freeform 606">
              <a:extLst>
                <a:ext uri="{FF2B5EF4-FFF2-40B4-BE49-F238E27FC236}">
                  <a16:creationId xmlns:a16="http://schemas.microsoft.com/office/drawing/2014/main" id="{3EA23B3D-BB82-AD21-EA45-03CAC04C1684}"/>
                </a:ext>
              </a:extLst>
            </p:cNvPr>
            <p:cNvSpPr/>
            <p:nvPr userDrawn="1"/>
          </p:nvSpPr>
          <p:spPr>
            <a:xfrm>
              <a:off x="9004770"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608" name="Freeform 607">
              <a:extLst>
                <a:ext uri="{FF2B5EF4-FFF2-40B4-BE49-F238E27FC236}">
                  <a16:creationId xmlns:a16="http://schemas.microsoft.com/office/drawing/2014/main" id="{BA529D7D-28B5-D4E4-7802-178583F58542}"/>
                </a:ext>
              </a:extLst>
            </p:cNvPr>
            <p:cNvSpPr/>
            <p:nvPr userDrawn="1"/>
          </p:nvSpPr>
          <p:spPr>
            <a:xfrm>
              <a:off x="8895723"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609" name="Freeform 608">
              <a:extLst>
                <a:ext uri="{FF2B5EF4-FFF2-40B4-BE49-F238E27FC236}">
                  <a16:creationId xmlns:a16="http://schemas.microsoft.com/office/drawing/2014/main" id="{9DBEEA1C-392F-4F3A-DB24-367B4E102A6E}"/>
                </a:ext>
              </a:extLst>
            </p:cNvPr>
            <p:cNvSpPr/>
            <p:nvPr userDrawn="1"/>
          </p:nvSpPr>
          <p:spPr>
            <a:xfrm>
              <a:off x="8836993"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610" name="Freeform 609">
              <a:extLst>
                <a:ext uri="{FF2B5EF4-FFF2-40B4-BE49-F238E27FC236}">
                  <a16:creationId xmlns:a16="http://schemas.microsoft.com/office/drawing/2014/main" id="{DF80C772-BE7A-632B-78F0-8087DCA977A1}"/>
                </a:ext>
              </a:extLst>
            </p:cNvPr>
            <p:cNvSpPr/>
            <p:nvPr userDrawn="1"/>
          </p:nvSpPr>
          <p:spPr>
            <a:xfrm>
              <a:off x="8987021"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611" name="Freeform 610">
              <a:extLst>
                <a:ext uri="{FF2B5EF4-FFF2-40B4-BE49-F238E27FC236}">
                  <a16:creationId xmlns:a16="http://schemas.microsoft.com/office/drawing/2014/main" id="{86702602-8079-49AC-C09E-8E82FFA855BD}"/>
                </a:ext>
              </a:extLst>
            </p:cNvPr>
            <p:cNvSpPr/>
            <p:nvPr userDrawn="1"/>
          </p:nvSpPr>
          <p:spPr>
            <a:xfrm>
              <a:off x="9028743"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612" name="Freeform 611">
              <a:extLst>
                <a:ext uri="{FF2B5EF4-FFF2-40B4-BE49-F238E27FC236}">
                  <a16:creationId xmlns:a16="http://schemas.microsoft.com/office/drawing/2014/main" id="{B5CC7DC2-EB9B-6B7F-DCAE-00FC5DB9FD05}"/>
                </a:ext>
              </a:extLst>
            </p:cNvPr>
            <p:cNvSpPr/>
            <p:nvPr userDrawn="1"/>
          </p:nvSpPr>
          <p:spPr>
            <a:xfrm>
              <a:off x="8969102"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613" name="Freeform 612">
              <a:extLst>
                <a:ext uri="{FF2B5EF4-FFF2-40B4-BE49-F238E27FC236}">
                  <a16:creationId xmlns:a16="http://schemas.microsoft.com/office/drawing/2014/main" id="{783651D5-A80A-BC75-2811-1BB725B3EECB}"/>
                </a:ext>
              </a:extLst>
            </p:cNvPr>
            <p:cNvSpPr/>
            <p:nvPr userDrawn="1"/>
          </p:nvSpPr>
          <p:spPr>
            <a:xfrm>
              <a:off x="9005342"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614" name="Freeform 613">
              <a:extLst>
                <a:ext uri="{FF2B5EF4-FFF2-40B4-BE49-F238E27FC236}">
                  <a16:creationId xmlns:a16="http://schemas.microsoft.com/office/drawing/2014/main" id="{3C08FFB6-4DF8-E162-50B9-3959808A34F3}"/>
                </a:ext>
              </a:extLst>
            </p:cNvPr>
            <p:cNvSpPr/>
            <p:nvPr userDrawn="1"/>
          </p:nvSpPr>
          <p:spPr>
            <a:xfrm>
              <a:off x="9005914"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615" name="Freeform 614">
              <a:extLst>
                <a:ext uri="{FF2B5EF4-FFF2-40B4-BE49-F238E27FC236}">
                  <a16:creationId xmlns:a16="http://schemas.microsoft.com/office/drawing/2014/main" id="{667F156A-7B94-7069-A782-9DD5DA3B1A9F}"/>
                </a:ext>
              </a:extLst>
            </p:cNvPr>
            <p:cNvSpPr/>
            <p:nvPr userDrawn="1"/>
          </p:nvSpPr>
          <p:spPr>
            <a:xfrm>
              <a:off x="9025734"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616" name="Freeform 615">
              <a:extLst>
                <a:ext uri="{FF2B5EF4-FFF2-40B4-BE49-F238E27FC236}">
                  <a16:creationId xmlns:a16="http://schemas.microsoft.com/office/drawing/2014/main" id="{1931A3A7-E033-FF94-E919-A92C45649832}"/>
                </a:ext>
              </a:extLst>
            </p:cNvPr>
            <p:cNvSpPr/>
            <p:nvPr userDrawn="1"/>
          </p:nvSpPr>
          <p:spPr>
            <a:xfrm>
              <a:off x="9057240"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617" name="Freeform 616">
              <a:extLst>
                <a:ext uri="{FF2B5EF4-FFF2-40B4-BE49-F238E27FC236}">
                  <a16:creationId xmlns:a16="http://schemas.microsoft.com/office/drawing/2014/main" id="{2CC93CAF-1259-49DF-BED5-C314E26F756C}"/>
                </a:ext>
              </a:extLst>
            </p:cNvPr>
            <p:cNvSpPr/>
            <p:nvPr userDrawn="1"/>
          </p:nvSpPr>
          <p:spPr>
            <a:xfrm>
              <a:off x="9092101"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618" name="Freeform 617">
              <a:extLst>
                <a:ext uri="{FF2B5EF4-FFF2-40B4-BE49-F238E27FC236}">
                  <a16:creationId xmlns:a16="http://schemas.microsoft.com/office/drawing/2014/main" id="{3D83EBE7-8854-DB20-CF9E-915E9A03254E}"/>
                </a:ext>
              </a:extLst>
            </p:cNvPr>
            <p:cNvSpPr/>
            <p:nvPr userDrawn="1"/>
          </p:nvSpPr>
          <p:spPr>
            <a:xfrm>
              <a:off x="9554003"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619" name="Freeform 618">
              <a:extLst>
                <a:ext uri="{FF2B5EF4-FFF2-40B4-BE49-F238E27FC236}">
                  <a16:creationId xmlns:a16="http://schemas.microsoft.com/office/drawing/2014/main" id="{052E4B93-723C-0691-CEA4-A248B9793125}"/>
                </a:ext>
              </a:extLst>
            </p:cNvPr>
            <p:cNvSpPr/>
            <p:nvPr userDrawn="1"/>
          </p:nvSpPr>
          <p:spPr>
            <a:xfrm>
              <a:off x="8645626"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620" name="Freeform 619">
              <a:extLst>
                <a:ext uri="{FF2B5EF4-FFF2-40B4-BE49-F238E27FC236}">
                  <a16:creationId xmlns:a16="http://schemas.microsoft.com/office/drawing/2014/main" id="{D140110B-1D85-9D93-956A-ADEFAE95EC14}"/>
                </a:ext>
              </a:extLst>
            </p:cNvPr>
            <p:cNvSpPr/>
            <p:nvPr userDrawn="1"/>
          </p:nvSpPr>
          <p:spPr>
            <a:xfrm>
              <a:off x="8561743"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621" name="Freeform 620">
              <a:extLst>
                <a:ext uri="{FF2B5EF4-FFF2-40B4-BE49-F238E27FC236}">
                  <a16:creationId xmlns:a16="http://schemas.microsoft.com/office/drawing/2014/main" id="{30F75538-DD1B-5BAC-4E91-E87718DC3037}"/>
                </a:ext>
              </a:extLst>
            </p:cNvPr>
            <p:cNvSpPr/>
            <p:nvPr userDrawn="1"/>
          </p:nvSpPr>
          <p:spPr>
            <a:xfrm>
              <a:off x="9472623"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622" name="Freeform 621">
              <a:extLst>
                <a:ext uri="{FF2B5EF4-FFF2-40B4-BE49-F238E27FC236}">
                  <a16:creationId xmlns:a16="http://schemas.microsoft.com/office/drawing/2014/main" id="{AA8C9E6B-FD28-9D86-208E-B9B891B84BC1}"/>
                </a:ext>
              </a:extLst>
            </p:cNvPr>
            <p:cNvSpPr/>
            <p:nvPr userDrawn="1"/>
          </p:nvSpPr>
          <p:spPr>
            <a:xfrm>
              <a:off x="9567406"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623" name="Freeform 622">
              <a:extLst>
                <a:ext uri="{FF2B5EF4-FFF2-40B4-BE49-F238E27FC236}">
                  <a16:creationId xmlns:a16="http://schemas.microsoft.com/office/drawing/2014/main" id="{65A40579-C41A-834D-3890-2C47D4D0B053}"/>
                </a:ext>
              </a:extLst>
            </p:cNvPr>
            <p:cNvSpPr/>
            <p:nvPr userDrawn="1"/>
          </p:nvSpPr>
          <p:spPr>
            <a:xfrm>
              <a:off x="8256465"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624" name="Freeform 623">
              <a:extLst>
                <a:ext uri="{FF2B5EF4-FFF2-40B4-BE49-F238E27FC236}">
                  <a16:creationId xmlns:a16="http://schemas.microsoft.com/office/drawing/2014/main" id="{3F6337CA-9A22-157E-6F1C-BC393FC30F78}"/>
                </a:ext>
              </a:extLst>
            </p:cNvPr>
            <p:cNvSpPr/>
            <p:nvPr userDrawn="1"/>
          </p:nvSpPr>
          <p:spPr>
            <a:xfrm>
              <a:off x="9007439"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625" name="Freeform 624">
              <a:extLst>
                <a:ext uri="{FF2B5EF4-FFF2-40B4-BE49-F238E27FC236}">
                  <a16:creationId xmlns:a16="http://schemas.microsoft.com/office/drawing/2014/main" id="{1E595679-D66A-DF34-1F71-2B968F0BEA71}"/>
                </a:ext>
              </a:extLst>
            </p:cNvPr>
            <p:cNvSpPr/>
            <p:nvPr userDrawn="1"/>
          </p:nvSpPr>
          <p:spPr>
            <a:xfrm>
              <a:off x="8485513"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626" name="Freeform 625">
              <a:extLst>
                <a:ext uri="{FF2B5EF4-FFF2-40B4-BE49-F238E27FC236}">
                  <a16:creationId xmlns:a16="http://schemas.microsoft.com/office/drawing/2014/main" id="{B9145552-DD38-2321-0040-04A18C3471A0}"/>
                </a:ext>
              </a:extLst>
            </p:cNvPr>
            <p:cNvSpPr/>
            <p:nvPr userDrawn="1"/>
          </p:nvSpPr>
          <p:spPr>
            <a:xfrm>
              <a:off x="8141112"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627" name="Freeform 626">
              <a:extLst>
                <a:ext uri="{FF2B5EF4-FFF2-40B4-BE49-F238E27FC236}">
                  <a16:creationId xmlns:a16="http://schemas.microsoft.com/office/drawing/2014/main" id="{A814A1C2-CF6A-2868-08EE-77343452C876}"/>
                </a:ext>
              </a:extLst>
            </p:cNvPr>
            <p:cNvSpPr/>
            <p:nvPr userDrawn="1"/>
          </p:nvSpPr>
          <p:spPr>
            <a:xfrm>
              <a:off x="7955777"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628" name="Freeform 627">
              <a:extLst>
                <a:ext uri="{FF2B5EF4-FFF2-40B4-BE49-F238E27FC236}">
                  <a16:creationId xmlns:a16="http://schemas.microsoft.com/office/drawing/2014/main" id="{4AA516B1-31CD-CC7F-36AD-64B503062EB3}"/>
                </a:ext>
              </a:extLst>
            </p:cNvPr>
            <p:cNvSpPr/>
            <p:nvPr userDrawn="1"/>
          </p:nvSpPr>
          <p:spPr>
            <a:xfrm>
              <a:off x="8429571"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629" name="Freeform 628">
              <a:extLst>
                <a:ext uri="{FF2B5EF4-FFF2-40B4-BE49-F238E27FC236}">
                  <a16:creationId xmlns:a16="http://schemas.microsoft.com/office/drawing/2014/main" id="{5D2A80F6-1F05-180A-541A-C380755B6782}"/>
                </a:ext>
              </a:extLst>
            </p:cNvPr>
            <p:cNvSpPr/>
            <p:nvPr userDrawn="1"/>
          </p:nvSpPr>
          <p:spPr>
            <a:xfrm>
              <a:off x="9002551"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630" name="Freeform 629">
              <a:extLst>
                <a:ext uri="{FF2B5EF4-FFF2-40B4-BE49-F238E27FC236}">
                  <a16:creationId xmlns:a16="http://schemas.microsoft.com/office/drawing/2014/main" id="{71C7939D-D16C-53F4-0BA9-2F1C55A6BD82}"/>
                </a:ext>
              </a:extLst>
            </p:cNvPr>
            <p:cNvSpPr/>
            <p:nvPr userDrawn="1"/>
          </p:nvSpPr>
          <p:spPr>
            <a:xfrm>
              <a:off x="8561346"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631" name="Freeform 630">
              <a:extLst>
                <a:ext uri="{FF2B5EF4-FFF2-40B4-BE49-F238E27FC236}">
                  <a16:creationId xmlns:a16="http://schemas.microsoft.com/office/drawing/2014/main" id="{88DD3933-73DA-E0AC-DC5A-FAA163A77781}"/>
                </a:ext>
              </a:extLst>
            </p:cNvPr>
            <p:cNvSpPr/>
            <p:nvPr userDrawn="1"/>
          </p:nvSpPr>
          <p:spPr>
            <a:xfrm>
              <a:off x="8373051"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632" name="Freeform 631">
              <a:extLst>
                <a:ext uri="{FF2B5EF4-FFF2-40B4-BE49-F238E27FC236}">
                  <a16:creationId xmlns:a16="http://schemas.microsoft.com/office/drawing/2014/main" id="{E2A10F87-6169-69FF-7A56-727D680E9400}"/>
                </a:ext>
              </a:extLst>
            </p:cNvPr>
            <p:cNvSpPr/>
            <p:nvPr userDrawn="1"/>
          </p:nvSpPr>
          <p:spPr>
            <a:xfrm>
              <a:off x="8487388"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633" name="Freeform 632">
              <a:extLst>
                <a:ext uri="{FF2B5EF4-FFF2-40B4-BE49-F238E27FC236}">
                  <a16:creationId xmlns:a16="http://schemas.microsoft.com/office/drawing/2014/main" id="{428D6479-33D3-2B65-24B7-648CE0674AB8}"/>
                </a:ext>
              </a:extLst>
            </p:cNvPr>
            <p:cNvSpPr/>
            <p:nvPr userDrawn="1"/>
          </p:nvSpPr>
          <p:spPr>
            <a:xfrm>
              <a:off x="8489211"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634" name="Freeform 633">
              <a:extLst>
                <a:ext uri="{FF2B5EF4-FFF2-40B4-BE49-F238E27FC236}">
                  <a16:creationId xmlns:a16="http://schemas.microsoft.com/office/drawing/2014/main" id="{7BCDD193-C99E-D903-A47C-CB291C51EA1C}"/>
                </a:ext>
              </a:extLst>
            </p:cNvPr>
            <p:cNvSpPr/>
            <p:nvPr userDrawn="1"/>
          </p:nvSpPr>
          <p:spPr>
            <a:xfrm>
              <a:off x="8551782"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635" name="Freeform 634">
              <a:extLst>
                <a:ext uri="{FF2B5EF4-FFF2-40B4-BE49-F238E27FC236}">
                  <a16:creationId xmlns:a16="http://schemas.microsoft.com/office/drawing/2014/main" id="{52494363-6851-DF9A-317B-79DE2F05EF1B}"/>
                </a:ext>
              </a:extLst>
            </p:cNvPr>
            <p:cNvSpPr/>
            <p:nvPr userDrawn="1"/>
          </p:nvSpPr>
          <p:spPr>
            <a:xfrm>
              <a:off x="8651488"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636" name="Freeform 635">
              <a:extLst>
                <a:ext uri="{FF2B5EF4-FFF2-40B4-BE49-F238E27FC236}">
                  <a16:creationId xmlns:a16="http://schemas.microsoft.com/office/drawing/2014/main" id="{D80EED37-555A-1CAB-F163-389C2430CFCC}"/>
                </a:ext>
              </a:extLst>
            </p:cNvPr>
            <p:cNvSpPr/>
            <p:nvPr userDrawn="1"/>
          </p:nvSpPr>
          <p:spPr>
            <a:xfrm>
              <a:off x="11526127"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637" name="Freeform 636">
              <a:extLst>
                <a:ext uri="{FF2B5EF4-FFF2-40B4-BE49-F238E27FC236}">
                  <a16:creationId xmlns:a16="http://schemas.microsoft.com/office/drawing/2014/main" id="{4886D691-261F-5DF0-0258-EAFCE07AA771}"/>
                </a:ext>
              </a:extLst>
            </p:cNvPr>
            <p:cNvSpPr/>
            <p:nvPr userDrawn="1"/>
          </p:nvSpPr>
          <p:spPr>
            <a:xfrm>
              <a:off x="11079699"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638" name="Freeform 637">
              <a:extLst>
                <a:ext uri="{FF2B5EF4-FFF2-40B4-BE49-F238E27FC236}">
                  <a16:creationId xmlns:a16="http://schemas.microsoft.com/office/drawing/2014/main" id="{917F9650-DEF6-44EC-2A12-734D68D693FC}"/>
                </a:ext>
              </a:extLst>
            </p:cNvPr>
            <p:cNvSpPr/>
            <p:nvPr userDrawn="1"/>
          </p:nvSpPr>
          <p:spPr>
            <a:xfrm>
              <a:off x="10995775"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639" name="Freeform 638">
              <a:extLst>
                <a:ext uri="{FF2B5EF4-FFF2-40B4-BE49-F238E27FC236}">
                  <a16:creationId xmlns:a16="http://schemas.microsoft.com/office/drawing/2014/main" id="{9E5C2C56-52F8-CD47-9A5B-66F6B81CCECD}"/>
                </a:ext>
              </a:extLst>
            </p:cNvPr>
            <p:cNvSpPr/>
            <p:nvPr userDrawn="1"/>
          </p:nvSpPr>
          <p:spPr>
            <a:xfrm>
              <a:off x="11906654"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640" name="Freeform 639">
              <a:extLst>
                <a:ext uri="{FF2B5EF4-FFF2-40B4-BE49-F238E27FC236}">
                  <a16:creationId xmlns:a16="http://schemas.microsoft.com/office/drawing/2014/main" id="{E21B6631-A070-0C3B-D058-7F13E1C6094C}"/>
                </a:ext>
              </a:extLst>
            </p:cNvPr>
            <p:cNvSpPr/>
            <p:nvPr userDrawn="1"/>
          </p:nvSpPr>
          <p:spPr>
            <a:xfrm>
              <a:off x="10690497"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641" name="Freeform 640">
              <a:extLst>
                <a:ext uri="{FF2B5EF4-FFF2-40B4-BE49-F238E27FC236}">
                  <a16:creationId xmlns:a16="http://schemas.microsoft.com/office/drawing/2014/main" id="{2EBC0AF4-92F4-72D8-B58B-0EA496BF9E6A}"/>
                </a:ext>
              </a:extLst>
            </p:cNvPr>
            <p:cNvSpPr/>
            <p:nvPr userDrawn="1"/>
          </p:nvSpPr>
          <p:spPr>
            <a:xfrm>
              <a:off x="11441473"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642" name="Freeform 641">
              <a:extLst>
                <a:ext uri="{FF2B5EF4-FFF2-40B4-BE49-F238E27FC236}">
                  <a16:creationId xmlns:a16="http://schemas.microsoft.com/office/drawing/2014/main" id="{74DE9FE2-1A0C-B7B1-1FA0-F04869F772A9}"/>
                </a:ext>
              </a:extLst>
            </p:cNvPr>
            <p:cNvSpPr/>
            <p:nvPr userDrawn="1"/>
          </p:nvSpPr>
          <p:spPr>
            <a:xfrm>
              <a:off x="10919496"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643" name="Freeform 642">
              <a:extLst>
                <a:ext uri="{FF2B5EF4-FFF2-40B4-BE49-F238E27FC236}">
                  <a16:creationId xmlns:a16="http://schemas.microsoft.com/office/drawing/2014/main" id="{84D0A0A8-61CB-54AB-9B95-F00A4BCD8AB5}"/>
                </a:ext>
              </a:extLst>
            </p:cNvPr>
            <p:cNvSpPr/>
            <p:nvPr userDrawn="1"/>
          </p:nvSpPr>
          <p:spPr>
            <a:xfrm>
              <a:off x="10575162"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644" name="Freeform 643">
              <a:extLst>
                <a:ext uri="{FF2B5EF4-FFF2-40B4-BE49-F238E27FC236}">
                  <a16:creationId xmlns:a16="http://schemas.microsoft.com/office/drawing/2014/main" id="{5D28E754-1AA8-B190-49EF-787FAF5C2336}"/>
                </a:ext>
              </a:extLst>
            </p:cNvPr>
            <p:cNvSpPr/>
            <p:nvPr userDrawn="1"/>
          </p:nvSpPr>
          <p:spPr>
            <a:xfrm>
              <a:off x="10389783"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645" name="Freeform 644">
              <a:extLst>
                <a:ext uri="{FF2B5EF4-FFF2-40B4-BE49-F238E27FC236}">
                  <a16:creationId xmlns:a16="http://schemas.microsoft.com/office/drawing/2014/main" id="{F3273070-1A82-3C55-514F-22F96E056465}"/>
                </a:ext>
              </a:extLst>
            </p:cNvPr>
            <p:cNvSpPr/>
            <p:nvPr userDrawn="1"/>
          </p:nvSpPr>
          <p:spPr>
            <a:xfrm>
              <a:off x="10863603"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646" name="Freeform 645">
              <a:extLst>
                <a:ext uri="{FF2B5EF4-FFF2-40B4-BE49-F238E27FC236}">
                  <a16:creationId xmlns:a16="http://schemas.microsoft.com/office/drawing/2014/main" id="{BDCAA529-53CF-30BC-5BBC-4068821C8DBB}"/>
                </a:ext>
              </a:extLst>
            </p:cNvPr>
            <p:cNvSpPr/>
            <p:nvPr userDrawn="1"/>
          </p:nvSpPr>
          <p:spPr>
            <a:xfrm>
              <a:off x="11436536"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647" name="Freeform 646">
              <a:extLst>
                <a:ext uri="{FF2B5EF4-FFF2-40B4-BE49-F238E27FC236}">
                  <a16:creationId xmlns:a16="http://schemas.microsoft.com/office/drawing/2014/main" id="{F03355CB-FFF9-B6B8-656A-AEEF6E1D82B2}"/>
                </a:ext>
              </a:extLst>
            </p:cNvPr>
            <p:cNvSpPr/>
            <p:nvPr userDrawn="1"/>
          </p:nvSpPr>
          <p:spPr>
            <a:xfrm>
              <a:off x="10995377"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648" name="Freeform 647">
              <a:extLst>
                <a:ext uri="{FF2B5EF4-FFF2-40B4-BE49-F238E27FC236}">
                  <a16:creationId xmlns:a16="http://schemas.microsoft.com/office/drawing/2014/main" id="{56D6A80F-0D5F-F361-4717-94EA30F4553D}"/>
                </a:ext>
              </a:extLst>
            </p:cNvPr>
            <p:cNvSpPr/>
            <p:nvPr userDrawn="1"/>
          </p:nvSpPr>
          <p:spPr>
            <a:xfrm>
              <a:off x="10807082"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649" name="Freeform 648">
              <a:extLst>
                <a:ext uri="{FF2B5EF4-FFF2-40B4-BE49-F238E27FC236}">
                  <a16:creationId xmlns:a16="http://schemas.microsoft.com/office/drawing/2014/main" id="{B7B3A43F-9FAB-894A-909A-7D0B61AC525B}"/>
                </a:ext>
              </a:extLst>
            </p:cNvPr>
            <p:cNvSpPr/>
            <p:nvPr userDrawn="1"/>
          </p:nvSpPr>
          <p:spPr>
            <a:xfrm>
              <a:off x="10921389"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650" name="Freeform 649">
              <a:extLst>
                <a:ext uri="{FF2B5EF4-FFF2-40B4-BE49-F238E27FC236}">
                  <a16:creationId xmlns:a16="http://schemas.microsoft.com/office/drawing/2014/main" id="{BD1FA757-8B51-D826-96CF-79B1B7F937F8}"/>
                </a:ext>
              </a:extLst>
            </p:cNvPr>
            <p:cNvSpPr/>
            <p:nvPr userDrawn="1"/>
          </p:nvSpPr>
          <p:spPr>
            <a:xfrm>
              <a:off x="10923179"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651" name="Freeform 650">
              <a:extLst>
                <a:ext uri="{FF2B5EF4-FFF2-40B4-BE49-F238E27FC236}">
                  <a16:creationId xmlns:a16="http://schemas.microsoft.com/office/drawing/2014/main" id="{11F5D225-0B0A-BB59-2DBE-E07DA8BF7581}"/>
                </a:ext>
              </a:extLst>
            </p:cNvPr>
            <p:cNvSpPr/>
            <p:nvPr userDrawn="1"/>
          </p:nvSpPr>
          <p:spPr>
            <a:xfrm>
              <a:off x="10985778"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652" name="Freeform 651">
              <a:extLst>
                <a:ext uri="{FF2B5EF4-FFF2-40B4-BE49-F238E27FC236}">
                  <a16:creationId xmlns:a16="http://schemas.microsoft.com/office/drawing/2014/main" id="{BF00D3E9-6D2A-A5F3-929D-F53D14CCD9CC}"/>
                </a:ext>
              </a:extLst>
            </p:cNvPr>
            <p:cNvSpPr/>
            <p:nvPr userDrawn="1"/>
          </p:nvSpPr>
          <p:spPr>
            <a:xfrm>
              <a:off x="11085445"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653" name="Freeform 652">
              <a:extLst>
                <a:ext uri="{FF2B5EF4-FFF2-40B4-BE49-F238E27FC236}">
                  <a16:creationId xmlns:a16="http://schemas.microsoft.com/office/drawing/2014/main" id="{BE13B4BF-C1A6-510F-72BA-231C3B47F055}"/>
                </a:ext>
              </a:extLst>
            </p:cNvPr>
            <p:cNvSpPr/>
            <p:nvPr userDrawn="1"/>
          </p:nvSpPr>
          <p:spPr>
            <a:xfrm>
              <a:off x="8864036" y="3990460"/>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654" name="Freeform 653">
              <a:extLst>
                <a:ext uri="{FF2B5EF4-FFF2-40B4-BE49-F238E27FC236}">
                  <a16:creationId xmlns:a16="http://schemas.microsoft.com/office/drawing/2014/main" id="{2C49FEFE-E338-316B-ABFD-D674D07D5C8B}"/>
                </a:ext>
              </a:extLst>
            </p:cNvPr>
            <p:cNvSpPr/>
            <p:nvPr userDrawn="1"/>
          </p:nvSpPr>
          <p:spPr>
            <a:xfrm>
              <a:off x="9057496" y="3989272"/>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655" name="Freeform 654">
              <a:extLst>
                <a:ext uri="{FF2B5EF4-FFF2-40B4-BE49-F238E27FC236}">
                  <a16:creationId xmlns:a16="http://schemas.microsoft.com/office/drawing/2014/main" id="{3DA2D471-D7F0-A297-91B0-896923D074D0}"/>
                </a:ext>
              </a:extLst>
            </p:cNvPr>
            <p:cNvSpPr/>
            <p:nvPr userDrawn="1"/>
          </p:nvSpPr>
          <p:spPr>
            <a:xfrm>
              <a:off x="8676799" y="3990892"/>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656" name="Freeform 655">
              <a:extLst>
                <a:ext uri="{FF2B5EF4-FFF2-40B4-BE49-F238E27FC236}">
                  <a16:creationId xmlns:a16="http://schemas.microsoft.com/office/drawing/2014/main" id="{150B95DE-5660-D7CF-EC09-E104226F7CCF}"/>
                </a:ext>
              </a:extLst>
            </p:cNvPr>
            <p:cNvSpPr/>
            <p:nvPr userDrawn="1"/>
          </p:nvSpPr>
          <p:spPr>
            <a:xfrm>
              <a:off x="8641587" y="3994627"/>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657" name="Freeform 656">
              <a:extLst>
                <a:ext uri="{FF2B5EF4-FFF2-40B4-BE49-F238E27FC236}">
                  <a16:creationId xmlns:a16="http://schemas.microsoft.com/office/drawing/2014/main" id="{CF9B7114-D944-34E9-7BB2-B6242ADC38F6}"/>
                </a:ext>
              </a:extLst>
            </p:cNvPr>
            <p:cNvSpPr/>
            <p:nvPr userDrawn="1"/>
          </p:nvSpPr>
          <p:spPr>
            <a:xfrm>
              <a:off x="9023365" y="3988762"/>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658" name="Freeform 657">
              <a:extLst>
                <a:ext uri="{FF2B5EF4-FFF2-40B4-BE49-F238E27FC236}">
                  <a16:creationId xmlns:a16="http://schemas.microsoft.com/office/drawing/2014/main" id="{843399DE-9F67-C66B-9CB3-00AD0A75BD6F}"/>
                </a:ext>
              </a:extLst>
            </p:cNvPr>
            <p:cNvSpPr/>
            <p:nvPr userDrawn="1"/>
          </p:nvSpPr>
          <p:spPr>
            <a:xfrm>
              <a:off x="9063053" y="4002893"/>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659" name="Freeform 658">
              <a:extLst>
                <a:ext uri="{FF2B5EF4-FFF2-40B4-BE49-F238E27FC236}">
                  <a16:creationId xmlns:a16="http://schemas.microsoft.com/office/drawing/2014/main" id="{F590023D-AA19-01E7-0EB3-D38589657527}"/>
                </a:ext>
              </a:extLst>
            </p:cNvPr>
            <p:cNvSpPr/>
            <p:nvPr userDrawn="1"/>
          </p:nvSpPr>
          <p:spPr>
            <a:xfrm>
              <a:off x="8513798" y="3993738"/>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660" name="Freeform 659">
              <a:extLst>
                <a:ext uri="{FF2B5EF4-FFF2-40B4-BE49-F238E27FC236}">
                  <a16:creationId xmlns:a16="http://schemas.microsoft.com/office/drawing/2014/main" id="{B91ECAA4-1E66-7A7B-788D-4486EBE097F5}"/>
                </a:ext>
              </a:extLst>
            </p:cNvPr>
            <p:cNvSpPr/>
            <p:nvPr userDrawn="1"/>
          </p:nvSpPr>
          <p:spPr>
            <a:xfrm>
              <a:off x="8828540" y="3991206"/>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661" name="Freeform 660">
              <a:extLst>
                <a:ext uri="{FF2B5EF4-FFF2-40B4-BE49-F238E27FC236}">
                  <a16:creationId xmlns:a16="http://schemas.microsoft.com/office/drawing/2014/main" id="{EDF4BEF6-1B6B-C770-4AEC-9602B005CAB7}"/>
                </a:ext>
              </a:extLst>
            </p:cNvPr>
            <p:cNvSpPr/>
            <p:nvPr userDrawn="1"/>
          </p:nvSpPr>
          <p:spPr>
            <a:xfrm>
              <a:off x="8609675" y="3993634"/>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662" name="Freeform 661">
              <a:extLst>
                <a:ext uri="{FF2B5EF4-FFF2-40B4-BE49-F238E27FC236}">
                  <a16:creationId xmlns:a16="http://schemas.microsoft.com/office/drawing/2014/main" id="{8B19C5AA-4A1F-42E0-DCC1-FE74F34B28BB}"/>
                </a:ext>
              </a:extLst>
            </p:cNvPr>
            <p:cNvSpPr/>
            <p:nvPr userDrawn="1"/>
          </p:nvSpPr>
          <p:spPr>
            <a:xfrm>
              <a:off x="8465474" y="3992808"/>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663" name="Freeform 662">
              <a:extLst>
                <a:ext uri="{FF2B5EF4-FFF2-40B4-BE49-F238E27FC236}">
                  <a16:creationId xmlns:a16="http://schemas.microsoft.com/office/drawing/2014/main" id="{5E26F317-EB19-D430-F317-08A18DAB11A0}"/>
                </a:ext>
              </a:extLst>
            </p:cNvPr>
            <p:cNvSpPr/>
            <p:nvPr userDrawn="1"/>
          </p:nvSpPr>
          <p:spPr>
            <a:xfrm>
              <a:off x="8387870" y="3994406"/>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664" name="Freeform 663">
              <a:extLst>
                <a:ext uri="{FF2B5EF4-FFF2-40B4-BE49-F238E27FC236}">
                  <a16:creationId xmlns:a16="http://schemas.microsoft.com/office/drawing/2014/main" id="{D83C8A0D-49C3-844F-5D4E-E8CAD86385C3}"/>
                </a:ext>
              </a:extLst>
            </p:cNvPr>
            <p:cNvSpPr/>
            <p:nvPr userDrawn="1"/>
          </p:nvSpPr>
          <p:spPr>
            <a:xfrm>
              <a:off x="8586233" y="3991292"/>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665" name="Freeform 664">
              <a:extLst>
                <a:ext uri="{FF2B5EF4-FFF2-40B4-BE49-F238E27FC236}">
                  <a16:creationId xmlns:a16="http://schemas.microsoft.com/office/drawing/2014/main" id="{63AA3010-E704-5828-4694-1F192800B489}"/>
                </a:ext>
              </a:extLst>
            </p:cNvPr>
            <p:cNvSpPr/>
            <p:nvPr userDrawn="1"/>
          </p:nvSpPr>
          <p:spPr>
            <a:xfrm>
              <a:off x="8826575" y="3989334"/>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666" name="Freeform 665">
              <a:extLst>
                <a:ext uri="{FF2B5EF4-FFF2-40B4-BE49-F238E27FC236}">
                  <a16:creationId xmlns:a16="http://schemas.microsoft.com/office/drawing/2014/main" id="{75F715B2-394A-D982-1C54-848173EFEC0C}"/>
                </a:ext>
              </a:extLst>
            </p:cNvPr>
            <p:cNvSpPr/>
            <p:nvPr userDrawn="1"/>
          </p:nvSpPr>
          <p:spPr>
            <a:xfrm>
              <a:off x="8641482" y="3996968"/>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667" name="Freeform 666">
              <a:extLst>
                <a:ext uri="{FF2B5EF4-FFF2-40B4-BE49-F238E27FC236}">
                  <a16:creationId xmlns:a16="http://schemas.microsoft.com/office/drawing/2014/main" id="{F6321113-AB46-F350-F94D-272989F0F166}"/>
                </a:ext>
              </a:extLst>
            </p:cNvPr>
            <p:cNvSpPr/>
            <p:nvPr userDrawn="1"/>
          </p:nvSpPr>
          <p:spPr>
            <a:xfrm>
              <a:off x="8562625" y="3993655"/>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668" name="Freeform 667">
              <a:extLst>
                <a:ext uri="{FF2B5EF4-FFF2-40B4-BE49-F238E27FC236}">
                  <a16:creationId xmlns:a16="http://schemas.microsoft.com/office/drawing/2014/main" id="{7BD80B1D-DA38-4333-528E-48D8CA6B361E}"/>
                </a:ext>
              </a:extLst>
            </p:cNvPr>
            <p:cNvSpPr/>
            <p:nvPr userDrawn="1"/>
          </p:nvSpPr>
          <p:spPr>
            <a:xfrm>
              <a:off x="8610495" y="4001344"/>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669" name="Freeform 668">
              <a:extLst>
                <a:ext uri="{FF2B5EF4-FFF2-40B4-BE49-F238E27FC236}">
                  <a16:creationId xmlns:a16="http://schemas.microsoft.com/office/drawing/2014/main" id="{9E91B796-8EEB-E8A4-58F1-08531FDA95A0}"/>
                </a:ext>
              </a:extLst>
            </p:cNvPr>
            <p:cNvSpPr/>
            <p:nvPr userDrawn="1"/>
          </p:nvSpPr>
          <p:spPr>
            <a:xfrm>
              <a:off x="8611228" y="3991088"/>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670" name="Freeform 669">
              <a:extLst>
                <a:ext uri="{FF2B5EF4-FFF2-40B4-BE49-F238E27FC236}">
                  <a16:creationId xmlns:a16="http://schemas.microsoft.com/office/drawing/2014/main" id="{32ED7F07-403C-A768-196F-5F82E7AB6CA7}"/>
                </a:ext>
              </a:extLst>
            </p:cNvPr>
            <p:cNvSpPr/>
            <p:nvPr userDrawn="1"/>
          </p:nvSpPr>
          <p:spPr>
            <a:xfrm>
              <a:off x="8637508" y="3995431"/>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671" name="Freeform 670">
              <a:extLst>
                <a:ext uri="{FF2B5EF4-FFF2-40B4-BE49-F238E27FC236}">
                  <a16:creationId xmlns:a16="http://schemas.microsoft.com/office/drawing/2014/main" id="{04B408FE-B637-7C3E-B9F0-82A79BC2C968}"/>
                </a:ext>
              </a:extLst>
            </p:cNvPr>
            <p:cNvSpPr/>
            <p:nvPr userDrawn="1"/>
          </p:nvSpPr>
          <p:spPr>
            <a:xfrm>
              <a:off x="8679245" y="3994550"/>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672" name="Freeform 671">
              <a:extLst>
                <a:ext uri="{FF2B5EF4-FFF2-40B4-BE49-F238E27FC236}">
                  <a16:creationId xmlns:a16="http://schemas.microsoft.com/office/drawing/2014/main" id="{19BFE79A-C788-6622-4561-93330C2791F2}"/>
                </a:ext>
              </a:extLst>
            </p:cNvPr>
            <p:cNvSpPr/>
            <p:nvPr userDrawn="1"/>
          </p:nvSpPr>
          <p:spPr>
            <a:xfrm>
              <a:off x="7972633" y="3999447"/>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673" name="Freeform 672">
              <a:extLst>
                <a:ext uri="{FF2B5EF4-FFF2-40B4-BE49-F238E27FC236}">
                  <a16:creationId xmlns:a16="http://schemas.microsoft.com/office/drawing/2014/main" id="{40D4C2F8-BCC3-D3BA-B1BE-C59E0ADD76C2}"/>
                </a:ext>
              </a:extLst>
            </p:cNvPr>
            <p:cNvSpPr/>
            <p:nvPr userDrawn="1"/>
          </p:nvSpPr>
          <p:spPr>
            <a:xfrm>
              <a:off x="8072370" y="3998889"/>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674" name="Freeform 673">
              <a:extLst>
                <a:ext uri="{FF2B5EF4-FFF2-40B4-BE49-F238E27FC236}">
                  <a16:creationId xmlns:a16="http://schemas.microsoft.com/office/drawing/2014/main" id="{E46CFE53-D2DA-C264-A0C0-0DD1C9907953}"/>
                </a:ext>
              </a:extLst>
            </p:cNvPr>
            <p:cNvSpPr/>
            <p:nvPr userDrawn="1"/>
          </p:nvSpPr>
          <p:spPr>
            <a:xfrm>
              <a:off x="7876041" y="3999649"/>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675" name="Freeform 674">
              <a:extLst>
                <a:ext uri="{FF2B5EF4-FFF2-40B4-BE49-F238E27FC236}">
                  <a16:creationId xmlns:a16="http://schemas.microsoft.com/office/drawing/2014/main" id="{AE515D81-FF23-4844-693F-368E23AAC335}"/>
                </a:ext>
              </a:extLst>
            </p:cNvPr>
            <p:cNvSpPr/>
            <p:nvPr userDrawn="1"/>
          </p:nvSpPr>
          <p:spPr>
            <a:xfrm>
              <a:off x="7857875" y="4001607"/>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676" name="Freeform 675">
              <a:extLst>
                <a:ext uri="{FF2B5EF4-FFF2-40B4-BE49-F238E27FC236}">
                  <a16:creationId xmlns:a16="http://schemas.microsoft.com/office/drawing/2014/main" id="{7AEC24B0-BE61-A87F-16E7-262BDB8B2F7F}"/>
                </a:ext>
              </a:extLst>
            </p:cNvPr>
            <p:cNvSpPr/>
            <p:nvPr userDrawn="1"/>
          </p:nvSpPr>
          <p:spPr>
            <a:xfrm>
              <a:off x="8054672" y="3998691"/>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677" name="Freeform 676">
              <a:extLst>
                <a:ext uri="{FF2B5EF4-FFF2-40B4-BE49-F238E27FC236}">
                  <a16:creationId xmlns:a16="http://schemas.microsoft.com/office/drawing/2014/main" id="{7B726C7B-1FB4-E00F-3F5D-848CE3299927}"/>
                </a:ext>
              </a:extLst>
            </p:cNvPr>
            <p:cNvSpPr/>
            <p:nvPr userDrawn="1"/>
          </p:nvSpPr>
          <p:spPr>
            <a:xfrm>
              <a:off x="8075253" y="4005930"/>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678" name="Freeform 677">
              <a:extLst>
                <a:ext uri="{FF2B5EF4-FFF2-40B4-BE49-F238E27FC236}">
                  <a16:creationId xmlns:a16="http://schemas.microsoft.com/office/drawing/2014/main" id="{421FEA7B-AADA-9270-7FCA-F374BAEF1B14}"/>
                </a:ext>
              </a:extLst>
            </p:cNvPr>
            <p:cNvSpPr/>
            <p:nvPr userDrawn="1"/>
          </p:nvSpPr>
          <p:spPr>
            <a:xfrm>
              <a:off x="7791923" y="4001133"/>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679" name="Freeform 678">
              <a:extLst>
                <a:ext uri="{FF2B5EF4-FFF2-40B4-BE49-F238E27FC236}">
                  <a16:creationId xmlns:a16="http://schemas.microsoft.com/office/drawing/2014/main" id="{B7443495-57D6-9231-805C-BBFB0BE97DDB}"/>
                </a:ext>
              </a:extLst>
            </p:cNvPr>
            <p:cNvSpPr/>
            <p:nvPr userDrawn="1"/>
          </p:nvSpPr>
          <p:spPr>
            <a:xfrm>
              <a:off x="7954163" y="3999845"/>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680" name="Freeform 679">
              <a:extLst>
                <a:ext uri="{FF2B5EF4-FFF2-40B4-BE49-F238E27FC236}">
                  <a16:creationId xmlns:a16="http://schemas.microsoft.com/office/drawing/2014/main" id="{53D59916-4981-E209-B0AE-4B01706278D6}"/>
                </a:ext>
              </a:extLst>
            </p:cNvPr>
            <p:cNvSpPr/>
            <p:nvPr userDrawn="1"/>
          </p:nvSpPr>
          <p:spPr>
            <a:xfrm>
              <a:off x="7841384" y="4001047"/>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681" name="Freeform 680">
              <a:extLst>
                <a:ext uri="{FF2B5EF4-FFF2-40B4-BE49-F238E27FC236}">
                  <a16:creationId xmlns:a16="http://schemas.microsoft.com/office/drawing/2014/main" id="{593A9B4E-9E39-60CC-CDFE-57555AB0FA1E}"/>
                </a:ext>
              </a:extLst>
            </p:cNvPr>
            <p:cNvSpPr/>
            <p:nvPr userDrawn="1"/>
          </p:nvSpPr>
          <p:spPr>
            <a:xfrm>
              <a:off x="7766863" y="4000710"/>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682" name="Freeform 681">
              <a:extLst>
                <a:ext uri="{FF2B5EF4-FFF2-40B4-BE49-F238E27FC236}">
                  <a16:creationId xmlns:a16="http://schemas.microsoft.com/office/drawing/2014/main" id="{96CF19CB-05B5-2AEF-6A4E-79482E0D294C}"/>
                </a:ext>
              </a:extLst>
            </p:cNvPr>
            <p:cNvSpPr/>
            <p:nvPr userDrawn="1"/>
          </p:nvSpPr>
          <p:spPr>
            <a:xfrm>
              <a:off x="7726922" y="4001482"/>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683" name="Freeform 682">
              <a:extLst>
                <a:ext uri="{FF2B5EF4-FFF2-40B4-BE49-F238E27FC236}">
                  <a16:creationId xmlns:a16="http://schemas.microsoft.com/office/drawing/2014/main" id="{27959A28-2B08-15EC-7317-79A37581F950}"/>
                </a:ext>
              </a:extLst>
            </p:cNvPr>
            <p:cNvSpPr/>
            <p:nvPr userDrawn="1"/>
          </p:nvSpPr>
          <p:spPr>
            <a:xfrm>
              <a:off x="7829342" y="3999987"/>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684" name="Freeform 683">
              <a:extLst>
                <a:ext uri="{FF2B5EF4-FFF2-40B4-BE49-F238E27FC236}">
                  <a16:creationId xmlns:a16="http://schemas.microsoft.com/office/drawing/2014/main" id="{3431C00A-36AA-F37E-B353-4B49AB33BF32}"/>
                </a:ext>
              </a:extLst>
            </p:cNvPr>
            <p:cNvSpPr/>
            <p:nvPr userDrawn="1"/>
          </p:nvSpPr>
          <p:spPr>
            <a:xfrm>
              <a:off x="7953201" y="3998970"/>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685" name="Freeform 684">
              <a:extLst>
                <a:ext uri="{FF2B5EF4-FFF2-40B4-BE49-F238E27FC236}">
                  <a16:creationId xmlns:a16="http://schemas.microsoft.com/office/drawing/2014/main" id="{7AD8036B-48BC-A680-F82C-2E33E512AD90}"/>
                </a:ext>
              </a:extLst>
            </p:cNvPr>
            <p:cNvSpPr/>
            <p:nvPr userDrawn="1"/>
          </p:nvSpPr>
          <p:spPr>
            <a:xfrm>
              <a:off x="7857785" y="4002830"/>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686" name="Freeform 685">
              <a:extLst>
                <a:ext uri="{FF2B5EF4-FFF2-40B4-BE49-F238E27FC236}">
                  <a16:creationId xmlns:a16="http://schemas.microsoft.com/office/drawing/2014/main" id="{E50815EC-A14C-E864-2A39-BB67BB1E3AFB}"/>
                </a:ext>
              </a:extLst>
            </p:cNvPr>
            <p:cNvSpPr/>
            <p:nvPr userDrawn="1"/>
          </p:nvSpPr>
          <p:spPr>
            <a:xfrm>
              <a:off x="7817104" y="4001168"/>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687" name="Freeform 686">
              <a:extLst>
                <a:ext uri="{FF2B5EF4-FFF2-40B4-BE49-F238E27FC236}">
                  <a16:creationId xmlns:a16="http://schemas.microsoft.com/office/drawing/2014/main" id="{8E4DFC42-F679-9738-F76B-9A14130E0D1B}"/>
                </a:ext>
              </a:extLst>
            </p:cNvPr>
            <p:cNvSpPr/>
            <p:nvPr userDrawn="1"/>
          </p:nvSpPr>
          <p:spPr>
            <a:xfrm>
              <a:off x="7841896" y="4005160"/>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688" name="Freeform 687">
              <a:extLst>
                <a:ext uri="{FF2B5EF4-FFF2-40B4-BE49-F238E27FC236}">
                  <a16:creationId xmlns:a16="http://schemas.microsoft.com/office/drawing/2014/main" id="{DB91F1E0-B841-760F-BF6E-98309E2AC957}"/>
                </a:ext>
              </a:extLst>
            </p:cNvPr>
            <p:cNvSpPr/>
            <p:nvPr userDrawn="1"/>
          </p:nvSpPr>
          <p:spPr>
            <a:xfrm>
              <a:off x="7842149" y="3999789"/>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689" name="Freeform 688">
              <a:extLst>
                <a:ext uri="{FF2B5EF4-FFF2-40B4-BE49-F238E27FC236}">
                  <a16:creationId xmlns:a16="http://schemas.microsoft.com/office/drawing/2014/main" id="{4BE8AC95-898C-93B6-A9A3-094262064F2B}"/>
                </a:ext>
              </a:extLst>
            </p:cNvPr>
            <p:cNvSpPr/>
            <p:nvPr userDrawn="1"/>
          </p:nvSpPr>
          <p:spPr>
            <a:xfrm>
              <a:off x="7855727" y="4002037"/>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690" name="Freeform 689">
              <a:extLst>
                <a:ext uri="{FF2B5EF4-FFF2-40B4-BE49-F238E27FC236}">
                  <a16:creationId xmlns:a16="http://schemas.microsoft.com/office/drawing/2014/main" id="{0DC2BACE-D8F1-1164-9644-63A704FA66E5}"/>
                </a:ext>
              </a:extLst>
            </p:cNvPr>
            <p:cNvSpPr/>
            <p:nvPr userDrawn="1"/>
          </p:nvSpPr>
          <p:spPr>
            <a:xfrm>
              <a:off x="7877298" y="4001630"/>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691" name="Freeform 690">
              <a:extLst>
                <a:ext uri="{FF2B5EF4-FFF2-40B4-BE49-F238E27FC236}">
                  <a16:creationId xmlns:a16="http://schemas.microsoft.com/office/drawing/2014/main" id="{457D582E-4EE5-64C3-5C4B-2AC74C579735}"/>
                </a:ext>
              </a:extLst>
            </p:cNvPr>
            <p:cNvSpPr/>
            <p:nvPr userDrawn="1"/>
          </p:nvSpPr>
          <p:spPr>
            <a:xfrm>
              <a:off x="11768862" y="2144871"/>
              <a:ext cx="130209" cy="15310"/>
            </a:xfrm>
            <a:custGeom>
              <a:avLst/>
              <a:gdLst>
                <a:gd name="connsiteX0" fmla="*/ 28306 w 55997"/>
                <a:gd name="connsiteY0" fmla="*/ 6529 h 6584"/>
                <a:gd name="connsiteX1" fmla="*/ 52816 w 55997"/>
                <a:gd name="connsiteY1" fmla="*/ 6549 h 6584"/>
                <a:gd name="connsiteX2" fmla="*/ 55997 w 55997"/>
                <a:gd name="connsiteY2" fmla="*/ 4506 h 6584"/>
                <a:gd name="connsiteX3" fmla="*/ 55922 w 55997"/>
                <a:gd name="connsiteY3" fmla="*/ 2818 h 6584"/>
                <a:gd name="connsiteX4" fmla="*/ 51204 w 55997"/>
                <a:gd name="connsiteY4" fmla="*/ 1 h 6584"/>
                <a:gd name="connsiteX5" fmla="*/ 4447 w 55997"/>
                <a:gd name="connsiteY5" fmla="*/ 1 h 6584"/>
                <a:gd name="connsiteX6" fmla="*/ 491 w 55997"/>
                <a:gd name="connsiteY6" fmla="*/ 3773 h 6584"/>
                <a:gd name="connsiteX7" fmla="*/ 1420 w 55997"/>
                <a:gd name="connsiteY7" fmla="*/ 6325 h 6584"/>
                <a:gd name="connsiteX8" fmla="*/ 6582 w 55997"/>
                <a:gd name="connsiteY8" fmla="*/ 6539 h 6584"/>
                <a:gd name="connsiteX9" fmla="*/ 28327 w 55997"/>
                <a:gd name="connsiteY9" fmla="*/ 6539 h 6584"/>
                <a:gd name="connsiteX10" fmla="*/ 28327 w 55997"/>
                <a:gd name="connsiteY10" fmla="*/ 6519 h 6584"/>
                <a:gd name="connsiteX11" fmla="*/ 28306 w 55997"/>
                <a:gd name="connsiteY11" fmla="*/ 6529 h 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4">
                  <a:moveTo>
                    <a:pt x="28306" y="6529"/>
                  </a:moveTo>
                  <a:cubicBezTo>
                    <a:pt x="36478" y="6529"/>
                    <a:pt x="44644" y="6478"/>
                    <a:pt x="52816" y="6549"/>
                  </a:cubicBezTo>
                  <a:cubicBezTo>
                    <a:pt x="55138" y="6570"/>
                    <a:pt x="55997" y="5949"/>
                    <a:pt x="55997" y="4506"/>
                  </a:cubicBezTo>
                  <a:cubicBezTo>
                    <a:pt x="55997" y="3946"/>
                    <a:pt x="55997" y="3377"/>
                    <a:pt x="55922" y="2818"/>
                  </a:cubicBezTo>
                  <a:cubicBezTo>
                    <a:pt x="55533" y="245"/>
                    <a:pt x="55015" y="-19"/>
                    <a:pt x="51204" y="1"/>
                  </a:cubicBezTo>
                  <a:lnTo>
                    <a:pt x="4447" y="1"/>
                  </a:lnTo>
                  <a:cubicBezTo>
                    <a:pt x="780" y="1"/>
                    <a:pt x="-912" y="1465"/>
                    <a:pt x="491" y="3773"/>
                  </a:cubicBezTo>
                  <a:cubicBezTo>
                    <a:pt x="1004" y="4638"/>
                    <a:pt x="192" y="5990"/>
                    <a:pt x="1420" y="6325"/>
                  </a:cubicBezTo>
                  <a:cubicBezTo>
                    <a:pt x="2936" y="6732"/>
                    <a:pt x="4847" y="6539"/>
                    <a:pt x="6582" y="6539"/>
                  </a:cubicBezTo>
                  <a:lnTo>
                    <a:pt x="28327" y="6539"/>
                  </a:lnTo>
                  <a:lnTo>
                    <a:pt x="28327" y="6519"/>
                  </a:lnTo>
                  <a:lnTo>
                    <a:pt x="28306" y="6529"/>
                  </a:lnTo>
                  <a:close/>
                </a:path>
              </a:pathLst>
            </a:custGeom>
            <a:solidFill>
              <a:srgbClr val="FFFFFF">
                <a:alpha val="30000"/>
              </a:srgbClr>
            </a:solidFill>
            <a:ln w="5331" cap="flat">
              <a:noFill/>
              <a:prstDash val="solid"/>
              <a:miter/>
            </a:ln>
          </p:spPr>
          <p:txBody>
            <a:bodyPr rtlCol="0" anchor="ctr"/>
            <a:lstStyle/>
            <a:p>
              <a:endParaRPr lang="en-US"/>
            </a:p>
          </p:txBody>
        </p:sp>
        <p:sp>
          <p:nvSpPr>
            <p:cNvPr id="692" name="Freeform 691">
              <a:extLst>
                <a:ext uri="{FF2B5EF4-FFF2-40B4-BE49-F238E27FC236}">
                  <a16:creationId xmlns:a16="http://schemas.microsoft.com/office/drawing/2014/main" id="{8E4F5246-8CB8-2576-1A55-CA7AF3737A04}"/>
                </a:ext>
              </a:extLst>
            </p:cNvPr>
            <p:cNvSpPr/>
            <p:nvPr userDrawn="1"/>
          </p:nvSpPr>
          <p:spPr>
            <a:xfrm>
              <a:off x="11581646" y="2145306"/>
              <a:ext cx="128723" cy="16549"/>
            </a:xfrm>
            <a:custGeom>
              <a:avLst/>
              <a:gdLst>
                <a:gd name="connsiteX0" fmla="*/ 27740 w 55358"/>
                <a:gd name="connsiteY0" fmla="*/ 7093 h 7117"/>
                <a:gd name="connsiteX1" fmla="*/ 5686 w 55358"/>
                <a:gd name="connsiteY1" fmla="*/ 7093 h 7117"/>
                <a:gd name="connsiteX2" fmla="*/ 60 w 55358"/>
                <a:gd name="connsiteY2" fmla="*/ 3382 h 7117"/>
                <a:gd name="connsiteX3" fmla="*/ 3598 w 55358"/>
                <a:gd name="connsiteY3" fmla="*/ 1043 h 7117"/>
                <a:gd name="connsiteX4" fmla="*/ 41095 w 55358"/>
                <a:gd name="connsiteY4" fmla="*/ 1043 h 7117"/>
                <a:gd name="connsiteX5" fmla="*/ 43241 w 55358"/>
                <a:gd name="connsiteY5" fmla="*/ 972 h 7117"/>
                <a:gd name="connsiteX6" fmla="*/ 52075 w 55358"/>
                <a:gd name="connsiteY6" fmla="*/ 128 h 7117"/>
                <a:gd name="connsiteX7" fmla="*/ 53831 w 55358"/>
                <a:gd name="connsiteY7" fmla="*/ 921 h 7117"/>
                <a:gd name="connsiteX8" fmla="*/ 54936 w 55358"/>
                <a:gd name="connsiteY8" fmla="*/ 3138 h 7117"/>
                <a:gd name="connsiteX9" fmla="*/ 52251 w 55358"/>
                <a:gd name="connsiteY9" fmla="*/ 7083 h 7117"/>
                <a:gd name="connsiteX10" fmla="*/ 27740 w 55358"/>
                <a:gd name="connsiteY10" fmla="*/ 7083 h 7117"/>
                <a:gd name="connsiteX11" fmla="*/ 27740 w 55358"/>
                <a:gd name="connsiteY11" fmla="*/ 7093 h 7117"/>
                <a:gd name="connsiteX12" fmla="*/ 51952 w 55358"/>
                <a:gd name="connsiteY12" fmla="*/ 5384 h 7117"/>
                <a:gd name="connsiteX13" fmla="*/ 54098 w 55358"/>
                <a:gd name="connsiteY13" fmla="*/ 4877 h 7117"/>
                <a:gd name="connsiteX14" fmla="*/ 53468 w 55358"/>
                <a:gd name="connsiteY14" fmla="*/ 3503 h 7117"/>
                <a:gd name="connsiteX15" fmla="*/ 48232 w 55358"/>
                <a:gd name="connsiteY15" fmla="*/ 1724 h 7117"/>
                <a:gd name="connsiteX16" fmla="*/ 3940 w 55358"/>
                <a:gd name="connsiteY16" fmla="*/ 1796 h 7117"/>
                <a:gd name="connsiteX17" fmla="*/ 1111 w 55358"/>
                <a:gd name="connsiteY17" fmla="*/ 3310 h 7117"/>
                <a:gd name="connsiteX18" fmla="*/ 4095 w 55358"/>
                <a:gd name="connsiteY18" fmla="*/ 5405 h 7117"/>
                <a:gd name="connsiteX19" fmla="*/ 27767 w 55358"/>
                <a:gd name="connsiteY19" fmla="*/ 5354 h 7117"/>
                <a:gd name="connsiteX20" fmla="*/ 51978 w 55358"/>
                <a:gd name="connsiteY20" fmla="*/ 5354 h 7117"/>
                <a:gd name="connsiteX21" fmla="*/ 51957 w 55358"/>
                <a:gd name="connsiteY21" fmla="*/ 5374 h 7117"/>
                <a:gd name="connsiteX22" fmla="*/ 51952 w 55358"/>
                <a:gd name="connsiteY22" fmla="*/ 5384 h 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8" h="7117">
                  <a:moveTo>
                    <a:pt x="27740" y="7093"/>
                  </a:moveTo>
                  <a:cubicBezTo>
                    <a:pt x="20375" y="7093"/>
                    <a:pt x="13041" y="7143"/>
                    <a:pt x="5686" y="7093"/>
                  </a:cubicBezTo>
                  <a:cubicBezTo>
                    <a:pt x="-250" y="7042"/>
                    <a:pt x="524" y="7835"/>
                    <a:pt x="60" y="3382"/>
                  </a:cubicBezTo>
                  <a:cubicBezTo>
                    <a:pt x="-159" y="1114"/>
                    <a:pt x="60" y="1043"/>
                    <a:pt x="3598" y="1043"/>
                  </a:cubicBezTo>
                  <a:lnTo>
                    <a:pt x="41095" y="1043"/>
                  </a:lnTo>
                  <a:cubicBezTo>
                    <a:pt x="41826" y="1043"/>
                    <a:pt x="42851" y="1216"/>
                    <a:pt x="43241" y="972"/>
                  </a:cubicBezTo>
                  <a:cubicBezTo>
                    <a:pt x="45910" y="-787"/>
                    <a:pt x="49139" y="443"/>
                    <a:pt x="52075" y="128"/>
                  </a:cubicBezTo>
                  <a:cubicBezTo>
                    <a:pt x="52683" y="57"/>
                    <a:pt x="53985" y="77"/>
                    <a:pt x="53831" y="921"/>
                  </a:cubicBezTo>
                  <a:cubicBezTo>
                    <a:pt x="53687" y="1836"/>
                    <a:pt x="54493" y="2416"/>
                    <a:pt x="54936" y="3138"/>
                  </a:cubicBezTo>
                  <a:cubicBezTo>
                    <a:pt x="56110" y="5090"/>
                    <a:pt x="54717" y="7083"/>
                    <a:pt x="52251" y="7083"/>
                  </a:cubicBezTo>
                  <a:lnTo>
                    <a:pt x="27740" y="7083"/>
                  </a:lnTo>
                  <a:lnTo>
                    <a:pt x="27740" y="7093"/>
                  </a:lnTo>
                  <a:close/>
                  <a:moveTo>
                    <a:pt x="51952" y="5384"/>
                  </a:moveTo>
                  <a:cubicBezTo>
                    <a:pt x="52705" y="5384"/>
                    <a:pt x="53735" y="5558"/>
                    <a:pt x="54098" y="4877"/>
                  </a:cubicBezTo>
                  <a:cubicBezTo>
                    <a:pt x="54365" y="4368"/>
                    <a:pt x="53489" y="3789"/>
                    <a:pt x="53468" y="3503"/>
                  </a:cubicBezTo>
                  <a:cubicBezTo>
                    <a:pt x="53222" y="738"/>
                    <a:pt x="50265" y="1724"/>
                    <a:pt x="48232" y="1724"/>
                  </a:cubicBezTo>
                  <a:cubicBezTo>
                    <a:pt x="33462" y="1724"/>
                    <a:pt x="18709" y="1775"/>
                    <a:pt x="3940" y="1796"/>
                  </a:cubicBezTo>
                  <a:cubicBezTo>
                    <a:pt x="2350" y="1796"/>
                    <a:pt x="1026" y="1796"/>
                    <a:pt x="1111" y="3310"/>
                  </a:cubicBezTo>
                  <a:cubicBezTo>
                    <a:pt x="1186" y="4703"/>
                    <a:pt x="1650" y="5426"/>
                    <a:pt x="4095" y="5405"/>
                  </a:cubicBezTo>
                  <a:cubicBezTo>
                    <a:pt x="11968" y="5303"/>
                    <a:pt x="19867" y="5354"/>
                    <a:pt x="27767" y="5354"/>
                  </a:cubicBezTo>
                  <a:cubicBezTo>
                    <a:pt x="35672" y="5354"/>
                    <a:pt x="43913" y="5374"/>
                    <a:pt x="51978" y="5354"/>
                  </a:cubicBezTo>
                  <a:lnTo>
                    <a:pt x="51957" y="5374"/>
                  </a:lnTo>
                  <a:lnTo>
                    <a:pt x="51952" y="5384"/>
                  </a:lnTo>
                  <a:close/>
                </a:path>
              </a:pathLst>
            </a:custGeom>
            <a:solidFill>
              <a:srgbClr val="FFFFFF">
                <a:alpha val="30000"/>
              </a:srgbClr>
            </a:solidFill>
            <a:ln w="5331" cap="flat">
              <a:noFill/>
              <a:prstDash val="solid"/>
              <a:miter/>
            </a:ln>
          </p:spPr>
          <p:txBody>
            <a:bodyPr rtlCol="0" anchor="ctr"/>
            <a:lstStyle/>
            <a:p>
              <a:endParaRPr lang="en-US"/>
            </a:p>
          </p:txBody>
        </p:sp>
        <p:sp>
          <p:nvSpPr>
            <p:cNvPr id="693" name="Freeform 692">
              <a:extLst>
                <a:ext uri="{FF2B5EF4-FFF2-40B4-BE49-F238E27FC236}">
                  <a16:creationId xmlns:a16="http://schemas.microsoft.com/office/drawing/2014/main" id="{AF7F0DC1-8948-C42E-1DF1-2497F0D8DAE0}"/>
                </a:ext>
              </a:extLst>
            </p:cNvPr>
            <p:cNvSpPr/>
            <p:nvPr userDrawn="1"/>
          </p:nvSpPr>
          <p:spPr>
            <a:xfrm>
              <a:off x="11546436" y="2149047"/>
              <a:ext cx="23785" cy="13191"/>
            </a:xfrm>
            <a:custGeom>
              <a:avLst/>
              <a:gdLst>
                <a:gd name="connsiteX0" fmla="*/ 9928 w 10229"/>
                <a:gd name="connsiteY0" fmla="*/ 1017 h 5673"/>
                <a:gd name="connsiteX1" fmla="*/ 9143 w 10229"/>
                <a:gd name="connsiteY1" fmla="*/ 10 h 5673"/>
                <a:gd name="connsiteX2" fmla="*/ 75 w 10229"/>
                <a:gd name="connsiteY2" fmla="*/ 346 h 5673"/>
                <a:gd name="connsiteX3" fmla="*/ 0 w 10229"/>
                <a:gd name="connsiteY3" fmla="*/ 4748 h 5673"/>
                <a:gd name="connsiteX4" fmla="*/ 9277 w 10229"/>
                <a:gd name="connsiteY4" fmla="*/ 5277 h 5673"/>
                <a:gd name="connsiteX5" fmla="*/ 9810 w 10229"/>
                <a:gd name="connsiteY5" fmla="*/ 1383 h 5673"/>
                <a:gd name="connsiteX6" fmla="*/ 9917 w 10229"/>
                <a:gd name="connsiteY6" fmla="*/ 1017 h 5673"/>
                <a:gd name="connsiteX7" fmla="*/ 9939 w 10229"/>
                <a:gd name="connsiteY7" fmla="*/ 1017 h 5673"/>
                <a:gd name="connsiteX8" fmla="*/ 9928 w 10229"/>
                <a:gd name="connsiteY8" fmla="*/ 1017 h 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3">
                  <a:moveTo>
                    <a:pt x="9928" y="1017"/>
                  </a:moveTo>
                  <a:cubicBezTo>
                    <a:pt x="9928" y="580"/>
                    <a:pt x="9875" y="-91"/>
                    <a:pt x="9143" y="10"/>
                  </a:cubicBezTo>
                  <a:cubicBezTo>
                    <a:pt x="6133" y="447"/>
                    <a:pt x="3026" y="-356"/>
                    <a:pt x="75" y="346"/>
                  </a:cubicBezTo>
                  <a:cubicBezTo>
                    <a:pt x="75" y="1810"/>
                    <a:pt x="21" y="3284"/>
                    <a:pt x="0" y="4748"/>
                  </a:cubicBezTo>
                  <a:cubicBezTo>
                    <a:pt x="2914" y="6101"/>
                    <a:pt x="6416" y="5684"/>
                    <a:pt x="9277" y="5277"/>
                  </a:cubicBezTo>
                  <a:cubicBezTo>
                    <a:pt x="11188" y="5013"/>
                    <a:pt x="9597" y="2725"/>
                    <a:pt x="9810" y="1383"/>
                  </a:cubicBezTo>
                  <a:cubicBezTo>
                    <a:pt x="9810" y="1261"/>
                    <a:pt x="9885" y="1139"/>
                    <a:pt x="9917" y="1017"/>
                  </a:cubicBezTo>
                  <a:lnTo>
                    <a:pt x="9939" y="1017"/>
                  </a:lnTo>
                  <a:lnTo>
                    <a:pt x="9928" y="1017"/>
                  </a:lnTo>
                  <a:close/>
                </a:path>
              </a:pathLst>
            </a:custGeom>
            <a:solidFill>
              <a:srgbClr val="FFFFFF">
                <a:alpha val="30000"/>
              </a:srgbClr>
            </a:solidFill>
            <a:ln w="5331" cap="flat">
              <a:noFill/>
              <a:prstDash val="solid"/>
              <a:miter/>
            </a:ln>
          </p:spPr>
          <p:txBody>
            <a:bodyPr rtlCol="0" anchor="ctr"/>
            <a:lstStyle/>
            <a:p>
              <a:endParaRPr lang="en-US"/>
            </a:p>
          </p:txBody>
        </p:sp>
        <p:sp>
          <p:nvSpPr>
            <p:cNvPr id="694" name="Freeform 693">
              <a:extLst>
                <a:ext uri="{FF2B5EF4-FFF2-40B4-BE49-F238E27FC236}">
                  <a16:creationId xmlns:a16="http://schemas.microsoft.com/office/drawing/2014/main" id="{DC4EED6C-D7FD-C6CB-7F1F-B822616246BA}"/>
                </a:ext>
              </a:extLst>
            </p:cNvPr>
            <p:cNvSpPr/>
            <p:nvPr userDrawn="1"/>
          </p:nvSpPr>
          <p:spPr>
            <a:xfrm>
              <a:off x="11928214" y="2143176"/>
              <a:ext cx="9736" cy="16789"/>
            </a:xfrm>
            <a:custGeom>
              <a:avLst/>
              <a:gdLst>
                <a:gd name="connsiteX0" fmla="*/ 2124 w 4187"/>
                <a:gd name="connsiteY0" fmla="*/ 7199 h 7220"/>
                <a:gd name="connsiteX1" fmla="*/ 4185 w 4187"/>
                <a:gd name="connsiteY1" fmla="*/ 4840 h 7220"/>
                <a:gd name="connsiteX2" fmla="*/ 1788 w 4187"/>
                <a:gd name="connsiteY2" fmla="*/ 0 h 7220"/>
                <a:gd name="connsiteX3" fmla="*/ 0 w 4187"/>
                <a:gd name="connsiteY3" fmla="*/ 2766 h 7220"/>
                <a:gd name="connsiteX4" fmla="*/ 2124 w 4187"/>
                <a:gd name="connsiteY4" fmla="*/ 7199 h 7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0">
                  <a:moveTo>
                    <a:pt x="2124" y="7199"/>
                  </a:moveTo>
                  <a:cubicBezTo>
                    <a:pt x="3080" y="7199"/>
                    <a:pt x="4163" y="7606"/>
                    <a:pt x="4185" y="4840"/>
                  </a:cubicBezTo>
                  <a:cubicBezTo>
                    <a:pt x="4233" y="1017"/>
                    <a:pt x="3720" y="31"/>
                    <a:pt x="1788" y="0"/>
                  </a:cubicBezTo>
                  <a:cubicBezTo>
                    <a:pt x="176" y="0"/>
                    <a:pt x="0" y="264"/>
                    <a:pt x="0" y="2766"/>
                  </a:cubicBezTo>
                  <a:cubicBezTo>
                    <a:pt x="0" y="6761"/>
                    <a:pt x="219" y="7199"/>
                    <a:pt x="2124" y="7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695" name="Freeform 694">
              <a:extLst>
                <a:ext uri="{FF2B5EF4-FFF2-40B4-BE49-F238E27FC236}">
                  <a16:creationId xmlns:a16="http://schemas.microsoft.com/office/drawing/2014/main" id="{CB6F1A4C-0621-9AD2-003B-A0B7B881B03F}"/>
                </a:ext>
              </a:extLst>
            </p:cNvPr>
            <p:cNvSpPr/>
            <p:nvPr userDrawn="1"/>
          </p:nvSpPr>
          <p:spPr>
            <a:xfrm>
              <a:off x="11418662" y="2148150"/>
              <a:ext cx="18821" cy="13803"/>
            </a:xfrm>
            <a:custGeom>
              <a:avLst/>
              <a:gdLst>
                <a:gd name="connsiteX0" fmla="*/ 4397 w 8094"/>
                <a:gd name="connsiteY0" fmla="*/ 3 h 5936"/>
                <a:gd name="connsiteX1" fmla="*/ 15 w 8094"/>
                <a:gd name="connsiteY1" fmla="*/ 2168 h 5936"/>
                <a:gd name="connsiteX2" fmla="*/ 6057 w 8094"/>
                <a:gd name="connsiteY2" fmla="*/ 5920 h 5936"/>
                <a:gd name="connsiteX3" fmla="*/ 8064 w 8094"/>
                <a:gd name="connsiteY3" fmla="*/ 3419 h 5936"/>
                <a:gd name="connsiteX4" fmla="*/ 4397 w 8094"/>
                <a:gd name="connsiteY4" fmla="*/ 3 h 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4" h="5936">
                  <a:moveTo>
                    <a:pt x="4397" y="3"/>
                  </a:moveTo>
                  <a:cubicBezTo>
                    <a:pt x="442" y="74"/>
                    <a:pt x="-108" y="338"/>
                    <a:pt x="15" y="2168"/>
                  </a:cubicBezTo>
                  <a:cubicBezTo>
                    <a:pt x="245" y="5544"/>
                    <a:pt x="949" y="6042"/>
                    <a:pt x="6057" y="5920"/>
                  </a:cubicBezTo>
                  <a:cubicBezTo>
                    <a:pt x="8438" y="5849"/>
                    <a:pt x="8086" y="4476"/>
                    <a:pt x="8064" y="3419"/>
                  </a:cubicBezTo>
                  <a:cubicBezTo>
                    <a:pt x="8011" y="633"/>
                    <a:pt x="7237" y="-49"/>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696" name="Freeform 695">
              <a:extLst>
                <a:ext uri="{FF2B5EF4-FFF2-40B4-BE49-F238E27FC236}">
                  <a16:creationId xmlns:a16="http://schemas.microsoft.com/office/drawing/2014/main" id="{7D6686DF-E77B-217C-7869-E277C388CBD3}"/>
                </a:ext>
              </a:extLst>
            </p:cNvPr>
            <p:cNvSpPr/>
            <p:nvPr userDrawn="1"/>
          </p:nvSpPr>
          <p:spPr>
            <a:xfrm>
              <a:off x="11733390" y="2145620"/>
              <a:ext cx="22797" cy="11938"/>
            </a:xfrm>
            <a:custGeom>
              <a:avLst/>
              <a:gdLst>
                <a:gd name="connsiteX0" fmla="*/ 21 w 9804"/>
                <a:gd name="connsiteY0" fmla="*/ 3610 h 5134"/>
                <a:gd name="connsiteX1" fmla="*/ 2397 w 9804"/>
                <a:gd name="connsiteY1" fmla="*/ 5125 h 5134"/>
                <a:gd name="connsiteX2" fmla="*/ 4025 w 9804"/>
                <a:gd name="connsiteY2" fmla="*/ 5125 h 5134"/>
                <a:gd name="connsiteX3" fmla="*/ 8385 w 9804"/>
                <a:gd name="connsiteY3" fmla="*/ 0 h 5134"/>
                <a:gd name="connsiteX4" fmla="*/ 8044 w 9804"/>
                <a:gd name="connsiteY4" fmla="*/ 844 h 5134"/>
                <a:gd name="connsiteX5" fmla="*/ 5578 w 9804"/>
                <a:gd name="connsiteY5" fmla="*/ 864 h 5134"/>
                <a:gd name="connsiteX6" fmla="*/ 214 w 9804"/>
                <a:gd name="connsiteY6" fmla="*/ 3488 h 5134"/>
                <a:gd name="connsiteX7" fmla="*/ 0 w 9804"/>
                <a:gd name="connsiteY7" fmla="*/ 3610 h 5134"/>
                <a:gd name="connsiteX8" fmla="*/ 21 w 9804"/>
                <a:gd name="connsiteY8" fmla="*/ 3610 h 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4" h="5134">
                  <a:moveTo>
                    <a:pt x="21" y="3610"/>
                  </a:moveTo>
                  <a:cubicBezTo>
                    <a:pt x="37" y="4667"/>
                    <a:pt x="753" y="5216"/>
                    <a:pt x="2397" y="5125"/>
                  </a:cubicBezTo>
                  <a:cubicBezTo>
                    <a:pt x="2930" y="5104"/>
                    <a:pt x="3502" y="5125"/>
                    <a:pt x="4025" y="5125"/>
                  </a:cubicBezTo>
                  <a:cubicBezTo>
                    <a:pt x="10019" y="5125"/>
                    <a:pt x="11124" y="3853"/>
                    <a:pt x="8385" y="0"/>
                  </a:cubicBezTo>
                  <a:cubicBezTo>
                    <a:pt x="9213" y="457"/>
                    <a:pt x="8871" y="773"/>
                    <a:pt x="8044" y="844"/>
                  </a:cubicBezTo>
                  <a:cubicBezTo>
                    <a:pt x="7238" y="946"/>
                    <a:pt x="6400" y="864"/>
                    <a:pt x="5578" y="864"/>
                  </a:cubicBezTo>
                  <a:cubicBezTo>
                    <a:pt x="2653" y="864"/>
                    <a:pt x="875" y="1739"/>
                    <a:pt x="214" y="3488"/>
                  </a:cubicBezTo>
                  <a:cubicBezTo>
                    <a:pt x="214" y="3488"/>
                    <a:pt x="69" y="3558"/>
                    <a:pt x="0" y="3610"/>
                  </a:cubicBezTo>
                  <a:lnTo>
                    <a:pt x="21" y="3610"/>
                  </a:lnTo>
                  <a:close/>
                </a:path>
              </a:pathLst>
            </a:custGeom>
            <a:solidFill>
              <a:srgbClr val="FFFFFF">
                <a:alpha val="30000"/>
              </a:srgbClr>
            </a:solidFill>
            <a:ln w="5331" cap="flat">
              <a:noFill/>
              <a:prstDash val="solid"/>
              <a:miter/>
            </a:ln>
          </p:spPr>
          <p:txBody>
            <a:bodyPr rtlCol="0" anchor="ctr"/>
            <a:lstStyle/>
            <a:p>
              <a:endParaRPr lang="en-US"/>
            </a:p>
          </p:txBody>
        </p:sp>
        <p:sp>
          <p:nvSpPr>
            <p:cNvPr id="697" name="Freeform 696">
              <a:extLst>
                <a:ext uri="{FF2B5EF4-FFF2-40B4-BE49-F238E27FC236}">
                  <a16:creationId xmlns:a16="http://schemas.microsoft.com/office/drawing/2014/main" id="{3F15B714-E14F-15E0-9566-CFFCBE13972D}"/>
                </a:ext>
              </a:extLst>
            </p:cNvPr>
            <p:cNvSpPr/>
            <p:nvPr userDrawn="1"/>
          </p:nvSpPr>
          <p:spPr>
            <a:xfrm>
              <a:off x="11514473" y="2148029"/>
              <a:ext cx="19028" cy="12131"/>
            </a:xfrm>
            <a:custGeom>
              <a:avLst/>
              <a:gdLst>
                <a:gd name="connsiteX0" fmla="*/ 663 w 8183"/>
                <a:gd name="connsiteY0" fmla="*/ 51 h 5217"/>
                <a:gd name="connsiteX1" fmla="*/ 466 w 8183"/>
                <a:gd name="connsiteY1" fmla="*/ 3325 h 5217"/>
                <a:gd name="connsiteX2" fmla="*/ 4698 w 8183"/>
                <a:gd name="connsiteY2" fmla="*/ 4413 h 5217"/>
                <a:gd name="connsiteX3" fmla="*/ 8130 w 8183"/>
                <a:gd name="connsiteY3" fmla="*/ 4047 h 5217"/>
                <a:gd name="connsiteX4" fmla="*/ 6983 w 8183"/>
                <a:gd name="connsiteY4" fmla="*/ 0 h 5217"/>
                <a:gd name="connsiteX5" fmla="*/ 652 w 8183"/>
                <a:gd name="connsiteY5" fmla="*/ 51 h 5217"/>
                <a:gd name="connsiteX6" fmla="*/ 674 w 8183"/>
                <a:gd name="connsiteY6" fmla="*/ 51 h 5217"/>
                <a:gd name="connsiteX7" fmla="*/ 663 w 8183"/>
                <a:gd name="connsiteY7" fmla="*/ 51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51"/>
                  </a:moveTo>
                  <a:cubicBezTo>
                    <a:pt x="247" y="1139"/>
                    <a:pt x="-485" y="2197"/>
                    <a:pt x="466" y="3325"/>
                  </a:cubicBezTo>
                  <a:cubicBezTo>
                    <a:pt x="1693" y="4138"/>
                    <a:pt x="4133" y="3823"/>
                    <a:pt x="4698" y="4413"/>
                  </a:cubicBezTo>
                  <a:cubicBezTo>
                    <a:pt x="6609" y="6365"/>
                    <a:pt x="7052" y="4169"/>
                    <a:pt x="8130" y="4047"/>
                  </a:cubicBezTo>
                  <a:cubicBezTo>
                    <a:pt x="8275" y="2624"/>
                    <a:pt x="8200" y="1230"/>
                    <a:pt x="6983" y="0"/>
                  </a:cubicBezTo>
                  <a:cubicBezTo>
                    <a:pt x="4874" y="0"/>
                    <a:pt x="2745" y="20"/>
                    <a:pt x="652" y="51"/>
                  </a:cubicBezTo>
                  <a:lnTo>
                    <a:pt x="674" y="51"/>
                  </a:lnTo>
                  <a:lnTo>
                    <a:pt x="663" y="51"/>
                  </a:lnTo>
                  <a:close/>
                </a:path>
              </a:pathLst>
            </a:custGeom>
            <a:solidFill>
              <a:srgbClr val="FFFFFF">
                <a:alpha val="30000"/>
              </a:srgbClr>
            </a:solidFill>
            <a:ln w="5331" cap="flat">
              <a:noFill/>
              <a:prstDash val="solid"/>
              <a:miter/>
            </a:ln>
          </p:spPr>
          <p:txBody>
            <a:bodyPr rtlCol="0" anchor="ctr"/>
            <a:lstStyle/>
            <a:p>
              <a:endParaRPr lang="en-US"/>
            </a:p>
          </p:txBody>
        </p:sp>
        <p:sp>
          <p:nvSpPr>
            <p:cNvPr id="698" name="Freeform 697">
              <a:extLst>
                <a:ext uri="{FF2B5EF4-FFF2-40B4-BE49-F238E27FC236}">
                  <a16:creationId xmlns:a16="http://schemas.microsoft.com/office/drawing/2014/main" id="{F4570233-45BF-E838-CA76-484C46D626A9}"/>
                </a:ext>
              </a:extLst>
            </p:cNvPr>
            <p:cNvSpPr/>
            <p:nvPr userDrawn="1"/>
          </p:nvSpPr>
          <p:spPr>
            <a:xfrm>
              <a:off x="11370319" y="2147220"/>
              <a:ext cx="10399" cy="14468"/>
            </a:xfrm>
            <a:custGeom>
              <a:avLst/>
              <a:gdLst>
                <a:gd name="connsiteX0" fmla="*/ 4462 w 4472"/>
                <a:gd name="connsiteY0" fmla="*/ 3667 h 6222"/>
                <a:gd name="connsiteX1" fmla="*/ 1723 w 4472"/>
                <a:gd name="connsiteY1" fmla="*/ 292 h 6222"/>
                <a:gd name="connsiteX2" fmla="*/ 992 w 4472"/>
                <a:gd name="connsiteY2" fmla="*/ 240 h 6222"/>
                <a:gd name="connsiteX3" fmla="*/ 1094 w 4472"/>
                <a:gd name="connsiteY3" fmla="*/ 5731 h 6222"/>
                <a:gd name="connsiteX4" fmla="*/ 3271 w 4472"/>
                <a:gd name="connsiteY4" fmla="*/ 5833 h 6222"/>
                <a:gd name="connsiteX5" fmla="*/ 4472 w 4472"/>
                <a:gd name="connsiteY5" fmla="*/ 3667 h 6222"/>
                <a:gd name="connsiteX6" fmla="*/ 4462 w 4472"/>
                <a:gd name="connsiteY6" fmla="*/ 3667 h 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2" h="6222">
                  <a:moveTo>
                    <a:pt x="4462" y="3667"/>
                  </a:moveTo>
                  <a:cubicBezTo>
                    <a:pt x="2850" y="2803"/>
                    <a:pt x="5123" y="586"/>
                    <a:pt x="1723" y="292"/>
                  </a:cubicBezTo>
                  <a:cubicBezTo>
                    <a:pt x="1526" y="292"/>
                    <a:pt x="1622" y="-329"/>
                    <a:pt x="992" y="240"/>
                  </a:cubicBezTo>
                  <a:cubicBezTo>
                    <a:pt x="-1159" y="2142"/>
                    <a:pt x="816" y="3921"/>
                    <a:pt x="1094" y="5731"/>
                  </a:cubicBezTo>
                  <a:cubicBezTo>
                    <a:pt x="1195" y="6331"/>
                    <a:pt x="2663" y="6402"/>
                    <a:pt x="3271" y="5833"/>
                  </a:cubicBezTo>
                  <a:cubicBezTo>
                    <a:pt x="3864" y="5253"/>
                    <a:pt x="4056" y="4481"/>
                    <a:pt x="4472" y="3667"/>
                  </a:cubicBezTo>
                  <a:lnTo>
                    <a:pt x="4462" y="3667"/>
                  </a:lnTo>
                  <a:close/>
                </a:path>
              </a:pathLst>
            </a:custGeom>
            <a:solidFill>
              <a:srgbClr val="FFFFFF">
                <a:alpha val="30000"/>
              </a:srgbClr>
            </a:solidFill>
            <a:ln w="5331" cap="flat">
              <a:noFill/>
              <a:prstDash val="solid"/>
              <a:miter/>
            </a:ln>
          </p:spPr>
          <p:txBody>
            <a:bodyPr rtlCol="0" anchor="ctr"/>
            <a:lstStyle/>
            <a:p>
              <a:endParaRPr lang="en-US"/>
            </a:p>
          </p:txBody>
        </p:sp>
        <p:sp>
          <p:nvSpPr>
            <p:cNvPr id="699" name="Freeform 698">
              <a:extLst>
                <a:ext uri="{FF2B5EF4-FFF2-40B4-BE49-F238E27FC236}">
                  <a16:creationId xmlns:a16="http://schemas.microsoft.com/office/drawing/2014/main" id="{11DED441-C7BA-6FB7-8670-5337E46B3BD1}"/>
                </a:ext>
              </a:extLst>
            </p:cNvPr>
            <p:cNvSpPr/>
            <p:nvPr userDrawn="1"/>
          </p:nvSpPr>
          <p:spPr>
            <a:xfrm>
              <a:off x="11292708" y="2148817"/>
              <a:ext cx="9834" cy="13673"/>
            </a:xfrm>
            <a:custGeom>
              <a:avLst/>
              <a:gdLst>
                <a:gd name="connsiteX0" fmla="*/ 0 w 4229"/>
                <a:gd name="connsiteY0" fmla="*/ 2362 h 5880"/>
                <a:gd name="connsiteX1" fmla="*/ 518 w 4229"/>
                <a:gd name="connsiteY1" fmla="*/ 4386 h 5880"/>
                <a:gd name="connsiteX2" fmla="*/ 1863 w 4229"/>
                <a:gd name="connsiteY2" fmla="*/ 5880 h 5880"/>
                <a:gd name="connsiteX3" fmla="*/ 4110 w 4229"/>
                <a:gd name="connsiteY3" fmla="*/ 4314 h 5880"/>
                <a:gd name="connsiteX4" fmla="*/ 3037 w 4229"/>
                <a:gd name="connsiteY4" fmla="*/ 532 h 5880"/>
                <a:gd name="connsiteX5" fmla="*/ 694 w 4229"/>
                <a:gd name="connsiteY5" fmla="*/ 583 h 5880"/>
                <a:gd name="connsiteX6" fmla="*/ 11 w 4229"/>
                <a:gd name="connsiteY6" fmla="*/ 2362 h 5880"/>
                <a:gd name="connsiteX7" fmla="*/ 0 w 4229"/>
                <a:gd name="connsiteY7" fmla="*/ 2362 h 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9" h="5880">
                  <a:moveTo>
                    <a:pt x="0" y="2362"/>
                  </a:moveTo>
                  <a:cubicBezTo>
                    <a:pt x="176" y="3033"/>
                    <a:pt x="374" y="3715"/>
                    <a:pt x="518" y="4386"/>
                  </a:cubicBezTo>
                  <a:cubicBezTo>
                    <a:pt x="662" y="5016"/>
                    <a:pt x="299" y="5880"/>
                    <a:pt x="1863" y="5880"/>
                  </a:cubicBezTo>
                  <a:cubicBezTo>
                    <a:pt x="3325" y="5880"/>
                    <a:pt x="3843" y="5087"/>
                    <a:pt x="4110" y="4314"/>
                  </a:cubicBezTo>
                  <a:cubicBezTo>
                    <a:pt x="4580" y="2962"/>
                    <a:pt x="3544" y="1762"/>
                    <a:pt x="3037" y="532"/>
                  </a:cubicBezTo>
                  <a:cubicBezTo>
                    <a:pt x="2717" y="-210"/>
                    <a:pt x="1324" y="-159"/>
                    <a:pt x="694" y="583"/>
                  </a:cubicBezTo>
                  <a:cubicBezTo>
                    <a:pt x="251" y="1091"/>
                    <a:pt x="230" y="1762"/>
                    <a:pt x="11" y="2362"/>
                  </a:cubicBezTo>
                  <a:lnTo>
                    <a:pt x="0" y="2362"/>
                  </a:lnTo>
                  <a:close/>
                </a:path>
              </a:pathLst>
            </a:custGeom>
            <a:solidFill>
              <a:srgbClr val="FFFFFF">
                <a:alpha val="30000"/>
              </a:srgbClr>
            </a:solidFill>
            <a:ln w="5331" cap="flat">
              <a:noFill/>
              <a:prstDash val="solid"/>
              <a:miter/>
            </a:ln>
          </p:spPr>
          <p:txBody>
            <a:bodyPr rtlCol="0" anchor="ctr"/>
            <a:lstStyle/>
            <a:p>
              <a:endParaRPr lang="en-US"/>
            </a:p>
          </p:txBody>
        </p:sp>
        <p:sp>
          <p:nvSpPr>
            <p:cNvPr id="700" name="Freeform 699">
              <a:extLst>
                <a:ext uri="{FF2B5EF4-FFF2-40B4-BE49-F238E27FC236}">
                  <a16:creationId xmlns:a16="http://schemas.microsoft.com/office/drawing/2014/main" id="{978F7F27-BC42-FC99-2F13-A77AA8C39260}"/>
                </a:ext>
              </a:extLst>
            </p:cNvPr>
            <p:cNvSpPr/>
            <p:nvPr userDrawn="1"/>
          </p:nvSpPr>
          <p:spPr>
            <a:xfrm>
              <a:off x="11491094" y="2145706"/>
              <a:ext cx="8413" cy="15093"/>
            </a:xfrm>
            <a:custGeom>
              <a:avLst/>
              <a:gdLst>
                <a:gd name="connsiteX0" fmla="*/ 37 w 3618"/>
                <a:gd name="connsiteY0" fmla="*/ 3290 h 6491"/>
                <a:gd name="connsiteX1" fmla="*/ 448 w 3618"/>
                <a:gd name="connsiteY1" fmla="*/ 5314 h 6491"/>
                <a:gd name="connsiteX2" fmla="*/ 2091 w 3618"/>
                <a:gd name="connsiteY2" fmla="*/ 6422 h 6491"/>
                <a:gd name="connsiteX3" fmla="*/ 3218 w 3618"/>
                <a:gd name="connsiteY3" fmla="*/ 5863 h 6491"/>
                <a:gd name="connsiteX4" fmla="*/ 2433 w 3618"/>
                <a:gd name="connsiteY4" fmla="*/ 230 h 6491"/>
                <a:gd name="connsiteX5" fmla="*/ 400 w 3618"/>
                <a:gd name="connsiteY5" fmla="*/ 758 h 6491"/>
                <a:gd name="connsiteX6" fmla="*/ 4 w 3618"/>
                <a:gd name="connsiteY6" fmla="*/ 3310 h 6491"/>
                <a:gd name="connsiteX7" fmla="*/ 26 w 3618"/>
                <a:gd name="connsiteY7" fmla="*/ 3290 h 6491"/>
                <a:gd name="connsiteX8" fmla="*/ 37 w 3618"/>
                <a:gd name="connsiteY8" fmla="*/ 3290 h 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1">
                  <a:moveTo>
                    <a:pt x="37" y="3290"/>
                  </a:moveTo>
                  <a:cubicBezTo>
                    <a:pt x="138" y="3727"/>
                    <a:pt x="378" y="4520"/>
                    <a:pt x="448" y="5314"/>
                  </a:cubicBezTo>
                  <a:cubicBezTo>
                    <a:pt x="522" y="6035"/>
                    <a:pt x="1552" y="6086"/>
                    <a:pt x="2091" y="6422"/>
                  </a:cubicBezTo>
                  <a:cubicBezTo>
                    <a:pt x="2556" y="6686"/>
                    <a:pt x="2972" y="6127"/>
                    <a:pt x="3218" y="5863"/>
                  </a:cubicBezTo>
                  <a:cubicBezTo>
                    <a:pt x="4024" y="5049"/>
                    <a:pt x="3538" y="829"/>
                    <a:pt x="2433" y="230"/>
                  </a:cubicBezTo>
                  <a:cubicBezTo>
                    <a:pt x="1627" y="-208"/>
                    <a:pt x="789" y="-15"/>
                    <a:pt x="400" y="758"/>
                  </a:cubicBezTo>
                  <a:cubicBezTo>
                    <a:pt x="26" y="1480"/>
                    <a:pt x="-17" y="2202"/>
                    <a:pt x="4" y="3310"/>
                  </a:cubicBezTo>
                  <a:lnTo>
                    <a:pt x="26" y="3290"/>
                  </a:lnTo>
                  <a:lnTo>
                    <a:pt x="37" y="3290"/>
                  </a:lnTo>
                  <a:close/>
                </a:path>
              </a:pathLst>
            </a:custGeom>
            <a:solidFill>
              <a:srgbClr val="FFFFFF">
                <a:alpha val="30000"/>
              </a:srgbClr>
            </a:solidFill>
            <a:ln w="5331" cap="flat">
              <a:noFill/>
              <a:prstDash val="solid"/>
              <a:miter/>
            </a:ln>
          </p:spPr>
          <p:txBody>
            <a:bodyPr rtlCol="0" anchor="ctr"/>
            <a:lstStyle/>
            <a:p>
              <a:endParaRPr lang="en-US"/>
            </a:p>
          </p:txBody>
        </p:sp>
        <p:sp>
          <p:nvSpPr>
            <p:cNvPr id="701" name="Freeform 700">
              <a:extLst>
                <a:ext uri="{FF2B5EF4-FFF2-40B4-BE49-F238E27FC236}">
                  <a16:creationId xmlns:a16="http://schemas.microsoft.com/office/drawing/2014/main" id="{9DC9AD04-F765-F2E2-CFD6-AE5090F83DA6}"/>
                </a:ext>
              </a:extLst>
            </p:cNvPr>
            <p:cNvSpPr/>
            <p:nvPr userDrawn="1"/>
          </p:nvSpPr>
          <p:spPr>
            <a:xfrm>
              <a:off x="11731418" y="2143743"/>
              <a:ext cx="22586" cy="10308"/>
            </a:xfrm>
            <a:custGeom>
              <a:avLst/>
              <a:gdLst>
                <a:gd name="connsiteX0" fmla="*/ 848 w 9713"/>
                <a:gd name="connsiteY0" fmla="*/ 4423 h 4433"/>
                <a:gd name="connsiteX1" fmla="*/ 1061 w 9713"/>
                <a:gd name="connsiteY1" fmla="*/ 4301 h 4433"/>
                <a:gd name="connsiteX2" fmla="*/ 6426 w 9713"/>
                <a:gd name="connsiteY2" fmla="*/ 1678 h 4433"/>
                <a:gd name="connsiteX3" fmla="*/ 8892 w 9713"/>
                <a:gd name="connsiteY3" fmla="*/ 1658 h 4433"/>
                <a:gd name="connsiteX4" fmla="*/ 9233 w 9713"/>
                <a:gd name="connsiteY4" fmla="*/ 813 h 4433"/>
                <a:gd name="connsiteX5" fmla="*/ 7819 w 9713"/>
                <a:gd name="connsiteY5" fmla="*/ 0 h 4433"/>
                <a:gd name="connsiteX6" fmla="*/ 4563 w 9713"/>
                <a:gd name="connsiteY6" fmla="*/ 0 h 4433"/>
                <a:gd name="connsiteX7" fmla="*/ 896 w 9713"/>
                <a:gd name="connsiteY7" fmla="*/ 4433 h 4433"/>
                <a:gd name="connsiteX8" fmla="*/ 848 w 9713"/>
                <a:gd name="connsiteY8" fmla="*/ 4433 h 4433"/>
                <a:gd name="connsiteX9" fmla="*/ 848 w 9713"/>
                <a:gd name="connsiteY9" fmla="*/ 4423 h 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3">
                  <a:moveTo>
                    <a:pt x="848" y="4423"/>
                  </a:moveTo>
                  <a:cubicBezTo>
                    <a:pt x="848" y="4423"/>
                    <a:pt x="1045" y="4352"/>
                    <a:pt x="1061" y="4301"/>
                  </a:cubicBezTo>
                  <a:cubicBezTo>
                    <a:pt x="1712" y="2552"/>
                    <a:pt x="3501" y="1678"/>
                    <a:pt x="6426" y="1678"/>
                  </a:cubicBezTo>
                  <a:cubicBezTo>
                    <a:pt x="7253" y="1678"/>
                    <a:pt x="8086" y="1729"/>
                    <a:pt x="8892" y="1658"/>
                  </a:cubicBezTo>
                  <a:cubicBezTo>
                    <a:pt x="9719" y="1556"/>
                    <a:pt x="10071" y="1271"/>
                    <a:pt x="9233" y="813"/>
                  </a:cubicBezTo>
                  <a:cubicBezTo>
                    <a:pt x="9180" y="183"/>
                    <a:pt x="8678" y="0"/>
                    <a:pt x="7819" y="0"/>
                  </a:cubicBezTo>
                  <a:lnTo>
                    <a:pt x="4563" y="0"/>
                  </a:lnTo>
                  <a:cubicBezTo>
                    <a:pt x="132" y="0"/>
                    <a:pt x="-1031" y="1444"/>
                    <a:pt x="896" y="4433"/>
                  </a:cubicBezTo>
                  <a:lnTo>
                    <a:pt x="848" y="4433"/>
                  </a:lnTo>
                  <a:lnTo>
                    <a:pt x="848" y="4423"/>
                  </a:lnTo>
                  <a:close/>
                </a:path>
              </a:pathLst>
            </a:custGeom>
            <a:solidFill>
              <a:srgbClr val="FFFFFF">
                <a:alpha val="30000"/>
              </a:srgbClr>
            </a:solidFill>
            <a:ln w="5331" cap="flat">
              <a:noFill/>
              <a:prstDash val="solid"/>
              <a:miter/>
            </a:ln>
          </p:spPr>
          <p:txBody>
            <a:bodyPr rtlCol="0" anchor="ctr"/>
            <a:lstStyle/>
            <a:p>
              <a:endParaRPr lang="en-US"/>
            </a:p>
          </p:txBody>
        </p:sp>
        <p:sp>
          <p:nvSpPr>
            <p:cNvPr id="702" name="Freeform 701">
              <a:extLst>
                <a:ext uri="{FF2B5EF4-FFF2-40B4-BE49-F238E27FC236}">
                  <a16:creationId xmlns:a16="http://schemas.microsoft.com/office/drawing/2014/main" id="{EE8C438E-5D41-BCEA-9FBD-61974A95F22C}"/>
                </a:ext>
              </a:extLst>
            </p:cNvPr>
            <p:cNvSpPr/>
            <p:nvPr userDrawn="1"/>
          </p:nvSpPr>
          <p:spPr>
            <a:xfrm>
              <a:off x="11546350" y="2151382"/>
              <a:ext cx="27315" cy="12208"/>
            </a:xfrm>
            <a:custGeom>
              <a:avLst/>
              <a:gdLst>
                <a:gd name="connsiteX0" fmla="*/ 9975 w 11747"/>
                <a:gd name="connsiteY0" fmla="*/ 10 h 5250"/>
                <a:gd name="connsiteX1" fmla="*/ 9874 w 11747"/>
                <a:gd name="connsiteY1" fmla="*/ 366 h 5250"/>
                <a:gd name="connsiteX2" fmla="*/ 9335 w 11747"/>
                <a:gd name="connsiteY2" fmla="*/ 4261 h 5250"/>
                <a:gd name="connsiteX3" fmla="*/ 74 w 11747"/>
                <a:gd name="connsiteY3" fmla="*/ 3732 h 5250"/>
                <a:gd name="connsiteX4" fmla="*/ 1952 w 11747"/>
                <a:gd name="connsiteY4" fmla="*/ 5196 h 5250"/>
                <a:gd name="connsiteX5" fmla="*/ 9046 w 11747"/>
                <a:gd name="connsiteY5" fmla="*/ 5247 h 5250"/>
                <a:gd name="connsiteX6" fmla="*/ 11496 w 11747"/>
                <a:gd name="connsiteY6" fmla="*/ 4118 h 5250"/>
                <a:gd name="connsiteX7" fmla="*/ 9954 w 11747"/>
                <a:gd name="connsiteY7" fmla="*/ 0 h 5250"/>
                <a:gd name="connsiteX8" fmla="*/ 9975 w 11747"/>
                <a:gd name="connsiteY8" fmla="*/ 0 h 5250"/>
                <a:gd name="connsiteX9" fmla="*/ 9975 w 11747"/>
                <a:gd name="connsiteY9" fmla="*/ 10 h 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7" h="5250">
                  <a:moveTo>
                    <a:pt x="9975" y="10"/>
                  </a:moveTo>
                  <a:cubicBezTo>
                    <a:pt x="9954" y="132"/>
                    <a:pt x="9906" y="254"/>
                    <a:pt x="9874" y="366"/>
                  </a:cubicBezTo>
                  <a:cubicBezTo>
                    <a:pt x="9623" y="1739"/>
                    <a:pt x="11245" y="4006"/>
                    <a:pt x="9335" y="4261"/>
                  </a:cubicBezTo>
                  <a:cubicBezTo>
                    <a:pt x="6473" y="4677"/>
                    <a:pt x="3004" y="5054"/>
                    <a:pt x="74" y="3732"/>
                  </a:cubicBezTo>
                  <a:cubicBezTo>
                    <a:pt x="-231" y="4769"/>
                    <a:pt x="410" y="5196"/>
                    <a:pt x="1952" y="5196"/>
                  </a:cubicBezTo>
                  <a:cubicBezTo>
                    <a:pt x="4328" y="5196"/>
                    <a:pt x="6692" y="5267"/>
                    <a:pt x="9046" y="5247"/>
                  </a:cubicBezTo>
                  <a:cubicBezTo>
                    <a:pt x="10172" y="5247"/>
                    <a:pt x="11421" y="4982"/>
                    <a:pt x="11496" y="4118"/>
                  </a:cubicBezTo>
                  <a:cubicBezTo>
                    <a:pt x="11619" y="2674"/>
                    <a:pt x="12516" y="1007"/>
                    <a:pt x="9954" y="0"/>
                  </a:cubicBezTo>
                  <a:lnTo>
                    <a:pt x="9975" y="0"/>
                  </a:lnTo>
                  <a:lnTo>
                    <a:pt x="9975" y="10"/>
                  </a:lnTo>
                  <a:close/>
                </a:path>
              </a:pathLst>
            </a:custGeom>
            <a:solidFill>
              <a:srgbClr val="FFFFFF">
                <a:alpha val="30000"/>
              </a:srgbClr>
            </a:solidFill>
            <a:ln w="5331" cap="flat">
              <a:noFill/>
              <a:prstDash val="solid"/>
              <a:miter/>
            </a:ln>
          </p:spPr>
          <p:txBody>
            <a:bodyPr rtlCol="0" anchor="ctr"/>
            <a:lstStyle/>
            <a:p>
              <a:endParaRPr lang="en-US"/>
            </a:p>
          </p:txBody>
        </p:sp>
        <p:sp>
          <p:nvSpPr>
            <p:cNvPr id="703" name="Freeform 702">
              <a:extLst>
                <a:ext uri="{FF2B5EF4-FFF2-40B4-BE49-F238E27FC236}">
                  <a16:creationId xmlns:a16="http://schemas.microsoft.com/office/drawing/2014/main" id="{42D35211-1F6C-DBAC-6E35-777D6E7F5737}"/>
                </a:ext>
              </a:extLst>
            </p:cNvPr>
            <p:cNvSpPr/>
            <p:nvPr userDrawn="1"/>
          </p:nvSpPr>
          <p:spPr>
            <a:xfrm>
              <a:off x="11467460" y="2148078"/>
              <a:ext cx="7243" cy="13398"/>
            </a:xfrm>
            <a:custGeom>
              <a:avLst/>
              <a:gdLst>
                <a:gd name="connsiteX0" fmla="*/ 21 w 3115"/>
                <a:gd name="connsiteY0" fmla="*/ 2102 h 5762"/>
                <a:gd name="connsiteX1" fmla="*/ 342 w 3115"/>
                <a:gd name="connsiteY1" fmla="*/ 4969 h 5762"/>
                <a:gd name="connsiteX2" fmla="*/ 1169 w 3115"/>
                <a:gd name="connsiteY2" fmla="*/ 5762 h 5762"/>
                <a:gd name="connsiteX3" fmla="*/ 2418 w 3115"/>
                <a:gd name="connsiteY3" fmla="*/ 5183 h 5762"/>
                <a:gd name="connsiteX4" fmla="*/ 2151 w 3115"/>
                <a:gd name="connsiteY4" fmla="*/ 536 h 5762"/>
                <a:gd name="connsiteX5" fmla="*/ 1126 w 3115"/>
                <a:gd name="connsiteY5" fmla="*/ 7 h 5762"/>
                <a:gd name="connsiteX6" fmla="*/ 197 w 3115"/>
                <a:gd name="connsiteY6" fmla="*/ 730 h 5762"/>
                <a:gd name="connsiteX7" fmla="*/ 0 w 3115"/>
                <a:gd name="connsiteY7" fmla="*/ 2102 h 5762"/>
                <a:gd name="connsiteX8" fmla="*/ 21 w 3115"/>
                <a:gd name="connsiteY8" fmla="*/ 2102 h 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 h="5762">
                  <a:moveTo>
                    <a:pt x="21" y="2102"/>
                  </a:moveTo>
                  <a:cubicBezTo>
                    <a:pt x="144" y="3261"/>
                    <a:pt x="219" y="4126"/>
                    <a:pt x="342" y="4969"/>
                  </a:cubicBezTo>
                  <a:cubicBezTo>
                    <a:pt x="395" y="5305"/>
                    <a:pt x="395" y="5762"/>
                    <a:pt x="1169" y="5762"/>
                  </a:cubicBezTo>
                  <a:cubicBezTo>
                    <a:pt x="1777" y="5762"/>
                    <a:pt x="2076" y="5518"/>
                    <a:pt x="2418" y="5183"/>
                  </a:cubicBezTo>
                  <a:cubicBezTo>
                    <a:pt x="4009" y="3566"/>
                    <a:pt x="2418" y="2072"/>
                    <a:pt x="2151" y="536"/>
                  </a:cubicBezTo>
                  <a:cubicBezTo>
                    <a:pt x="2098" y="201"/>
                    <a:pt x="1612" y="59"/>
                    <a:pt x="1126" y="7"/>
                  </a:cubicBezTo>
                  <a:cubicBezTo>
                    <a:pt x="320" y="-64"/>
                    <a:pt x="267" y="394"/>
                    <a:pt x="197" y="730"/>
                  </a:cubicBezTo>
                  <a:cubicBezTo>
                    <a:pt x="75" y="1289"/>
                    <a:pt x="21" y="1838"/>
                    <a:pt x="0" y="2102"/>
                  </a:cubicBezTo>
                  <a:lnTo>
                    <a:pt x="21" y="2102"/>
                  </a:lnTo>
                  <a:close/>
                </a:path>
              </a:pathLst>
            </a:custGeom>
            <a:solidFill>
              <a:srgbClr val="FFFFFF">
                <a:alpha val="30000"/>
              </a:srgbClr>
            </a:solidFill>
            <a:ln w="5331" cap="flat">
              <a:noFill/>
              <a:prstDash val="solid"/>
              <a:miter/>
            </a:ln>
          </p:spPr>
          <p:txBody>
            <a:bodyPr rtlCol="0" anchor="ctr"/>
            <a:lstStyle/>
            <a:p>
              <a:endParaRPr lang="en-US"/>
            </a:p>
          </p:txBody>
        </p:sp>
        <p:sp>
          <p:nvSpPr>
            <p:cNvPr id="704" name="Freeform 703">
              <a:extLst>
                <a:ext uri="{FF2B5EF4-FFF2-40B4-BE49-F238E27FC236}">
                  <a16:creationId xmlns:a16="http://schemas.microsoft.com/office/drawing/2014/main" id="{1034513E-4CE1-D60F-FAE1-BCA4CD1032AE}"/>
                </a:ext>
              </a:extLst>
            </p:cNvPr>
            <p:cNvSpPr/>
            <p:nvPr userDrawn="1"/>
          </p:nvSpPr>
          <p:spPr>
            <a:xfrm>
              <a:off x="11515338" y="2155751"/>
              <a:ext cx="18463" cy="6399"/>
            </a:xfrm>
            <a:custGeom>
              <a:avLst/>
              <a:gdLst>
                <a:gd name="connsiteX0" fmla="*/ 7796 w 7940"/>
                <a:gd name="connsiteY0" fmla="*/ 722 h 2752"/>
                <a:gd name="connsiteX1" fmla="*/ 4369 w 7940"/>
                <a:gd name="connsiteY1" fmla="*/ 1088 h 2752"/>
                <a:gd name="connsiteX2" fmla="*/ 131 w 7940"/>
                <a:gd name="connsiteY2" fmla="*/ 0 h 2752"/>
                <a:gd name="connsiteX3" fmla="*/ 1065 w 7940"/>
                <a:gd name="connsiteY3" fmla="*/ 2410 h 2752"/>
                <a:gd name="connsiteX4" fmla="*/ 7198 w 7940"/>
                <a:gd name="connsiteY4" fmla="*/ 2410 h 2752"/>
                <a:gd name="connsiteX5" fmla="*/ 7785 w 7940"/>
                <a:gd name="connsiteY5" fmla="*/ 752 h 2752"/>
                <a:gd name="connsiteX6" fmla="*/ 7785 w 7940"/>
                <a:gd name="connsiteY6" fmla="*/ 732 h 2752"/>
                <a:gd name="connsiteX7" fmla="*/ 7796 w 7940"/>
                <a:gd name="connsiteY7" fmla="*/ 722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0" h="2752">
                  <a:moveTo>
                    <a:pt x="7796" y="722"/>
                  </a:moveTo>
                  <a:cubicBezTo>
                    <a:pt x="6723" y="844"/>
                    <a:pt x="6280" y="3009"/>
                    <a:pt x="4369" y="1088"/>
                  </a:cubicBezTo>
                  <a:cubicBezTo>
                    <a:pt x="3809" y="509"/>
                    <a:pt x="1364" y="793"/>
                    <a:pt x="131" y="0"/>
                  </a:cubicBezTo>
                  <a:cubicBezTo>
                    <a:pt x="185" y="864"/>
                    <a:pt x="-579" y="2145"/>
                    <a:pt x="1065" y="2410"/>
                  </a:cubicBezTo>
                  <a:cubicBezTo>
                    <a:pt x="3014" y="2725"/>
                    <a:pt x="5223" y="2989"/>
                    <a:pt x="7198" y="2410"/>
                  </a:cubicBezTo>
                  <a:cubicBezTo>
                    <a:pt x="8127" y="2145"/>
                    <a:pt x="8004" y="1373"/>
                    <a:pt x="7785" y="752"/>
                  </a:cubicBezTo>
                  <a:lnTo>
                    <a:pt x="7785" y="732"/>
                  </a:lnTo>
                  <a:lnTo>
                    <a:pt x="7796" y="722"/>
                  </a:lnTo>
                  <a:close/>
                </a:path>
              </a:pathLst>
            </a:custGeom>
            <a:solidFill>
              <a:srgbClr val="FFFFFF">
                <a:alpha val="30000"/>
              </a:srgbClr>
            </a:solidFill>
            <a:ln w="5331" cap="flat">
              <a:noFill/>
              <a:prstDash val="solid"/>
              <a:miter/>
            </a:ln>
          </p:spPr>
          <p:txBody>
            <a:bodyPr rtlCol="0" anchor="ctr"/>
            <a:lstStyle/>
            <a:p>
              <a:endParaRPr lang="en-US"/>
            </a:p>
          </p:txBody>
        </p:sp>
        <p:sp>
          <p:nvSpPr>
            <p:cNvPr id="705" name="Freeform 704">
              <a:extLst>
                <a:ext uri="{FF2B5EF4-FFF2-40B4-BE49-F238E27FC236}">
                  <a16:creationId xmlns:a16="http://schemas.microsoft.com/office/drawing/2014/main" id="{57F9075E-1929-9411-B033-BDEE20AC87D7}"/>
                </a:ext>
              </a:extLst>
            </p:cNvPr>
            <p:cNvSpPr/>
            <p:nvPr userDrawn="1"/>
          </p:nvSpPr>
          <p:spPr>
            <a:xfrm>
              <a:off x="11516066" y="2145511"/>
              <a:ext cx="14745" cy="2630"/>
            </a:xfrm>
            <a:custGeom>
              <a:avLst/>
              <a:gdLst>
                <a:gd name="connsiteX0" fmla="*/ 0 w 6341"/>
                <a:gd name="connsiteY0" fmla="*/ 1131 h 1131"/>
                <a:gd name="connsiteX1" fmla="*/ 6341 w 6341"/>
                <a:gd name="connsiteY1" fmla="*/ 1081 h 1131"/>
                <a:gd name="connsiteX2" fmla="*/ 6149 w 6341"/>
                <a:gd name="connsiteY2" fmla="*/ 217 h 1131"/>
                <a:gd name="connsiteX3" fmla="*/ 208 w 6341"/>
                <a:gd name="connsiteY3" fmla="*/ 440 h 1131"/>
                <a:gd name="connsiteX4" fmla="*/ 11 w 6341"/>
                <a:gd name="connsiteY4" fmla="*/ 1131 h 1131"/>
                <a:gd name="connsiteX5" fmla="*/ 0 w 6341"/>
                <a:gd name="connsiteY5" fmla="*/ 1131 h 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1">
                  <a:moveTo>
                    <a:pt x="0" y="1131"/>
                  </a:moveTo>
                  <a:cubicBezTo>
                    <a:pt x="2108" y="1131"/>
                    <a:pt x="4238" y="1111"/>
                    <a:pt x="6341" y="1081"/>
                  </a:cubicBezTo>
                  <a:cubicBezTo>
                    <a:pt x="6272" y="766"/>
                    <a:pt x="6272" y="217"/>
                    <a:pt x="6149" y="217"/>
                  </a:cubicBezTo>
                  <a:cubicBezTo>
                    <a:pt x="4142" y="23"/>
                    <a:pt x="2108" y="-241"/>
                    <a:pt x="208" y="440"/>
                  </a:cubicBezTo>
                  <a:cubicBezTo>
                    <a:pt x="11" y="511"/>
                    <a:pt x="64" y="898"/>
                    <a:pt x="11" y="1131"/>
                  </a:cubicBezTo>
                  <a:lnTo>
                    <a:pt x="0" y="1131"/>
                  </a:lnTo>
                  <a:close/>
                </a:path>
              </a:pathLst>
            </a:custGeom>
            <a:solidFill>
              <a:srgbClr val="FFFFFF">
                <a:alpha val="30000"/>
              </a:srgbClr>
            </a:solidFill>
            <a:ln w="5331" cap="flat">
              <a:noFill/>
              <a:prstDash val="solid"/>
              <a:miter/>
            </a:ln>
          </p:spPr>
          <p:txBody>
            <a:bodyPr rtlCol="0" anchor="ctr"/>
            <a:lstStyle/>
            <a:p>
              <a:endParaRPr lang="en-US"/>
            </a:p>
          </p:txBody>
        </p:sp>
        <p:sp>
          <p:nvSpPr>
            <p:cNvPr id="706" name="Freeform 705">
              <a:extLst>
                <a:ext uri="{FF2B5EF4-FFF2-40B4-BE49-F238E27FC236}">
                  <a16:creationId xmlns:a16="http://schemas.microsoft.com/office/drawing/2014/main" id="{6B851ACB-89BC-5F7E-43A9-3F4C03A919A5}"/>
                </a:ext>
              </a:extLst>
            </p:cNvPr>
            <p:cNvSpPr/>
            <p:nvPr userDrawn="1"/>
          </p:nvSpPr>
          <p:spPr>
            <a:xfrm>
              <a:off x="11542351" y="2149833"/>
              <a:ext cx="4220" cy="10236"/>
            </a:xfrm>
            <a:custGeom>
              <a:avLst/>
              <a:gdLst>
                <a:gd name="connsiteX0" fmla="*/ 1740 w 1815"/>
                <a:gd name="connsiteY0" fmla="*/ 4403 h 4402"/>
                <a:gd name="connsiteX1" fmla="*/ 1815 w 1815"/>
                <a:gd name="connsiteY1" fmla="*/ 0 h 4402"/>
                <a:gd name="connsiteX2" fmla="*/ 1740 w 1815"/>
                <a:gd name="connsiteY2" fmla="*/ 4403 h 4402"/>
              </a:gdLst>
              <a:ahLst/>
              <a:cxnLst>
                <a:cxn ang="0">
                  <a:pos x="connsiteX0" y="connsiteY0"/>
                </a:cxn>
                <a:cxn ang="0">
                  <a:pos x="connsiteX1" y="connsiteY1"/>
                </a:cxn>
                <a:cxn ang="0">
                  <a:pos x="connsiteX2" y="connsiteY2"/>
                </a:cxn>
              </a:cxnLst>
              <a:rect l="l" t="t" r="r" b="b"/>
              <a:pathLst>
                <a:path w="1815" h="4402">
                  <a:moveTo>
                    <a:pt x="1740" y="4403"/>
                  </a:moveTo>
                  <a:cubicBezTo>
                    <a:pt x="1740" y="2939"/>
                    <a:pt x="1794" y="1464"/>
                    <a:pt x="1815" y="0"/>
                  </a:cubicBezTo>
                  <a:cubicBezTo>
                    <a:pt x="-565" y="722"/>
                    <a:pt x="-619" y="3111"/>
                    <a:pt x="1740"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707" name="Freeform 706">
              <a:extLst>
                <a:ext uri="{FF2B5EF4-FFF2-40B4-BE49-F238E27FC236}">
                  <a16:creationId xmlns:a16="http://schemas.microsoft.com/office/drawing/2014/main" id="{19AACE4A-3DE0-A9AE-9EBF-298FDD4F1827}"/>
                </a:ext>
              </a:extLst>
            </p:cNvPr>
            <p:cNvSpPr/>
            <p:nvPr userDrawn="1"/>
          </p:nvSpPr>
          <p:spPr>
            <a:xfrm>
              <a:off x="11584132" y="2148973"/>
              <a:ext cx="123333" cy="8957"/>
            </a:xfrm>
            <a:custGeom>
              <a:avLst/>
              <a:gdLst>
                <a:gd name="connsiteX0" fmla="*/ 26623 w 53040"/>
                <a:gd name="connsiteY0" fmla="*/ 3831 h 3852"/>
                <a:gd name="connsiteX1" fmla="*/ 50829 w 53040"/>
                <a:gd name="connsiteY1" fmla="*/ 3831 h 3852"/>
                <a:gd name="connsiteX2" fmla="*/ 52990 w 53040"/>
                <a:gd name="connsiteY2" fmla="*/ 3323 h 3852"/>
                <a:gd name="connsiteX3" fmla="*/ 52360 w 53040"/>
                <a:gd name="connsiteY3" fmla="*/ 1950 h 3852"/>
                <a:gd name="connsiteX4" fmla="*/ 47124 w 53040"/>
                <a:gd name="connsiteY4" fmla="*/ 171 h 3852"/>
                <a:gd name="connsiteX5" fmla="*/ 2833 w 53040"/>
                <a:gd name="connsiteY5" fmla="*/ 242 h 3852"/>
                <a:gd name="connsiteX6" fmla="*/ 4 w 53040"/>
                <a:gd name="connsiteY6" fmla="*/ 1757 h 3852"/>
                <a:gd name="connsiteX7" fmla="*/ 2988 w 53040"/>
                <a:gd name="connsiteY7" fmla="*/ 3852 h 3852"/>
                <a:gd name="connsiteX8" fmla="*/ 26660 w 53040"/>
                <a:gd name="connsiteY8" fmla="*/ 3801 h 3852"/>
                <a:gd name="connsiteX9" fmla="*/ 26639 w 53040"/>
                <a:gd name="connsiteY9" fmla="*/ 3821 h 3852"/>
                <a:gd name="connsiteX10" fmla="*/ 26623 w 53040"/>
                <a:gd name="connsiteY10" fmla="*/ 3831 h 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2">
                  <a:moveTo>
                    <a:pt x="26623" y="3831"/>
                  </a:moveTo>
                  <a:lnTo>
                    <a:pt x="50829" y="3831"/>
                  </a:lnTo>
                  <a:cubicBezTo>
                    <a:pt x="51597" y="3831"/>
                    <a:pt x="52617" y="4004"/>
                    <a:pt x="52990" y="3323"/>
                  </a:cubicBezTo>
                  <a:cubicBezTo>
                    <a:pt x="53257" y="2824"/>
                    <a:pt x="52382" y="2235"/>
                    <a:pt x="52360" y="1950"/>
                  </a:cubicBezTo>
                  <a:cubicBezTo>
                    <a:pt x="52110" y="-816"/>
                    <a:pt x="49158" y="171"/>
                    <a:pt x="47124" y="171"/>
                  </a:cubicBezTo>
                  <a:cubicBezTo>
                    <a:pt x="32355" y="171"/>
                    <a:pt x="17602" y="222"/>
                    <a:pt x="2833" y="242"/>
                  </a:cubicBezTo>
                  <a:cubicBezTo>
                    <a:pt x="1242" y="242"/>
                    <a:pt x="-81" y="242"/>
                    <a:pt x="4" y="1757"/>
                  </a:cubicBezTo>
                  <a:cubicBezTo>
                    <a:pt x="73" y="3160"/>
                    <a:pt x="538" y="3882"/>
                    <a:pt x="2988" y="3852"/>
                  </a:cubicBezTo>
                  <a:cubicBezTo>
                    <a:pt x="10861" y="3750"/>
                    <a:pt x="18760" y="3801"/>
                    <a:pt x="26660" y="3801"/>
                  </a:cubicBezTo>
                  <a:lnTo>
                    <a:pt x="26639" y="3821"/>
                  </a:lnTo>
                  <a:lnTo>
                    <a:pt x="26623" y="3831"/>
                  </a:lnTo>
                  <a:close/>
                </a:path>
              </a:pathLst>
            </a:custGeom>
            <a:solidFill>
              <a:srgbClr val="FFFFFF">
                <a:alpha val="30000"/>
              </a:srgbClr>
            </a:solidFill>
            <a:ln w="5331" cap="flat">
              <a:noFill/>
              <a:prstDash val="solid"/>
              <a:miter/>
            </a:ln>
          </p:spPr>
          <p:txBody>
            <a:bodyPr rtlCol="0" anchor="ctr"/>
            <a:lstStyle/>
            <a:p>
              <a:endParaRPr lang="en-US"/>
            </a:p>
          </p:txBody>
        </p:sp>
        <p:sp>
          <p:nvSpPr>
            <p:cNvPr id="708" name="Freeform 707">
              <a:extLst>
                <a:ext uri="{FF2B5EF4-FFF2-40B4-BE49-F238E27FC236}">
                  <a16:creationId xmlns:a16="http://schemas.microsoft.com/office/drawing/2014/main" id="{EFEE82A2-2407-C5D7-9E52-64629B2EF446}"/>
                </a:ext>
              </a:extLst>
            </p:cNvPr>
            <p:cNvSpPr/>
            <p:nvPr userDrawn="1"/>
          </p:nvSpPr>
          <p:spPr>
            <a:xfrm>
              <a:off x="10877501" y="2153852"/>
              <a:ext cx="67087" cy="7901"/>
            </a:xfrm>
            <a:custGeom>
              <a:avLst/>
              <a:gdLst>
                <a:gd name="connsiteX0" fmla="*/ 14568 w 28851"/>
                <a:gd name="connsiteY0" fmla="*/ 3386 h 3398"/>
                <a:gd name="connsiteX1" fmla="*/ 27207 w 28851"/>
                <a:gd name="connsiteY1" fmla="*/ 3386 h 3398"/>
                <a:gd name="connsiteX2" fmla="*/ 28851 w 28851"/>
                <a:gd name="connsiteY2" fmla="*/ 2328 h 3398"/>
                <a:gd name="connsiteX3" fmla="*/ 28830 w 28851"/>
                <a:gd name="connsiteY3" fmla="*/ 1464 h 3398"/>
                <a:gd name="connsiteX4" fmla="*/ 26401 w 28851"/>
                <a:gd name="connsiteY4" fmla="*/ 0 h 3398"/>
                <a:gd name="connsiteX5" fmla="*/ 2297 w 28851"/>
                <a:gd name="connsiteY5" fmla="*/ 0 h 3398"/>
                <a:gd name="connsiteX6" fmla="*/ 242 w 28851"/>
                <a:gd name="connsiteY6" fmla="*/ 1952 h 3398"/>
                <a:gd name="connsiteX7" fmla="*/ 727 w 28851"/>
                <a:gd name="connsiteY7" fmla="*/ 3254 h 3398"/>
                <a:gd name="connsiteX8" fmla="*/ 3391 w 28851"/>
                <a:gd name="connsiteY8" fmla="*/ 3376 h 3398"/>
                <a:gd name="connsiteX9" fmla="*/ 14616 w 28851"/>
                <a:gd name="connsiteY9" fmla="*/ 3376 h 3398"/>
                <a:gd name="connsiteX10" fmla="*/ 14568 w 28851"/>
                <a:gd name="connsiteY10" fmla="*/ 3396 h 3398"/>
                <a:gd name="connsiteX11" fmla="*/ 14568 w 28851"/>
                <a:gd name="connsiteY11" fmla="*/ 3386 h 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1" h="3398">
                  <a:moveTo>
                    <a:pt x="14568" y="3386"/>
                  </a:moveTo>
                  <a:cubicBezTo>
                    <a:pt x="18769" y="3386"/>
                    <a:pt x="23007" y="3366"/>
                    <a:pt x="27207" y="3386"/>
                  </a:cubicBezTo>
                  <a:cubicBezTo>
                    <a:pt x="28408" y="3386"/>
                    <a:pt x="28851" y="3070"/>
                    <a:pt x="28851" y="2328"/>
                  </a:cubicBezTo>
                  <a:cubicBezTo>
                    <a:pt x="28851" y="2044"/>
                    <a:pt x="28851" y="1749"/>
                    <a:pt x="28830" y="1464"/>
                  </a:cubicBezTo>
                  <a:cubicBezTo>
                    <a:pt x="28632" y="142"/>
                    <a:pt x="28366" y="0"/>
                    <a:pt x="26401" y="0"/>
                  </a:cubicBezTo>
                  <a:lnTo>
                    <a:pt x="2297" y="0"/>
                  </a:lnTo>
                  <a:cubicBezTo>
                    <a:pt x="418" y="0"/>
                    <a:pt x="-463" y="772"/>
                    <a:pt x="242" y="1952"/>
                  </a:cubicBezTo>
                  <a:cubicBezTo>
                    <a:pt x="509" y="2409"/>
                    <a:pt x="98" y="3080"/>
                    <a:pt x="727" y="3254"/>
                  </a:cubicBezTo>
                  <a:cubicBezTo>
                    <a:pt x="1512" y="3477"/>
                    <a:pt x="2494" y="3376"/>
                    <a:pt x="3391" y="3376"/>
                  </a:cubicBezTo>
                  <a:lnTo>
                    <a:pt x="14616" y="3376"/>
                  </a:lnTo>
                  <a:lnTo>
                    <a:pt x="14568" y="3396"/>
                  </a:lnTo>
                  <a:lnTo>
                    <a:pt x="14568" y="3386"/>
                  </a:lnTo>
                  <a:close/>
                </a:path>
              </a:pathLst>
            </a:custGeom>
            <a:solidFill>
              <a:srgbClr val="FFFFFF">
                <a:alpha val="30000"/>
              </a:srgbClr>
            </a:solidFill>
            <a:ln w="5331" cap="flat">
              <a:noFill/>
              <a:prstDash val="solid"/>
              <a:miter/>
            </a:ln>
          </p:spPr>
          <p:txBody>
            <a:bodyPr rtlCol="0" anchor="ctr"/>
            <a:lstStyle/>
            <a:p>
              <a:endParaRPr lang="en-US"/>
            </a:p>
          </p:txBody>
        </p:sp>
        <p:sp>
          <p:nvSpPr>
            <p:cNvPr id="709" name="Freeform 708">
              <a:extLst>
                <a:ext uri="{FF2B5EF4-FFF2-40B4-BE49-F238E27FC236}">
                  <a16:creationId xmlns:a16="http://schemas.microsoft.com/office/drawing/2014/main" id="{F8D421AF-2C75-D37A-732A-DB2B12757DA1}"/>
                </a:ext>
              </a:extLst>
            </p:cNvPr>
            <p:cNvSpPr/>
            <p:nvPr userDrawn="1"/>
          </p:nvSpPr>
          <p:spPr>
            <a:xfrm>
              <a:off x="10977231" y="2153284"/>
              <a:ext cx="205253" cy="7043"/>
            </a:xfrm>
            <a:custGeom>
              <a:avLst/>
              <a:gdLst>
                <a:gd name="connsiteX0" fmla="*/ 87478 w 88270"/>
                <a:gd name="connsiteY0" fmla="*/ 3030 h 3029"/>
                <a:gd name="connsiteX1" fmla="*/ 87404 w 88270"/>
                <a:gd name="connsiteY1" fmla="*/ 620 h 3029"/>
                <a:gd name="connsiteX2" fmla="*/ 80806 w 88270"/>
                <a:gd name="connsiteY2" fmla="*/ 0 h 3029"/>
                <a:gd name="connsiteX3" fmla="*/ 8049 w 88270"/>
                <a:gd name="connsiteY3" fmla="*/ 0 h 3029"/>
                <a:gd name="connsiteX4" fmla="*/ 0 w 88270"/>
                <a:gd name="connsiteY4" fmla="*/ 2308 h 3029"/>
                <a:gd name="connsiteX5" fmla="*/ 1292 w 88270"/>
                <a:gd name="connsiteY5" fmla="*/ 3030 h 3029"/>
                <a:gd name="connsiteX6" fmla="*/ 87478 w 88270"/>
                <a:gd name="connsiteY6" fmla="*/ 3030 h 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70" h="3029">
                  <a:moveTo>
                    <a:pt x="87478" y="3030"/>
                  </a:moveTo>
                  <a:cubicBezTo>
                    <a:pt x="89138" y="2572"/>
                    <a:pt x="87724" y="1078"/>
                    <a:pt x="87404" y="620"/>
                  </a:cubicBezTo>
                  <a:cubicBezTo>
                    <a:pt x="86961" y="0"/>
                    <a:pt x="83614" y="0"/>
                    <a:pt x="80806" y="0"/>
                  </a:cubicBezTo>
                  <a:lnTo>
                    <a:pt x="8049" y="0"/>
                  </a:lnTo>
                  <a:cubicBezTo>
                    <a:pt x="7297" y="0"/>
                    <a:pt x="-48" y="356"/>
                    <a:pt x="0" y="2308"/>
                  </a:cubicBezTo>
                  <a:cubicBezTo>
                    <a:pt x="593" y="2552"/>
                    <a:pt x="859" y="2786"/>
                    <a:pt x="1292" y="3030"/>
                  </a:cubicBezTo>
                  <a:lnTo>
                    <a:pt x="87478" y="3030"/>
                  </a:lnTo>
                  <a:close/>
                </a:path>
              </a:pathLst>
            </a:custGeom>
            <a:solidFill>
              <a:srgbClr val="FFFFFF">
                <a:alpha val="30000"/>
              </a:srgbClr>
            </a:solidFill>
            <a:ln w="5331" cap="flat">
              <a:noFill/>
              <a:prstDash val="solid"/>
              <a:miter/>
            </a:ln>
          </p:spPr>
          <p:txBody>
            <a:bodyPr rtlCol="0" anchor="ctr"/>
            <a:lstStyle/>
            <a:p>
              <a:endParaRPr lang="en-US"/>
            </a:p>
          </p:txBody>
        </p:sp>
        <p:sp>
          <p:nvSpPr>
            <p:cNvPr id="710" name="Freeform 709">
              <a:extLst>
                <a:ext uri="{FF2B5EF4-FFF2-40B4-BE49-F238E27FC236}">
                  <a16:creationId xmlns:a16="http://schemas.microsoft.com/office/drawing/2014/main" id="{3341623D-AE1E-11E8-52EB-D112B2CAB1DE}"/>
                </a:ext>
              </a:extLst>
            </p:cNvPr>
            <p:cNvSpPr/>
            <p:nvPr userDrawn="1"/>
          </p:nvSpPr>
          <p:spPr>
            <a:xfrm>
              <a:off x="10780885" y="2154058"/>
              <a:ext cx="66424" cy="8622"/>
            </a:xfrm>
            <a:custGeom>
              <a:avLst/>
              <a:gdLst>
                <a:gd name="connsiteX0" fmla="*/ 14287 w 28566"/>
                <a:gd name="connsiteY0" fmla="*/ 3685 h 3708"/>
                <a:gd name="connsiteX1" fmla="*/ 2918 w 28566"/>
                <a:gd name="connsiteY1" fmla="*/ 3685 h 3708"/>
                <a:gd name="connsiteX2" fmla="*/ 36 w 28566"/>
                <a:gd name="connsiteY2" fmla="*/ 1763 h 3708"/>
                <a:gd name="connsiteX3" fmla="*/ 1872 w 28566"/>
                <a:gd name="connsiteY3" fmla="*/ 553 h 3708"/>
                <a:gd name="connsiteX4" fmla="*/ 21221 w 28566"/>
                <a:gd name="connsiteY4" fmla="*/ 553 h 3708"/>
                <a:gd name="connsiteX5" fmla="*/ 22326 w 28566"/>
                <a:gd name="connsiteY5" fmla="*/ 502 h 3708"/>
                <a:gd name="connsiteX6" fmla="*/ 26879 w 28566"/>
                <a:gd name="connsiteY6" fmla="*/ 65 h 3708"/>
                <a:gd name="connsiteX7" fmla="*/ 27786 w 28566"/>
                <a:gd name="connsiteY7" fmla="*/ 471 h 3708"/>
                <a:gd name="connsiteX8" fmla="*/ 28347 w 28566"/>
                <a:gd name="connsiteY8" fmla="*/ 1631 h 3708"/>
                <a:gd name="connsiteX9" fmla="*/ 26954 w 28566"/>
                <a:gd name="connsiteY9" fmla="*/ 3674 h 3708"/>
                <a:gd name="connsiteX10" fmla="*/ 14309 w 28566"/>
                <a:gd name="connsiteY10" fmla="*/ 3674 h 3708"/>
                <a:gd name="connsiteX11" fmla="*/ 14287 w 28566"/>
                <a:gd name="connsiteY11" fmla="*/ 3685 h 3708"/>
                <a:gd name="connsiteX12" fmla="*/ 26788 w 28566"/>
                <a:gd name="connsiteY12" fmla="*/ 2821 h 3708"/>
                <a:gd name="connsiteX13" fmla="*/ 27893 w 28566"/>
                <a:gd name="connsiteY13" fmla="*/ 2556 h 3708"/>
                <a:gd name="connsiteX14" fmla="*/ 27573 w 28566"/>
                <a:gd name="connsiteY14" fmla="*/ 1854 h 3708"/>
                <a:gd name="connsiteX15" fmla="*/ 24888 w 28566"/>
                <a:gd name="connsiteY15" fmla="*/ 939 h 3708"/>
                <a:gd name="connsiteX16" fmla="*/ 2048 w 28566"/>
                <a:gd name="connsiteY16" fmla="*/ 990 h 3708"/>
                <a:gd name="connsiteX17" fmla="*/ 580 w 28566"/>
                <a:gd name="connsiteY17" fmla="*/ 1763 h 3708"/>
                <a:gd name="connsiteX18" fmla="*/ 2123 w 28566"/>
                <a:gd name="connsiteY18" fmla="*/ 2851 h 3708"/>
                <a:gd name="connsiteX19" fmla="*/ 14330 w 28566"/>
                <a:gd name="connsiteY19" fmla="*/ 2851 h 3708"/>
                <a:gd name="connsiteX20" fmla="*/ 26825 w 28566"/>
                <a:gd name="connsiteY20" fmla="*/ 2851 h 3708"/>
                <a:gd name="connsiteX21" fmla="*/ 26804 w 28566"/>
                <a:gd name="connsiteY21" fmla="*/ 2831 h 3708"/>
                <a:gd name="connsiteX22" fmla="*/ 26788 w 28566"/>
                <a:gd name="connsiteY22" fmla="*/ 2821 h 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6" h="3708">
                  <a:moveTo>
                    <a:pt x="14287" y="3685"/>
                  </a:moveTo>
                  <a:lnTo>
                    <a:pt x="2918" y="3685"/>
                  </a:lnTo>
                  <a:cubicBezTo>
                    <a:pt x="-140" y="3685"/>
                    <a:pt x="250" y="4071"/>
                    <a:pt x="36" y="1763"/>
                  </a:cubicBezTo>
                  <a:cubicBezTo>
                    <a:pt x="-92" y="583"/>
                    <a:pt x="36" y="553"/>
                    <a:pt x="1872" y="553"/>
                  </a:cubicBezTo>
                  <a:lnTo>
                    <a:pt x="21221" y="553"/>
                  </a:lnTo>
                  <a:cubicBezTo>
                    <a:pt x="21589" y="553"/>
                    <a:pt x="22128" y="655"/>
                    <a:pt x="22326" y="502"/>
                  </a:cubicBezTo>
                  <a:cubicBezTo>
                    <a:pt x="23698" y="-413"/>
                    <a:pt x="25379" y="237"/>
                    <a:pt x="26879" y="65"/>
                  </a:cubicBezTo>
                  <a:cubicBezTo>
                    <a:pt x="27199" y="45"/>
                    <a:pt x="27861" y="65"/>
                    <a:pt x="27786" y="471"/>
                  </a:cubicBezTo>
                  <a:cubicBezTo>
                    <a:pt x="27717" y="929"/>
                    <a:pt x="28128" y="1244"/>
                    <a:pt x="28347" y="1631"/>
                  </a:cubicBezTo>
                  <a:cubicBezTo>
                    <a:pt x="28955" y="2637"/>
                    <a:pt x="28240" y="3674"/>
                    <a:pt x="26954" y="3674"/>
                  </a:cubicBezTo>
                  <a:lnTo>
                    <a:pt x="14309" y="3674"/>
                  </a:lnTo>
                  <a:lnTo>
                    <a:pt x="14287" y="3685"/>
                  </a:lnTo>
                  <a:close/>
                  <a:moveTo>
                    <a:pt x="26788" y="2821"/>
                  </a:moveTo>
                  <a:cubicBezTo>
                    <a:pt x="27178" y="2821"/>
                    <a:pt x="27717" y="2922"/>
                    <a:pt x="27893" y="2556"/>
                  </a:cubicBezTo>
                  <a:cubicBezTo>
                    <a:pt x="28037" y="2292"/>
                    <a:pt x="27573" y="1996"/>
                    <a:pt x="27573" y="1854"/>
                  </a:cubicBezTo>
                  <a:cubicBezTo>
                    <a:pt x="27445" y="431"/>
                    <a:pt x="25907" y="939"/>
                    <a:pt x="24888" y="939"/>
                  </a:cubicBezTo>
                  <a:cubicBezTo>
                    <a:pt x="17282" y="939"/>
                    <a:pt x="9649" y="960"/>
                    <a:pt x="2048" y="990"/>
                  </a:cubicBezTo>
                  <a:cubicBezTo>
                    <a:pt x="1210" y="990"/>
                    <a:pt x="548" y="990"/>
                    <a:pt x="580" y="1763"/>
                  </a:cubicBezTo>
                  <a:cubicBezTo>
                    <a:pt x="602" y="2485"/>
                    <a:pt x="853" y="2851"/>
                    <a:pt x="2123" y="2851"/>
                  </a:cubicBezTo>
                  <a:cubicBezTo>
                    <a:pt x="6180" y="2800"/>
                    <a:pt x="10268" y="2851"/>
                    <a:pt x="14330" y="2851"/>
                  </a:cubicBezTo>
                  <a:lnTo>
                    <a:pt x="26825" y="2851"/>
                  </a:lnTo>
                  <a:lnTo>
                    <a:pt x="26804" y="2831"/>
                  </a:lnTo>
                  <a:lnTo>
                    <a:pt x="26788" y="2821"/>
                  </a:lnTo>
                  <a:close/>
                </a:path>
              </a:pathLst>
            </a:custGeom>
            <a:solidFill>
              <a:srgbClr val="FFFFFF">
                <a:alpha val="30000"/>
              </a:srgbClr>
            </a:solidFill>
            <a:ln w="5331" cap="flat">
              <a:noFill/>
              <a:prstDash val="solid"/>
              <a:miter/>
            </a:ln>
          </p:spPr>
          <p:txBody>
            <a:bodyPr rtlCol="0" anchor="ctr"/>
            <a:lstStyle/>
            <a:p>
              <a:endParaRPr lang="en-US"/>
            </a:p>
          </p:txBody>
        </p:sp>
        <p:sp>
          <p:nvSpPr>
            <p:cNvPr id="711" name="Freeform 710">
              <a:extLst>
                <a:ext uri="{FF2B5EF4-FFF2-40B4-BE49-F238E27FC236}">
                  <a16:creationId xmlns:a16="http://schemas.microsoft.com/office/drawing/2014/main" id="{1F43BAAC-8AF0-3064-6991-6C45948A31B6}"/>
                </a:ext>
              </a:extLst>
            </p:cNvPr>
            <p:cNvSpPr/>
            <p:nvPr userDrawn="1"/>
          </p:nvSpPr>
          <p:spPr>
            <a:xfrm>
              <a:off x="10762674" y="2156019"/>
              <a:ext cx="12243" cy="6781"/>
            </a:xfrm>
            <a:custGeom>
              <a:avLst/>
              <a:gdLst>
                <a:gd name="connsiteX0" fmla="*/ 5081 w 5265"/>
                <a:gd name="connsiteY0" fmla="*/ 534 h 2916"/>
                <a:gd name="connsiteX1" fmla="*/ 4692 w 5265"/>
                <a:gd name="connsiteY1" fmla="*/ 5 h 2916"/>
                <a:gd name="connsiteX2" fmla="*/ 21 w 5265"/>
                <a:gd name="connsiteY2" fmla="*/ 178 h 2916"/>
                <a:gd name="connsiteX3" fmla="*/ 0 w 5265"/>
                <a:gd name="connsiteY3" fmla="*/ 2445 h 2916"/>
                <a:gd name="connsiteX4" fmla="*/ 4772 w 5265"/>
                <a:gd name="connsiteY4" fmla="*/ 2710 h 2916"/>
                <a:gd name="connsiteX5" fmla="*/ 5060 w 5265"/>
                <a:gd name="connsiteY5" fmla="*/ 686 h 2916"/>
                <a:gd name="connsiteX6" fmla="*/ 5113 w 5265"/>
                <a:gd name="connsiteY6" fmla="*/ 493 h 2916"/>
                <a:gd name="connsiteX7" fmla="*/ 5092 w 5265"/>
                <a:gd name="connsiteY7" fmla="*/ 544 h 2916"/>
                <a:gd name="connsiteX8" fmla="*/ 5081 w 5265"/>
                <a:gd name="connsiteY8" fmla="*/ 534 h 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6">
                  <a:moveTo>
                    <a:pt x="5081" y="534"/>
                  </a:moveTo>
                  <a:cubicBezTo>
                    <a:pt x="5081" y="310"/>
                    <a:pt x="5081" y="-46"/>
                    <a:pt x="4692" y="5"/>
                  </a:cubicBezTo>
                  <a:cubicBezTo>
                    <a:pt x="3122" y="218"/>
                    <a:pt x="1532" y="-189"/>
                    <a:pt x="21" y="178"/>
                  </a:cubicBezTo>
                  <a:cubicBezTo>
                    <a:pt x="21" y="920"/>
                    <a:pt x="21" y="1693"/>
                    <a:pt x="0" y="2445"/>
                  </a:cubicBezTo>
                  <a:cubicBezTo>
                    <a:pt x="1521" y="3137"/>
                    <a:pt x="3304" y="2923"/>
                    <a:pt x="4772" y="2710"/>
                  </a:cubicBezTo>
                  <a:cubicBezTo>
                    <a:pt x="5754" y="2567"/>
                    <a:pt x="4948" y="1408"/>
                    <a:pt x="5060" y="686"/>
                  </a:cubicBezTo>
                  <a:cubicBezTo>
                    <a:pt x="5060" y="615"/>
                    <a:pt x="5081" y="564"/>
                    <a:pt x="5113" y="493"/>
                  </a:cubicBezTo>
                  <a:lnTo>
                    <a:pt x="5092" y="544"/>
                  </a:lnTo>
                  <a:lnTo>
                    <a:pt x="5081" y="534"/>
                  </a:lnTo>
                  <a:close/>
                </a:path>
              </a:pathLst>
            </a:custGeom>
            <a:solidFill>
              <a:srgbClr val="FFFFFF">
                <a:alpha val="30000"/>
              </a:srgbClr>
            </a:solidFill>
            <a:ln w="5331" cap="flat">
              <a:noFill/>
              <a:prstDash val="solid"/>
              <a:miter/>
            </a:ln>
          </p:spPr>
          <p:txBody>
            <a:bodyPr rtlCol="0" anchor="ctr"/>
            <a:lstStyle/>
            <a:p>
              <a:endParaRPr lang="en-US"/>
            </a:p>
          </p:txBody>
        </p:sp>
        <p:sp>
          <p:nvSpPr>
            <p:cNvPr id="712" name="Freeform 711">
              <a:extLst>
                <a:ext uri="{FF2B5EF4-FFF2-40B4-BE49-F238E27FC236}">
                  <a16:creationId xmlns:a16="http://schemas.microsoft.com/office/drawing/2014/main" id="{513EA49F-B850-B5D5-9DFF-52B130582197}"/>
                </a:ext>
              </a:extLst>
            </p:cNvPr>
            <p:cNvSpPr/>
            <p:nvPr userDrawn="1"/>
          </p:nvSpPr>
          <p:spPr>
            <a:xfrm>
              <a:off x="10959521" y="2153089"/>
              <a:ext cx="5076" cy="8629"/>
            </a:xfrm>
            <a:custGeom>
              <a:avLst/>
              <a:gdLst>
                <a:gd name="connsiteX0" fmla="*/ 1126 w 2183"/>
                <a:gd name="connsiteY0" fmla="*/ 3691 h 3711"/>
                <a:gd name="connsiteX1" fmla="*/ 2183 w 2183"/>
                <a:gd name="connsiteY1" fmla="*/ 2481 h 3711"/>
                <a:gd name="connsiteX2" fmla="*/ 929 w 2183"/>
                <a:gd name="connsiteY2" fmla="*/ 0 h 3711"/>
                <a:gd name="connsiteX3" fmla="*/ 0 w 2183"/>
                <a:gd name="connsiteY3" fmla="*/ 1424 h 3711"/>
                <a:gd name="connsiteX4" fmla="*/ 1105 w 2183"/>
                <a:gd name="connsiteY4" fmla="*/ 3711 h 3711"/>
                <a:gd name="connsiteX5" fmla="*/ 1126 w 2183"/>
                <a:gd name="connsiteY5" fmla="*/ 3691 h 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11">
                  <a:moveTo>
                    <a:pt x="1126" y="3691"/>
                  </a:moveTo>
                  <a:cubicBezTo>
                    <a:pt x="1612" y="3691"/>
                    <a:pt x="2183" y="3904"/>
                    <a:pt x="2183" y="2481"/>
                  </a:cubicBezTo>
                  <a:cubicBezTo>
                    <a:pt x="2183" y="509"/>
                    <a:pt x="1932" y="0"/>
                    <a:pt x="929" y="0"/>
                  </a:cubicBezTo>
                  <a:cubicBezTo>
                    <a:pt x="101" y="0"/>
                    <a:pt x="0" y="142"/>
                    <a:pt x="0" y="1424"/>
                  </a:cubicBezTo>
                  <a:cubicBezTo>
                    <a:pt x="0" y="3498"/>
                    <a:pt x="123" y="3711"/>
                    <a:pt x="1105" y="3711"/>
                  </a:cubicBezTo>
                  <a:lnTo>
                    <a:pt x="1126" y="3691"/>
                  </a:lnTo>
                  <a:close/>
                </a:path>
              </a:pathLst>
            </a:custGeom>
            <a:solidFill>
              <a:srgbClr val="FFFFFF">
                <a:alpha val="30000"/>
              </a:srgbClr>
            </a:solidFill>
            <a:ln w="5331" cap="flat">
              <a:noFill/>
              <a:prstDash val="solid"/>
              <a:miter/>
            </a:ln>
          </p:spPr>
          <p:txBody>
            <a:bodyPr rtlCol="0" anchor="ctr"/>
            <a:lstStyle/>
            <a:p>
              <a:endParaRPr lang="en-US"/>
            </a:p>
          </p:txBody>
        </p:sp>
        <p:sp>
          <p:nvSpPr>
            <p:cNvPr id="713" name="Freeform 712">
              <a:extLst>
                <a:ext uri="{FF2B5EF4-FFF2-40B4-BE49-F238E27FC236}">
                  <a16:creationId xmlns:a16="http://schemas.microsoft.com/office/drawing/2014/main" id="{46FD949B-F8A0-4AFA-15B4-790F003E6FC7}"/>
                </a:ext>
              </a:extLst>
            </p:cNvPr>
            <p:cNvSpPr/>
            <p:nvPr userDrawn="1"/>
          </p:nvSpPr>
          <p:spPr>
            <a:xfrm>
              <a:off x="10980088" y="2160339"/>
              <a:ext cx="200598" cy="1393"/>
            </a:xfrm>
            <a:custGeom>
              <a:avLst/>
              <a:gdLst>
                <a:gd name="connsiteX0" fmla="*/ 86239 w 86268"/>
                <a:gd name="connsiteY0" fmla="*/ 0 h 599"/>
                <a:gd name="connsiteX1" fmla="*/ 58 w 86268"/>
                <a:gd name="connsiteY1" fmla="*/ 0 h 599"/>
                <a:gd name="connsiteX2" fmla="*/ 3479 w 86268"/>
                <a:gd name="connsiteY2" fmla="*/ 600 h 599"/>
                <a:gd name="connsiteX3" fmla="*/ 82107 w 86268"/>
                <a:gd name="connsiteY3" fmla="*/ 600 h 599"/>
                <a:gd name="connsiteX4" fmla="*/ 86239 w 86268"/>
                <a:gd name="connsiteY4" fmla="*/ 0 h 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9">
                  <a:moveTo>
                    <a:pt x="86239" y="0"/>
                  </a:moveTo>
                  <a:lnTo>
                    <a:pt x="58" y="0"/>
                  </a:lnTo>
                  <a:cubicBezTo>
                    <a:pt x="-316" y="478"/>
                    <a:pt x="1163" y="600"/>
                    <a:pt x="3479" y="600"/>
                  </a:cubicBezTo>
                  <a:lnTo>
                    <a:pt x="82107" y="600"/>
                  </a:lnTo>
                  <a:cubicBezTo>
                    <a:pt x="84216" y="600"/>
                    <a:pt x="86559" y="600"/>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14" name="Freeform 713">
              <a:extLst>
                <a:ext uri="{FF2B5EF4-FFF2-40B4-BE49-F238E27FC236}">
                  <a16:creationId xmlns:a16="http://schemas.microsoft.com/office/drawing/2014/main" id="{25485673-0969-88C8-A00C-C0D7F521EE55}"/>
                </a:ext>
              </a:extLst>
            </p:cNvPr>
            <p:cNvSpPr/>
            <p:nvPr userDrawn="1"/>
          </p:nvSpPr>
          <p:spPr>
            <a:xfrm>
              <a:off x="10696796" y="2155558"/>
              <a:ext cx="9685" cy="7099"/>
            </a:xfrm>
            <a:custGeom>
              <a:avLst/>
              <a:gdLst>
                <a:gd name="connsiteX0" fmla="*/ 2257 w 4165"/>
                <a:gd name="connsiteY0" fmla="*/ 11 h 3053"/>
                <a:gd name="connsiteX1" fmla="*/ 10 w 4165"/>
                <a:gd name="connsiteY1" fmla="*/ 1119 h 3053"/>
                <a:gd name="connsiteX2" fmla="*/ 3117 w 4165"/>
                <a:gd name="connsiteY2" fmla="*/ 3041 h 3053"/>
                <a:gd name="connsiteX3" fmla="*/ 4142 w 4165"/>
                <a:gd name="connsiteY3" fmla="*/ 1760 h 3053"/>
                <a:gd name="connsiteX4" fmla="*/ 2257 w 4165"/>
                <a:gd name="connsiteY4" fmla="*/ 1 h 3053"/>
                <a:gd name="connsiteX5" fmla="*/ 2257 w 4165"/>
                <a:gd name="connsiteY5" fmla="*/ 11 h 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5" h="3053">
                  <a:moveTo>
                    <a:pt x="2257" y="11"/>
                  </a:moveTo>
                  <a:cubicBezTo>
                    <a:pt x="224" y="62"/>
                    <a:pt x="-64" y="184"/>
                    <a:pt x="10" y="1119"/>
                  </a:cubicBezTo>
                  <a:cubicBezTo>
                    <a:pt x="133" y="2848"/>
                    <a:pt x="491" y="3122"/>
                    <a:pt x="3117" y="3041"/>
                  </a:cubicBezTo>
                  <a:cubicBezTo>
                    <a:pt x="4345" y="3021"/>
                    <a:pt x="4168" y="2299"/>
                    <a:pt x="4142" y="1760"/>
                  </a:cubicBezTo>
                  <a:cubicBezTo>
                    <a:pt x="4120" y="316"/>
                    <a:pt x="3693" y="-19"/>
                    <a:pt x="2257" y="1"/>
                  </a:cubicBezTo>
                  <a:lnTo>
                    <a:pt x="2257" y="11"/>
                  </a:lnTo>
                  <a:close/>
                </a:path>
              </a:pathLst>
            </a:custGeom>
            <a:solidFill>
              <a:srgbClr val="FFFFFF">
                <a:alpha val="30000"/>
              </a:srgbClr>
            </a:solidFill>
            <a:ln w="5331" cap="flat">
              <a:noFill/>
              <a:prstDash val="solid"/>
              <a:miter/>
            </a:ln>
          </p:spPr>
          <p:txBody>
            <a:bodyPr rtlCol="0" anchor="ctr"/>
            <a:lstStyle/>
            <a:p>
              <a:endParaRPr lang="en-US"/>
            </a:p>
          </p:txBody>
        </p:sp>
        <p:sp>
          <p:nvSpPr>
            <p:cNvPr id="715" name="Freeform 714">
              <a:extLst>
                <a:ext uri="{FF2B5EF4-FFF2-40B4-BE49-F238E27FC236}">
                  <a16:creationId xmlns:a16="http://schemas.microsoft.com/office/drawing/2014/main" id="{ED0DC1F1-EAF3-F1ED-68EC-24D4BC78A113}"/>
                </a:ext>
              </a:extLst>
            </p:cNvPr>
            <p:cNvSpPr/>
            <p:nvPr userDrawn="1"/>
          </p:nvSpPr>
          <p:spPr>
            <a:xfrm>
              <a:off x="10859013" y="2154251"/>
              <a:ext cx="11789" cy="6171"/>
            </a:xfrm>
            <a:custGeom>
              <a:avLst/>
              <a:gdLst>
                <a:gd name="connsiteX0" fmla="*/ 0 w 5070"/>
                <a:gd name="connsiteY0" fmla="*/ 1871 h 2654"/>
                <a:gd name="connsiteX1" fmla="*/ 1228 w 5070"/>
                <a:gd name="connsiteY1" fmla="*/ 2643 h 2654"/>
                <a:gd name="connsiteX2" fmla="*/ 2082 w 5070"/>
                <a:gd name="connsiteY2" fmla="*/ 2643 h 2654"/>
                <a:gd name="connsiteX3" fmla="*/ 4334 w 5070"/>
                <a:gd name="connsiteY3" fmla="*/ 0 h 2654"/>
                <a:gd name="connsiteX4" fmla="*/ 4158 w 5070"/>
                <a:gd name="connsiteY4" fmla="*/ 437 h 2654"/>
                <a:gd name="connsiteX5" fmla="*/ 2888 w 5070"/>
                <a:gd name="connsiteY5" fmla="*/ 437 h 2654"/>
                <a:gd name="connsiteX6" fmla="*/ 134 w 5070"/>
                <a:gd name="connsiteY6" fmla="*/ 1789 h 2654"/>
                <a:gd name="connsiteX7" fmla="*/ 5 w 5070"/>
                <a:gd name="connsiteY7" fmla="*/ 1840 h 2654"/>
                <a:gd name="connsiteX8" fmla="*/ 5 w 5070"/>
                <a:gd name="connsiteY8" fmla="*/ 1891 h 2654"/>
                <a:gd name="connsiteX9" fmla="*/ 0 w 5070"/>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0" h="2654">
                  <a:moveTo>
                    <a:pt x="0" y="1871"/>
                  </a:moveTo>
                  <a:cubicBezTo>
                    <a:pt x="0" y="2430"/>
                    <a:pt x="368" y="2715"/>
                    <a:pt x="1228" y="2643"/>
                  </a:cubicBezTo>
                  <a:lnTo>
                    <a:pt x="2082" y="2643"/>
                  </a:lnTo>
                  <a:cubicBezTo>
                    <a:pt x="5194" y="2643"/>
                    <a:pt x="5749" y="1972"/>
                    <a:pt x="4334" y="0"/>
                  </a:cubicBezTo>
                  <a:cubicBezTo>
                    <a:pt x="4777" y="244"/>
                    <a:pt x="4585" y="386"/>
                    <a:pt x="4158" y="437"/>
                  </a:cubicBezTo>
                  <a:cubicBezTo>
                    <a:pt x="3747" y="488"/>
                    <a:pt x="3304" y="437"/>
                    <a:pt x="2888" y="437"/>
                  </a:cubicBezTo>
                  <a:cubicBezTo>
                    <a:pt x="1393" y="437"/>
                    <a:pt x="475" y="884"/>
                    <a:pt x="134" y="1789"/>
                  </a:cubicBezTo>
                  <a:cubicBezTo>
                    <a:pt x="134" y="1789"/>
                    <a:pt x="59" y="1840"/>
                    <a:pt x="5" y="1840"/>
                  </a:cubicBezTo>
                  <a:lnTo>
                    <a:pt x="5" y="1891"/>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716" name="Freeform 715">
              <a:extLst>
                <a:ext uri="{FF2B5EF4-FFF2-40B4-BE49-F238E27FC236}">
                  <a16:creationId xmlns:a16="http://schemas.microsoft.com/office/drawing/2014/main" id="{D8C8210C-C007-78E8-7115-6CA5014A8A79}"/>
                </a:ext>
              </a:extLst>
            </p:cNvPr>
            <p:cNvSpPr/>
            <p:nvPr userDrawn="1"/>
          </p:nvSpPr>
          <p:spPr>
            <a:xfrm>
              <a:off x="10746257" y="2155461"/>
              <a:ext cx="9766" cy="6285"/>
            </a:xfrm>
            <a:custGeom>
              <a:avLst/>
              <a:gdLst>
                <a:gd name="connsiteX0" fmla="*/ 341 w 4200"/>
                <a:gd name="connsiteY0" fmla="*/ 51 h 2703"/>
                <a:gd name="connsiteX1" fmla="*/ 239 w 4200"/>
                <a:gd name="connsiteY1" fmla="*/ 1729 h 2703"/>
                <a:gd name="connsiteX2" fmla="*/ 2417 w 4200"/>
                <a:gd name="connsiteY2" fmla="*/ 2288 h 2703"/>
                <a:gd name="connsiteX3" fmla="*/ 4173 w 4200"/>
                <a:gd name="connsiteY3" fmla="*/ 2095 h 2703"/>
                <a:gd name="connsiteX4" fmla="*/ 3586 w 4200"/>
                <a:gd name="connsiteY4" fmla="*/ 0 h 2703"/>
                <a:gd name="connsiteX5" fmla="*/ 298 w 4200"/>
                <a:gd name="connsiteY5" fmla="*/ 21 h 2703"/>
                <a:gd name="connsiteX6" fmla="*/ 319 w 4200"/>
                <a:gd name="connsiteY6" fmla="*/ 41 h 2703"/>
                <a:gd name="connsiteX7" fmla="*/ 341 w 4200"/>
                <a:gd name="connsiteY7" fmla="*/ 51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 h="2703">
                  <a:moveTo>
                    <a:pt x="341" y="51"/>
                  </a:moveTo>
                  <a:cubicBezTo>
                    <a:pt x="122" y="600"/>
                    <a:pt x="-246" y="1159"/>
                    <a:pt x="239" y="1729"/>
                  </a:cubicBezTo>
                  <a:cubicBezTo>
                    <a:pt x="880" y="2135"/>
                    <a:pt x="2118" y="1993"/>
                    <a:pt x="2417" y="2288"/>
                  </a:cubicBezTo>
                  <a:cubicBezTo>
                    <a:pt x="3399" y="3295"/>
                    <a:pt x="3613" y="2166"/>
                    <a:pt x="4173" y="2095"/>
                  </a:cubicBezTo>
                  <a:cubicBezTo>
                    <a:pt x="4243" y="1373"/>
                    <a:pt x="4221" y="651"/>
                    <a:pt x="3586" y="0"/>
                  </a:cubicBezTo>
                  <a:cubicBezTo>
                    <a:pt x="2476" y="0"/>
                    <a:pt x="1403" y="0"/>
                    <a:pt x="298" y="21"/>
                  </a:cubicBezTo>
                  <a:lnTo>
                    <a:pt x="319" y="41"/>
                  </a:lnTo>
                  <a:lnTo>
                    <a:pt x="341" y="51"/>
                  </a:lnTo>
                  <a:close/>
                </a:path>
              </a:pathLst>
            </a:custGeom>
            <a:solidFill>
              <a:srgbClr val="FFFFFF">
                <a:alpha val="30000"/>
              </a:srgbClr>
            </a:solidFill>
            <a:ln w="5331" cap="flat">
              <a:noFill/>
              <a:prstDash val="solid"/>
              <a:miter/>
            </a:ln>
          </p:spPr>
          <p:txBody>
            <a:bodyPr rtlCol="0" anchor="ctr"/>
            <a:lstStyle/>
            <a:p>
              <a:endParaRPr lang="en-US"/>
            </a:p>
          </p:txBody>
        </p:sp>
        <p:sp>
          <p:nvSpPr>
            <p:cNvPr id="717" name="Freeform 716">
              <a:extLst>
                <a:ext uri="{FF2B5EF4-FFF2-40B4-BE49-F238E27FC236}">
                  <a16:creationId xmlns:a16="http://schemas.microsoft.com/office/drawing/2014/main" id="{4AF1AE09-8BA0-6686-9E94-705102598E28}"/>
                </a:ext>
              </a:extLst>
            </p:cNvPr>
            <p:cNvSpPr/>
            <p:nvPr userDrawn="1"/>
          </p:nvSpPr>
          <p:spPr>
            <a:xfrm>
              <a:off x="10671727" y="2155123"/>
              <a:ext cx="5432" cy="7522"/>
            </a:xfrm>
            <a:custGeom>
              <a:avLst/>
              <a:gdLst>
                <a:gd name="connsiteX0" fmla="*/ 2337 w 2336"/>
                <a:gd name="connsiteY0" fmla="*/ 1884 h 3235"/>
                <a:gd name="connsiteX1" fmla="*/ 917 w 2336"/>
                <a:gd name="connsiteY1" fmla="*/ 155 h 3235"/>
                <a:gd name="connsiteX2" fmla="*/ 522 w 2336"/>
                <a:gd name="connsiteY2" fmla="*/ 135 h 3235"/>
                <a:gd name="connsiteX3" fmla="*/ 575 w 2336"/>
                <a:gd name="connsiteY3" fmla="*/ 2972 h 3235"/>
                <a:gd name="connsiteX4" fmla="*/ 1701 w 2336"/>
                <a:gd name="connsiteY4" fmla="*/ 3023 h 3235"/>
                <a:gd name="connsiteX5" fmla="*/ 2315 w 2336"/>
                <a:gd name="connsiteY5" fmla="*/ 1914 h 3235"/>
                <a:gd name="connsiteX6" fmla="*/ 2337 w 2336"/>
                <a:gd name="connsiteY6" fmla="*/ 1894 h 3235"/>
                <a:gd name="connsiteX7" fmla="*/ 2337 w 2336"/>
                <a:gd name="connsiteY7" fmla="*/ 1884 h 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 h="3235">
                  <a:moveTo>
                    <a:pt x="2337" y="1884"/>
                  </a:moveTo>
                  <a:cubicBezTo>
                    <a:pt x="1509" y="1447"/>
                    <a:pt x="2678" y="298"/>
                    <a:pt x="917" y="155"/>
                  </a:cubicBezTo>
                  <a:cubicBezTo>
                    <a:pt x="815" y="155"/>
                    <a:pt x="863" y="-180"/>
                    <a:pt x="522" y="135"/>
                  </a:cubicBezTo>
                  <a:cubicBezTo>
                    <a:pt x="-605" y="1122"/>
                    <a:pt x="420" y="2036"/>
                    <a:pt x="575" y="2972"/>
                  </a:cubicBezTo>
                  <a:cubicBezTo>
                    <a:pt x="628" y="3287"/>
                    <a:pt x="1381" y="3338"/>
                    <a:pt x="1701" y="3023"/>
                  </a:cubicBezTo>
                  <a:cubicBezTo>
                    <a:pt x="1995" y="2707"/>
                    <a:pt x="2096" y="2321"/>
                    <a:pt x="2315" y="1914"/>
                  </a:cubicBezTo>
                  <a:lnTo>
                    <a:pt x="2337" y="1894"/>
                  </a:lnTo>
                  <a:lnTo>
                    <a:pt x="2337" y="1884"/>
                  </a:lnTo>
                  <a:close/>
                </a:path>
              </a:pathLst>
            </a:custGeom>
            <a:solidFill>
              <a:srgbClr val="FFFFFF">
                <a:alpha val="30000"/>
              </a:srgbClr>
            </a:solidFill>
            <a:ln w="5331" cap="flat">
              <a:noFill/>
              <a:prstDash val="solid"/>
              <a:miter/>
            </a:ln>
          </p:spPr>
          <p:txBody>
            <a:bodyPr rtlCol="0" anchor="ctr"/>
            <a:lstStyle/>
            <a:p>
              <a:endParaRPr lang="en-US"/>
            </a:p>
          </p:txBody>
        </p:sp>
        <p:sp>
          <p:nvSpPr>
            <p:cNvPr id="718" name="Freeform 717">
              <a:extLst>
                <a:ext uri="{FF2B5EF4-FFF2-40B4-BE49-F238E27FC236}">
                  <a16:creationId xmlns:a16="http://schemas.microsoft.com/office/drawing/2014/main" id="{5698C63F-7AD7-E78C-B52F-A0269AD198E5}"/>
                </a:ext>
              </a:extLst>
            </p:cNvPr>
            <p:cNvSpPr/>
            <p:nvPr userDrawn="1"/>
          </p:nvSpPr>
          <p:spPr>
            <a:xfrm>
              <a:off x="10631757" y="2155898"/>
              <a:ext cx="5034" cy="7081"/>
            </a:xfrm>
            <a:custGeom>
              <a:avLst/>
              <a:gdLst>
                <a:gd name="connsiteX0" fmla="*/ 0 w 2165"/>
                <a:gd name="connsiteY0" fmla="*/ 1236 h 3045"/>
                <a:gd name="connsiteX1" fmla="*/ 272 w 2165"/>
                <a:gd name="connsiteY1" fmla="*/ 2273 h 3045"/>
                <a:gd name="connsiteX2" fmla="*/ 956 w 2165"/>
                <a:gd name="connsiteY2" fmla="*/ 3045 h 3045"/>
                <a:gd name="connsiteX3" fmla="*/ 2103 w 2165"/>
                <a:gd name="connsiteY3" fmla="*/ 2232 h 3045"/>
                <a:gd name="connsiteX4" fmla="*/ 1543 w 2165"/>
                <a:gd name="connsiteY4" fmla="*/ 280 h 3045"/>
                <a:gd name="connsiteX5" fmla="*/ 342 w 2165"/>
                <a:gd name="connsiteY5" fmla="*/ 300 h 3045"/>
                <a:gd name="connsiteX6" fmla="*/ 0 w 2165"/>
                <a:gd name="connsiteY6" fmla="*/ 1215 h 3045"/>
                <a:gd name="connsiteX7" fmla="*/ 0 w 2165"/>
                <a:gd name="connsiteY7" fmla="*/ 1236 h 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 h="3045">
                  <a:moveTo>
                    <a:pt x="0" y="1236"/>
                  </a:moveTo>
                  <a:cubicBezTo>
                    <a:pt x="107" y="1602"/>
                    <a:pt x="198" y="1937"/>
                    <a:pt x="272" y="2273"/>
                  </a:cubicBezTo>
                  <a:cubicBezTo>
                    <a:pt x="342" y="2608"/>
                    <a:pt x="144" y="3045"/>
                    <a:pt x="956" y="3045"/>
                  </a:cubicBezTo>
                  <a:cubicBezTo>
                    <a:pt x="1708" y="3045"/>
                    <a:pt x="1980" y="2639"/>
                    <a:pt x="2103" y="2232"/>
                  </a:cubicBezTo>
                  <a:cubicBezTo>
                    <a:pt x="2349" y="1530"/>
                    <a:pt x="1815" y="900"/>
                    <a:pt x="1543" y="280"/>
                  </a:cubicBezTo>
                  <a:cubicBezTo>
                    <a:pt x="1366" y="-107"/>
                    <a:pt x="662" y="-86"/>
                    <a:pt x="342" y="300"/>
                  </a:cubicBezTo>
                  <a:cubicBezTo>
                    <a:pt x="128" y="565"/>
                    <a:pt x="96" y="900"/>
                    <a:pt x="0" y="1215"/>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719" name="Freeform 718">
              <a:extLst>
                <a:ext uri="{FF2B5EF4-FFF2-40B4-BE49-F238E27FC236}">
                  <a16:creationId xmlns:a16="http://schemas.microsoft.com/office/drawing/2014/main" id="{B2AB2B3E-08FC-2742-E3FC-A8A120FA7FBF}"/>
                </a:ext>
              </a:extLst>
            </p:cNvPr>
            <p:cNvSpPr/>
            <p:nvPr userDrawn="1"/>
          </p:nvSpPr>
          <p:spPr>
            <a:xfrm>
              <a:off x="10734191" y="2154396"/>
              <a:ext cx="4360" cy="7727"/>
            </a:xfrm>
            <a:custGeom>
              <a:avLst/>
              <a:gdLst>
                <a:gd name="connsiteX0" fmla="*/ 0 w 1875"/>
                <a:gd name="connsiteY0" fmla="*/ 1668 h 3323"/>
                <a:gd name="connsiteX1" fmla="*/ 219 w 1875"/>
                <a:gd name="connsiteY1" fmla="*/ 2705 h 3323"/>
                <a:gd name="connsiteX2" fmla="*/ 1078 w 1875"/>
                <a:gd name="connsiteY2" fmla="*/ 3285 h 3323"/>
                <a:gd name="connsiteX3" fmla="*/ 1665 w 1875"/>
                <a:gd name="connsiteY3" fmla="*/ 3000 h 3323"/>
                <a:gd name="connsiteX4" fmla="*/ 1276 w 1875"/>
                <a:gd name="connsiteY4" fmla="*/ 112 h 3323"/>
                <a:gd name="connsiteX5" fmla="*/ 219 w 1875"/>
                <a:gd name="connsiteY5" fmla="*/ 377 h 3323"/>
                <a:gd name="connsiteX6" fmla="*/ 21 w 1875"/>
                <a:gd name="connsiteY6" fmla="*/ 1699 h 3323"/>
                <a:gd name="connsiteX7" fmla="*/ 0 w 1875"/>
                <a:gd name="connsiteY7" fmla="*/ 1678 h 3323"/>
                <a:gd name="connsiteX8" fmla="*/ 0 w 1875"/>
                <a:gd name="connsiteY8" fmla="*/ 1668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8"/>
                  </a:moveTo>
                  <a:cubicBezTo>
                    <a:pt x="53" y="1882"/>
                    <a:pt x="176" y="2288"/>
                    <a:pt x="219" y="2705"/>
                  </a:cubicBezTo>
                  <a:cubicBezTo>
                    <a:pt x="272" y="3071"/>
                    <a:pt x="790" y="3092"/>
                    <a:pt x="1078" y="3285"/>
                  </a:cubicBezTo>
                  <a:cubicBezTo>
                    <a:pt x="1324" y="3427"/>
                    <a:pt x="1521" y="3143"/>
                    <a:pt x="1665" y="3000"/>
                  </a:cubicBezTo>
                  <a:cubicBezTo>
                    <a:pt x="2082" y="2594"/>
                    <a:pt x="1841" y="397"/>
                    <a:pt x="1276" y="112"/>
                  </a:cubicBezTo>
                  <a:cubicBezTo>
                    <a:pt x="859" y="-101"/>
                    <a:pt x="416" y="-10"/>
                    <a:pt x="219" y="377"/>
                  </a:cubicBezTo>
                  <a:cubicBezTo>
                    <a:pt x="21" y="743"/>
                    <a:pt x="0" y="1119"/>
                    <a:pt x="21" y="1699"/>
                  </a:cubicBezTo>
                  <a:lnTo>
                    <a:pt x="0" y="1678"/>
                  </a:lnTo>
                  <a:lnTo>
                    <a:pt x="0" y="1668"/>
                  </a:lnTo>
                  <a:close/>
                </a:path>
              </a:pathLst>
            </a:custGeom>
            <a:solidFill>
              <a:srgbClr val="FFFFFF">
                <a:alpha val="30000"/>
              </a:srgbClr>
            </a:solidFill>
            <a:ln w="5331" cap="flat">
              <a:noFill/>
              <a:prstDash val="solid"/>
              <a:miter/>
            </a:ln>
          </p:spPr>
          <p:txBody>
            <a:bodyPr rtlCol="0" anchor="ctr"/>
            <a:lstStyle/>
            <a:p>
              <a:endParaRPr lang="en-US"/>
            </a:p>
          </p:txBody>
        </p:sp>
        <p:sp>
          <p:nvSpPr>
            <p:cNvPr id="720" name="Freeform 719">
              <a:extLst>
                <a:ext uri="{FF2B5EF4-FFF2-40B4-BE49-F238E27FC236}">
                  <a16:creationId xmlns:a16="http://schemas.microsoft.com/office/drawing/2014/main" id="{C1A3A4B3-C0EE-9F28-29C1-DA050CB31B29}"/>
                </a:ext>
              </a:extLst>
            </p:cNvPr>
            <p:cNvSpPr/>
            <p:nvPr userDrawn="1"/>
          </p:nvSpPr>
          <p:spPr>
            <a:xfrm>
              <a:off x="10858039" y="2153368"/>
              <a:ext cx="11673" cy="5323"/>
            </a:xfrm>
            <a:custGeom>
              <a:avLst/>
              <a:gdLst>
                <a:gd name="connsiteX0" fmla="*/ 446 w 5020"/>
                <a:gd name="connsiteY0" fmla="*/ 2249 h 2289"/>
                <a:gd name="connsiteX1" fmla="*/ 568 w 5020"/>
                <a:gd name="connsiteY1" fmla="*/ 2198 h 2289"/>
                <a:gd name="connsiteX2" fmla="*/ 3328 w 5020"/>
                <a:gd name="connsiteY2" fmla="*/ 846 h 2289"/>
                <a:gd name="connsiteX3" fmla="*/ 4598 w 5020"/>
                <a:gd name="connsiteY3" fmla="*/ 846 h 2289"/>
                <a:gd name="connsiteX4" fmla="*/ 4774 w 5020"/>
                <a:gd name="connsiteY4" fmla="*/ 419 h 2289"/>
                <a:gd name="connsiteX5" fmla="*/ 4043 w 5020"/>
                <a:gd name="connsiteY5" fmla="*/ 2 h 2289"/>
                <a:gd name="connsiteX6" fmla="*/ 2356 w 5020"/>
                <a:gd name="connsiteY6" fmla="*/ 2 h 2289"/>
                <a:gd name="connsiteX7" fmla="*/ 446 w 5020"/>
                <a:gd name="connsiteY7" fmla="*/ 2290 h 2289"/>
                <a:gd name="connsiteX8" fmla="*/ 446 w 5020"/>
                <a:gd name="connsiteY8" fmla="*/ 2239 h 2289"/>
                <a:gd name="connsiteX9" fmla="*/ 446 w 5020"/>
                <a:gd name="connsiteY9" fmla="*/ 2249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9"/>
                  </a:moveTo>
                  <a:cubicBezTo>
                    <a:pt x="446" y="2249"/>
                    <a:pt x="542" y="2229"/>
                    <a:pt x="568" y="2198"/>
                  </a:cubicBezTo>
                  <a:cubicBezTo>
                    <a:pt x="910" y="1304"/>
                    <a:pt x="1828" y="846"/>
                    <a:pt x="3328" y="846"/>
                  </a:cubicBezTo>
                  <a:cubicBezTo>
                    <a:pt x="3750" y="846"/>
                    <a:pt x="4187" y="866"/>
                    <a:pt x="4598" y="846"/>
                  </a:cubicBezTo>
                  <a:cubicBezTo>
                    <a:pt x="5020" y="795"/>
                    <a:pt x="5207" y="653"/>
                    <a:pt x="4774" y="419"/>
                  </a:cubicBezTo>
                  <a:cubicBezTo>
                    <a:pt x="4774" y="104"/>
                    <a:pt x="4486" y="-18"/>
                    <a:pt x="4043" y="2"/>
                  </a:cubicBezTo>
                  <a:lnTo>
                    <a:pt x="2356" y="2"/>
                  </a:lnTo>
                  <a:cubicBezTo>
                    <a:pt x="83" y="2"/>
                    <a:pt x="-526" y="755"/>
                    <a:pt x="446" y="2290"/>
                  </a:cubicBezTo>
                  <a:lnTo>
                    <a:pt x="446" y="2239"/>
                  </a:lnTo>
                  <a:lnTo>
                    <a:pt x="446" y="2249"/>
                  </a:lnTo>
                  <a:close/>
                </a:path>
              </a:pathLst>
            </a:custGeom>
            <a:solidFill>
              <a:srgbClr val="FFFFFF">
                <a:alpha val="30000"/>
              </a:srgbClr>
            </a:solidFill>
            <a:ln w="5331" cap="flat">
              <a:noFill/>
              <a:prstDash val="solid"/>
              <a:miter/>
            </a:ln>
          </p:spPr>
          <p:txBody>
            <a:bodyPr rtlCol="0" anchor="ctr"/>
            <a:lstStyle/>
            <a:p>
              <a:endParaRPr lang="en-US"/>
            </a:p>
          </p:txBody>
        </p:sp>
        <p:sp>
          <p:nvSpPr>
            <p:cNvPr id="721" name="Freeform 720">
              <a:extLst>
                <a:ext uri="{FF2B5EF4-FFF2-40B4-BE49-F238E27FC236}">
                  <a16:creationId xmlns:a16="http://schemas.microsoft.com/office/drawing/2014/main" id="{5897D349-DA49-DF03-ADB5-0F1943E2322E}"/>
                </a:ext>
              </a:extLst>
            </p:cNvPr>
            <p:cNvSpPr/>
            <p:nvPr userDrawn="1"/>
          </p:nvSpPr>
          <p:spPr>
            <a:xfrm>
              <a:off x="10762634" y="2157242"/>
              <a:ext cx="14166" cy="6357"/>
            </a:xfrm>
            <a:custGeom>
              <a:avLst/>
              <a:gdLst>
                <a:gd name="connsiteX0" fmla="*/ 5147 w 6092"/>
                <a:gd name="connsiteY0" fmla="*/ 10 h 2734"/>
                <a:gd name="connsiteX1" fmla="*/ 5099 w 6092"/>
                <a:gd name="connsiteY1" fmla="*/ 203 h 2734"/>
                <a:gd name="connsiteX2" fmla="*/ 4805 w 6092"/>
                <a:gd name="connsiteY2" fmla="*/ 2226 h 2734"/>
                <a:gd name="connsiteX3" fmla="*/ 33 w 6092"/>
                <a:gd name="connsiteY3" fmla="*/ 1962 h 2734"/>
                <a:gd name="connsiteX4" fmla="*/ 1016 w 6092"/>
                <a:gd name="connsiteY4" fmla="*/ 2705 h 2734"/>
                <a:gd name="connsiteX5" fmla="*/ 4682 w 6092"/>
                <a:gd name="connsiteY5" fmla="*/ 2725 h 2734"/>
                <a:gd name="connsiteX6" fmla="*/ 5953 w 6092"/>
                <a:gd name="connsiteY6" fmla="*/ 2145 h 2734"/>
                <a:gd name="connsiteX7" fmla="*/ 5168 w 6092"/>
                <a:gd name="connsiteY7" fmla="*/ 20 h 2734"/>
                <a:gd name="connsiteX8" fmla="*/ 5147 w 6092"/>
                <a:gd name="connsiteY8" fmla="*/ 0 h 2734"/>
                <a:gd name="connsiteX9" fmla="*/ 5147 w 6092"/>
                <a:gd name="connsiteY9" fmla="*/ 10 h 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4">
                  <a:moveTo>
                    <a:pt x="5147" y="10"/>
                  </a:moveTo>
                  <a:cubicBezTo>
                    <a:pt x="5147" y="10"/>
                    <a:pt x="5099" y="132"/>
                    <a:pt x="5099" y="203"/>
                  </a:cubicBezTo>
                  <a:cubicBezTo>
                    <a:pt x="4971" y="905"/>
                    <a:pt x="5809" y="2084"/>
                    <a:pt x="4805" y="2226"/>
                  </a:cubicBezTo>
                  <a:cubicBezTo>
                    <a:pt x="3343" y="2450"/>
                    <a:pt x="1523" y="2633"/>
                    <a:pt x="33" y="1962"/>
                  </a:cubicBezTo>
                  <a:cubicBezTo>
                    <a:pt x="-111" y="2491"/>
                    <a:pt x="210" y="2735"/>
                    <a:pt x="1016" y="2705"/>
                  </a:cubicBezTo>
                  <a:cubicBezTo>
                    <a:pt x="2249" y="2705"/>
                    <a:pt x="3466" y="2755"/>
                    <a:pt x="4682" y="2725"/>
                  </a:cubicBezTo>
                  <a:cubicBezTo>
                    <a:pt x="5270" y="2725"/>
                    <a:pt x="5910" y="2583"/>
                    <a:pt x="5953" y="2145"/>
                  </a:cubicBezTo>
                  <a:cubicBezTo>
                    <a:pt x="6028" y="1403"/>
                    <a:pt x="6492" y="529"/>
                    <a:pt x="5168" y="20"/>
                  </a:cubicBezTo>
                  <a:lnTo>
                    <a:pt x="5147" y="0"/>
                  </a:lnTo>
                  <a:lnTo>
                    <a:pt x="5147" y="10"/>
                  </a:lnTo>
                  <a:close/>
                </a:path>
              </a:pathLst>
            </a:custGeom>
            <a:solidFill>
              <a:srgbClr val="FFFFFF">
                <a:alpha val="30000"/>
              </a:srgbClr>
            </a:solidFill>
            <a:ln w="5331" cap="flat">
              <a:noFill/>
              <a:prstDash val="solid"/>
              <a:miter/>
            </a:ln>
          </p:spPr>
          <p:txBody>
            <a:bodyPr rtlCol="0" anchor="ctr"/>
            <a:lstStyle/>
            <a:p>
              <a:endParaRPr lang="en-US"/>
            </a:p>
          </p:txBody>
        </p:sp>
        <p:sp>
          <p:nvSpPr>
            <p:cNvPr id="722" name="Freeform 721">
              <a:extLst>
                <a:ext uri="{FF2B5EF4-FFF2-40B4-BE49-F238E27FC236}">
                  <a16:creationId xmlns:a16="http://schemas.microsoft.com/office/drawing/2014/main" id="{B8FB1B1D-45A5-1A54-BB1E-5E24E693177F}"/>
                </a:ext>
              </a:extLst>
            </p:cNvPr>
            <p:cNvSpPr/>
            <p:nvPr userDrawn="1"/>
          </p:nvSpPr>
          <p:spPr>
            <a:xfrm>
              <a:off x="10721939" y="2155584"/>
              <a:ext cx="3760" cy="6953"/>
            </a:xfrm>
            <a:custGeom>
              <a:avLst/>
              <a:gdLst>
                <a:gd name="connsiteX0" fmla="*/ 0 w 1617"/>
                <a:gd name="connsiteY0" fmla="*/ 1089 h 2990"/>
                <a:gd name="connsiteX1" fmla="*/ 176 w 1617"/>
                <a:gd name="connsiteY1" fmla="*/ 2584 h 2990"/>
                <a:gd name="connsiteX2" fmla="*/ 619 w 1617"/>
                <a:gd name="connsiteY2" fmla="*/ 2991 h 2990"/>
                <a:gd name="connsiteX3" fmla="*/ 1254 w 1617"/>
                <a:gd name="connsiteY3" fmla="*/ 2675 h 2990"/>
                <a:gd name="connsiteX4" fmla="*/ 1126 w 1617"/>
                <a:gd name="connsiteY4" fmla="*/ 266 h 2990"/>
                <a:gd name="connsiteX5" fmla="*/ 619 w 1617"/>
                <a:gd name="connsiteY5" fmla="*/ 1 h 2990"/>
                <a:gd name="connsiteX6" fmla="*/ 123 w 1617"/>
                <a:gd name="connsiteY6" fmla="*/ 367 h 2990"/>
                <a:gd name="connsiteX7" fmla="*/ 21 w 1617"/>
                <a:gd name="connsiteY7" fmla="*/ 1058 h 2990"/>
                <a:gd name="connsiteX8" fmla="*/ 0 w 1617"/>
                <a:gd name="connsiteY8" fmla="*/ 1079 h 2990"/>
                <a:gd name="connsiteX9" fmla="*/ 0 w 1617"/>
                <a:gd name="connsiteY9" fmla="*/ 1089 h 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 h="2990">
                  <a:moveTo>
                    <a:pt x="0" y="1089"/>
                  </a:moveTo>
                  <a:cubicBezTo>
                    <a:pt x="75" y="1689"/>
                    <a:pt x="107" y="2126"/>
                    <a:pt x="176" y="2584"/>
                  </a:cubicBezTo>
                  <a:cubicBezTo>
                    <a:pt x="197" y="2757"/>
                    <a:pt x="197" y="2991"/>
                    <a:pt x="619" y="2991"/>
                  </a:cubicBezTo>
                  <a:cubicBezTo>
                    <a:pt x="945" y="2991"/>
                    <a:pt x="1089" y="2869"/>
                    <a:pt x="1254" y="2675"/>
                  </a:cubicBezTo>
                  <a:cubicBezTo>
                    <a:pt x="2082" y="1862"/>
                    <a:pt x="1254" y="1058"/>
                    <a:pt x="1126" y="266"/>
                  </a:cubicBezTo>
                  <a:cubicBezTo>
                    <a:pt x="1110" y="93"/>
                    <a:pt x="838" y="22"/>
                    <a:pt x="619" y="1"/>
                  </a:cubicBezTo>
                  <a:cubicBezTo>
                    <a:pt x="197" y="-19"/>
                    <a:pt x="176" y="194"/>
                    <a:pt x="123" y="367"/>
                  </a:cubicBezTo>
                  <a:cubicBezTo>
                    <a:pt x="53" y="652"/>
                    <a:pt x="53" y="947"/>
                    <a:pt x="21" y="1058"/>
                  </a:cubicBezTo>
                  <a:lnTo>
                    <a:pt x="0" y="1079"/>
                  </a:lnTo>
                  <a:lnTo>
                    <a:pt x="0" y="1089"/>
                  </a:lnTo>
                  <a:close/>
                </a:path>
              </a:pathLst>
            </a:custGeom>
            <a:solidFill>
              <a:srgbClr val="FFFFFF">
                <a:alpha val="30000"/>
              </a:srgbClr>
            </a:solidFill>
            <a:ln w="5331" cap="flat">
              <a:noFill/>
              <a:prstDash val="solid"/>
              <a:miter/>
            </a:ln>
          </p:spPr>
          <p:txBody>
            <a:bodyPr rtlCol="0" anchor="ctr"/>
            <a:lstStyle/>
            <a:p>
              <a:endParaRPr lang="en-US"/>
            </a:p>
          </p:txBody>
        </p:sp>
        <p:sp>
          <p:nvSpPr>
            <p:cNvPr id="723" name="Freeform 722">
              <a:extLst>
                <a:ext uri="{FF2B5EF4-FFF2-40B4-BE49-F238E27FC236}">
                  <a16:creationId xmlns:a16="http://schemas.microsoft.com/office/drawing/2014/main" id="{22566967-901B-E60F-177B-249CB0A2464A}"/>
                </a:ext>
              </a:extLst>
            </p:cNvPr>
            <p:cNvSpPr/>
            <p:nvPr userDrawn="1"/>
          </p:nvSpPr>
          <p:spPr>
            <a:xfrm>
              <a:off x="10746741" y="2159553"/>
              <a:ext cx="9524" cy="3323"/>
            </a:xfrm>
            <a:custGeom>
              <a:avLst/>
              <a:gdLst>
                <a:gd name="connsiteX0" fmla="*/ 4002 w 4096"/>
                <a:gd name="connsiteY0" fmla="*/ 356 h 1429"/>
                <a:gd name="connsiteX1" fmla="*/ 2246 w 4096"/>
                <a:gd name="connsiteY1" fmla="*/ 549 h 1429"/>
                <a:gd name="connsiteX2" fmla="*/ 69 w 4096"/>
                <a:gd name="connsiteY2" fmla="*/ 0 h 1429"/>
                <a:gd name="connsiteX3" fmla="*/ 554 w 4096"/>
                <a:gd name="connsiteY3" fmla="*/ 1250 h 1429"/>
                <a:gd name="connsiteX4" fmla="*/ 3714 w 4096"/>
                <a:gd name="connsiteY4" fmla="*/ 1250 h 1429"/>
                <a:gd name="connsiteX5" fmla="*/ 4013 w 4096"/>
                <a:gd name="connsiteY5" fmla="*/ 386 h 1429"/>
                <a:gd name="connsiteX6" fmla="*/ 4013 w 4096"/>
                <a:gd name="connsiteY6" fmla="*/ 366 h 1429"/>
                <a:gd name="connsiteX7" fmla="*/ 4002 w 4096"/>
                <a:gd name="connsiteY7" fmla="*/ 356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6" h="1429">
                  <a:moveTo>
                    <a:pt x="4002" y="356"/>
                  </a:moveTo>
                  <a:cubicBezTo>
                    <a:pt x="3437" y="427"/>
                    <a:pt x="3218" y="1536"/>
                    <a:pt x="2246" y="549"/>
                  </a:cubicBezTo>
                  <a:cubicBezTo>
                    <a:pt x="1947" y="254"/>
                    <a:pt x="677" y="407"/>
                    <a:pt x="69" y="0"/>
                  </a:cubicBezTo>
                  <a:cubicBezTo>
                    <a:pt x="90" y="458"/>
                    <a:pt x="-294" y="1108"/>
                    <a:pt x="554" y="1250"/>
                  </a:cubicBezTo>
                  <a:cubicBezTo>
                    <a:pt x="1558" y="1424"/>
                    <a:pt x="2711" y="1546"/>
                    <a:pt x="3714" y="1250"/>
                  </a:cubicBezTo>
                  <a:cubicBezTo>
                    <a:pt x="4200" y="1108"/>
                    <a:pt x="4125" y="722"/>
                    <a:pt x="4013" y="386"/>
                  </a:cubicBezTo>
                  <a:lnTo>
                    <a:pt x="4013" y="366"/>
                  </a:lnTo>
                  <a:lnTo>
                    <a:pt x="4002" y="356"/>
                  </a:lnTo>
                  <a:close/>
                </a:path>
              </a:pathLst>
            </a:custGeom>
            <a:solidFill>
              <a:srgbClr val="FFFFFF">
                <a:alpha val="30000"/>
              </a:srgbClr>
            </a:solidFill>
            <a:ln w="5331" cap="flat">
              <a:noFill/>
              <a:prstDash val="solid"/>
              <a:miter/>
            </a:ln>
          </p:spPr>
          <p:txBody>
            <a:bodyPr rtlCol="0" anchor="ctr"/>
            <a:lstStyle/>
            <a:p>
              <a:endParaRPr lang="en-US"/>
            </a:p>
          </p:txBody>
        </p:sp>
        <p:sp>
          <p:nvSpPr>
            <p:cNvPr id="724" name="Freeform 723">
              <a:extLst>
                <a:ext uri="{FF2B5EF4-FFF2-40B4-BE49-F238E27FC236}">
                  <a16:creationId xmlns:a16="http://schemas.microsoft.com/office/drawing/2014/main" id="{EF4F5ADE-6368-852D-D468-0EE9CBE98383}"/>
                </a:ext>
              </a:extLst>
            </p:cNvPr>
            <p:cNvSpPr/>
            <p:nvPr userDrawn="1"/>
          </p:nvSpPr>
          <p:spPr>
            <a:xfrm>
              <a:off x="10747010" y="2154203"/>
              <a:ext cx="7643" cy="1400"/>
            </a:xfrm>
            <a:custGeom>
              <a:avLst/>
              <a:gdLst>
                <a:gd name="connsiteX0" fmla="*/ 11 w 3287"/>
                <a:gd name="connsiteY0" fmla="*/ 592 h 602"/>
                <a:gd name="connsiteX1" fmla="*/ 3288 w 3287"/>
                <a:gd name="connsiteY1" fmla="*/ 572 h 602"/>
                <a:gd name="connsiteX2" fmla="*/ 3186 w 3287"/>
                <a:gd name="connsiteY2" fmla="*/ 115 h 602"/>
                <a:gd name="connsiteX3" fmla="*/ 128 w 3287"/>
                <a:gd name="connsiteY3" fmla="*/ 236 h 602"/>
                <a:gd name="connsiteX4" fmla="*/ 21 w 3287"/>
                <a:gd name="connsiteY4" fmla="*/ 602 h 602"/>
                <a:gd name="connsiteX5" fmla="*/ 0 w 3287"/>
                <a:gd name="connsiteY5" fmla="*/ 602 h 602"/>
                <a:gd name="connsiteX6" fmla="*/ 11 w 3287"/>
                <a:gd name="connsiteY6" fmla="*/ 592 h 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 h="602">
                  <a:moveTo>
                    <a:pt x="11" y="592"/>
                  </a:moveTo>
                  <a:cubicBezTo>
                    <a:pt x="1115" y="592"/>
                    <a:pt x="2194" y="592"/>
                    <a:pt x="3288" y="572"/>
                  </a:cubicBezTo>
                  <a:cubicBezTo>
                    <a:pt x="3267" y="430"/>
                    <a:pt x="3235" y="145"/>
                    <a:pt x="3186" y="115"/>
                  </a:cubicBezTo>
                  <a:cubicBezTo>
                    <a:pt x="2162" y="13"/>
                    <a:pt x="1110" y="-130"/>
                    <a:pt x="128" y="236"/>
                  </a:cubicBezTo>
                  <a:cubicBezTo>
                    <a:pt x="21" y="257"/>
                    <a:pt x="53" y="480"/>
                    <a:pt x="21" y="602"/>
                  </a:cubicBezTo>
                  <a:lnTo>
                    <a:pt x="0" y="602"/>
                  </a:lnTo>
                  <a:lnTo>
                    <a:pt x="11" y="592"/>
                  </a:lnTo>
                  <a:close/>
                </a:path>
              </a:pathLst>
            </a:custGeom>
            <a:solidFill>
              <a:srgbClr val="FFFFFF">
                <a:alpha val="30000"/>
              </a:srgbClr>
            </a:solidFill>
            <a:ln w="5331" cap="flat">
              <a:noFill/>
              <a:prstDash val="solid"/>
              <a:miter/>
            </a:ln>
          </p:spPr>
          <p:txBody>
            <a:bodyPr rtlCol="0" anchor="ctr"/>
            <a:lstStyle/>
            <a:p>
              <a:endParaRPr lang="en-US"/>
            </a:p>
          </p:txBody>
        </p:sp>
        <p:sp>
          <p:nvSpPr>
            <p:cNvPr id="725" name="Freeform 724">
              <a:extLst>
                <a:ext uri="{FF2B5EF4-FFF2-40B4-BE49-F238E27FC236}">
                  <a16:creationId xmlns:a16="http://schemas.microsoft.com/office/drawing/2014/main" id="{457BF418-7BB8-E2E8-69FB-382287943516}"/>
                </a:ext>
              </a:extLst>
            </p:cNvPr>
            <p:cNvSpPr/>
            <p:nvPr userDrawn="1"/>
          </p:nvSpPr>
          <p:spPr>
            <a:xfrm>
              <a:off x="10760576" y="2156454"/>
              <a:ext cx="2146" cy="5262"/>
            </a:xfrm>
            <a:custGeom>
              <a:avLst/>
              <a:gdLst>
                <a:gd name="connsiteX0" fmla="*/ 902 w 923"/>
                <a:gd name="connsiteY0" fmla="*/ 2263 h 2263"/>
                <a:gd name="connsiteX1" fmla="*/ 923 w 923"/>
                <a:gd name="connsiteY1" fmla="*/ 0 h 2263"/>
                <a:gd name="connsiteX2" fmla="*/ 902 w 923"/>
                <a:gd name="connsiteY2" fmla="*/ 2263 h 2263"/>
              </a:gdLst>
              <a:ahLst/>
              <a:cxnLst>
                <a:cxn ang="0">
                  <a:pos x="connsiteX0" y="connsiteY0"/>
                </a:cxn>
                <a:cxn ang="0">
                  <a:pos x="connsiteX1" y="connsiteY1"/>
                </a:cxn>
                <a:cxn ang="0">
                  <a:pos x="connsiteX2" y="connsiteY2"/>
                </a:cxn>
              </a:cxnLst>
              <a:rect l="l" t="t" r="r" b="b"/>
              <a:pathLst>
                <a:path w="923" h="2263">
                  <a:moveTo>
                    <a:pt x="902" y="2263"/>
                  </a:moveTo>
                  <a:cubicBezTo>
                    <a:pt x="902" y="1522"/>
                    <a:pt x="902" y="751"/>
                    <a:pt x="923" y="0"/>
                  </a:cubicBezTo>
                  <a:cubicBezTo>
                    <a:pt x="-288" y="386"/>
                    <a:pt x="-320" y="1583"/>
                    <a:pt x="902" y="2263"/>
                  </a:cubicBezTo>
                  <a:close/>
                </a:path>
              </a:pathLst>
            </a:custGeom>
            <a:solidFill>
              <a:srgbClr val="FFFFFF">
                <a:alpha val="30000"/>
              </a:srgbClr>
            </a:solidFill>
            <a:ln w="5331" cap="flat">
              <a:noFill/>
              <a:prstDash val="solid"/>
              <a:miter/>
            </a:ln>
          </p:spPr>
          <p:txBody>
            <a:bodyPr rtlCol="0" anchor="ctr"/>
            <a:lstStyle/>
            <a:p>
              <a:endParaRPr lang="en-US"/>
            </a:p>
          </p:txBody>
        </p:sp>
        <p:sp>
          <p:nvSpPr>
            <p:cNvPr id="726" name="Freeform 725">
              <a:extLst>
                <a:ext uri="{FF2B5EF4-FFF2-40B4-BE49-F238E27FC236}">
                  <a16:creationId xmlns:a16="http://schemas.microsoft.com/office/drawing/2014/main" id="{085D3A01-A77E-852F-E841-FCFC5B0F0FE7}"/>
                </a:ext>
              </a:extLst>
            </p:cNvPr>
            <p:cNvSpPr/>
            <p:nvPr userDrawn="1"/>
          </p:nvSpPr>
          <p:spPr>
            <a:xfrm>
              <a:off x="10782171" y="2156042"/>
              <a:ext cx="63587" cy="4648"/>
            </a:xfrm>
            <a:custGeom>
              <a:avLst/>
              <a:gdLst>
                <a:gd name="connsiteX0" fmla="*/ 13713 w 27346"/>
                <a:gd name="connsiteY0" fmla="*/ 1969 h 1999"/>
                <a:gd name="connsiteX1" fmla="*/ 26213 w 27346"/>
                <a:gd name="connsiteY1" fmla="*/ 1969 h 1999"/>
                <a:gd name="connsiteX2" fmla="*/ 27318 w 27346"/>
                <a:gd name="connsiteY2" fmla="*/ 1705 h 1999"/>
                <a:gd name="connsiteX3" fmla="*/ 26998 w 27346"/>
                <a:gd name="connsiteY3" fmla="*/ 1003 h 1999"/>
                <a:gd name="connsiteX4" fmla="*/ 24303 w 27346"/>
                <a:gd name="connsiteY4" fmla="*/ 88 h 1999"/>
                <a:gd name="connsiteX5" fmla="*/ 1463 w 27346"/>
                <a:gd name="connsiteY5" fmla="*/ 139 h 1999"/>
                <a:gd name="connsiteX6" fmla="*/ 1 w 27346"/>
                <a:gd name="connsiteY6" fmla="*/ 912 h 1999"/>
                <a:gd name="connsiteX7" fmla="*/ 1538 w 27346"/>
                <a:gd name="connsiteY7" fmla="*/ 2000 h 1999"/>
                <a:gd name="connsiteX8" fmla="*/ 13745 w 27346"/>
                <a:gd name="connsiteY8" fmla="*/ 2000 h 1999"/>
                <a:gd name="connsiteX9" fmla="*/ 13723 w 27346"/>
                <a:gd name="connsiteY9" fmla="*/ 1980 h 1999"/>
                <a:gd name="connsiteX10" fmla="*/ 13713 w 27346"/>
                <a:gd name="connsiteY10" fmla="*/ 1969 h 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6" h="1999">
                  <a:moveTo>
                    <a:pt x="13713" y="1969"/>
                  </a:moveTo>
                  <a:lnTo>
                    <a:pt x="26213" y="1969"/>
                  </a:lnTo>
                  <a:cubicBezTo>
                    <a:pt x="26603" y="1969"/>
                    <a:pt x="27142" y="2071"/>
                    <a:pt x="27318" y="1705"/>
                  </a:cubicBezTo>
                  <a:cubicBezTo>
                    <a:pt x="27462" y="1441"/>
                    <a:pt x="26998" y="1156"/>
                    <a:pt x="26998" y="1003"/>
                  </a:cubicBezTo>
                  <a:cubicBezTo>
                    <a:pt x="26875" y="-420"/>
                    <a:pt x="25333" y="88"/>
                    <a:pt x="24303" y="88"/>
                  </a:cubicBezTo>
                  <a:cubicBezTo>
                    <a:pt x="16702" y="88"/>
                    <a:pt x="9069" y="109"/>
                    <a:pt x="1463" y="139"/>
                  </a:cubicBezTo>
                  <a:cubicBezTo>
                    <a:pt x="641" y="139"/>
                    <a:pt x="-21" y="139"/>
                    <a:pt x="1" y="912"/>
                  </a:cubicBezTo>
                  <a:cubicBezTo>
                    <a:pt x="16" y="1634"/>
                    <a:pt x="267" y="2000"/>
                    <a:pt x="1538" y="2000"/>
                  </a:cubicBezTo>
                  <a:cubicBezTo>
                    <a:pt x="5594" y="1949"/>
                    <a:pt x="9688" y="2000"/>
                    <a:pt x="13745" y="2000"/>
                  </a:cubicBezTo>
                  <a:lnTo>
                    <a:pt x="13723" y="1980"/>
                  </a:lnTo>
                  <a:lnTo>
                    <a:pt x="13713" y="1969"/>
                  </a:lnTo>
                  <a:close/>
                </a:path>
              </a:pathLst>
            </a:custGeom>
            <a:solidFill>
              <a:srgbClr val="FFFFFF">
                <a:alpha val="30000"/>
              </a:srgbClr>
            </a:solidFill>
            <a:ln w="5331" cap="flat">
              <a:noFill/>
              <a:prstDash val="solid"/>
              <a:miter/>
            </a:ln>
          </p:spPr>
          <p:txBody>
            <a:bodyPr rtlCol="0" anchor="ctr"/>
            <a:lstStyle/>
            <a:p>
              <a:endParaRPr lang="en-US"/>
            </a:p>
          </p:txBody>
        </p:sp>
        <p:sp>
          <p:nvSpPr>
            <p:cNvPr id="727" name="Freeform 726">
              <a:extLst>
                <a:ext uri="{FF2B5EF4-FFF2-40B4-BE49-F238E27FC236}">
                  <a16:creationId xmlns:a16="http://schemas.microsoft.com/office/drawing/2014/main" id="{B51FB899-9241-D43A-414E-E64A2A4AF247}"/>
                </a:ext>
              </a:extLst>
            </p:cNvPr>
            <p:cNvSpPr/>
            <p:nvPr userDrawn="1"/>
          </p:nvSpPr>
          <p:spPr>
            <a:xfrm>
              <a:off x="10801867"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728" name="Freeform 727">
              <a:extLst>
                <a:ext uri="{FF2B5EF4-FFF2-40B4-BE49-F238E27FC236}">
                  <a16:creationId xmlns:a16="http://schemas.microsoft.com/office/drawing/2014/main" id="{3974A9EF-A6CC-29C2-147F-95416DDD3E08}"/>
                </a:ext>
              </a:extLst>
            </p:cNvPr>
            <p:cNvSpPr/>
            <p:nvPr userDrawn="1"/>
          </p:nvSpPr>
          <p:spPr>
            <a:xfrm>
              <a:off x="9912424" y="2624188"/>
              <a:ext cx="767139" cy="26999"/>
            </a:xfrm>
            <a:custGeom>
              <a:avLst/>
              <a:gdLst>
                <a:gd name="connsiteX0" fmla="*/ 2982 w 329911"/>
                <a:gd name="connsiteY0" fmla="*/ 0 h 11611"/>
                <a:gd name="connsiteX1" fmla="*/ 3196 w 329911"/>
                <a:gd name="connsiteY1" fmla="*/ 8988 h 11611"/>
                <a:gd name="connsiteX2" fmla="*/ 27935 w 329911"/>
                <a:gd name="connsiteY2" fmla="*/ 11347 h 11611"/>
                <a:gd name="connsiteX3" fmla="*/ 232841 w 329911"/>
                <a:gd name="connsiteY3" fmla="*/ 11551 h 11611"/>
                <a:gd name="connsiteX4" fmla="*/ 299812 w 329911"/>
                <a:gd name="connsiteY4" fmla="*/ 11611 h 11611"/>
                <a:gd name="connsiteX5" fmla="*/ 329911 w 329911"/>
                <a:gd name="connsiteY5" fmla="*/ 3020 h 11611"/>
                <a:gd name="connsiteX6" fmla="*/ 325096 w 329911"/>
                <a:gd name="connsiteY6" fmla="*/ 316 h 11611"/>
                <a:gd name="connsiteX7" fmla="*/ 2971 w 329911"/>
                <a:gd name="connsiteY7" fmla="*/ 30 h 11611"/>
                <a:gd name="connsiteX8" fmla="*/ 2971 w 329911"/>
                <a:gd name="connsiteY8" fmla="*/ 0 h 11611"/>
                <a:gd name="connsiteX9" fmla="*/ 2982 w 329911"/>
                <a:gd name="connsiteY9" fmla="*/ 0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911" h="11611">
                  <a:moveTo>
                    <a:pt x="2982" y="0"/>
                  </a:moveTo>
                  <a:cubicBezTo>
                    <a:pt x="-3247" y="1698"/>
                    <a:pt x="2032" y="7331"/>
                    <a:pt x="3196" y="8988"/>
                  </a:cubicBezTo>
                  <a:cubicBezTo>
                    <a:pt x="4872" y="11377"/>
                    <a:pt x="17410" y="11317"/>
                    <a:pt x="27935" y="11347"/>
                  </a:cubicBezTo>
                  <a:cubicBezTo>
                    <a:pt x="96220" y="11408"/>
                    <a:pt x="164514" y="11489"/>
                    <a:pt x="232841" y="11551"/>
                  </a:cubicBezTo>
                  <a:cubicBezTo>
                    <a:pt x="255136" y="11551"/>
                    <a:pt x="277479" y="11581"/>
                    <a:pt x="299812" y="11611"/>
                  </a:cubicBezTo>
                  <a:cubicBezTo>
                    <a:pt x="302620" y="11611"/>
                    <a:pt x="330092" y="10290"/>
                    <a:pt x="329911" y="3020"/>
                  </a:cubicBezTo>
                  <a:cubicBezTo>
                    <a:pt x="327717" y="2135"/>
                    <a:pt x="326665" y="1240"/>
                    <a:pt x="325096" y="316"/>
                  </a:cubicBezTo>
                  <a:cubicBezTo>
                    <a:pt x="217709" y="234"/>
                    <a:pt x="110359" y="112"/>
                    <a:pt x="2971" y="30"/>
                  </a:cubicBezTo>
                  <a:lnTo>
                    <a:pt x="2971" y="0"/>
                  </a:lnTo>
                  <a:lnTo>
                    <a:pt x="2982" y="0"/>
                  </a:lnTo>
                  <a:close/>
                </a:path>
              </a:pathLst>
            </a:custGeom>
            <a:solidFill>
              <a:srgbClr val="FFFFFF">
                <a:alpha val="30000"/>
              </a:srgbClr>
            </a:solidFill>
            <a:ln w="5331" cap="flat">
              <a:noFill/>
              <a:prstDash val="solid"/>
              <a:miter/>
            </a:ln>
          </p:spPr>
          <p:txBody>
            <a:bodyPr rtlCol="0" anchor="ctr"/>
            <a:lstStyle/>
            <a:p>
              <a:endParaRPr lang="en-US"/>
            </a:p>
          </p:txBody>
        </p:sp>
        <p:sp>
          <p:nvSpPr>
            <p:cNvPr id="729" name="Freeform 728">
              <a:extLst>
                <a:ext uri="{FF2B5EF4-FFF2-40B4-BE49-F238E27FC236}">
                  <a16:creationId xmlns:a16="http://schemas.microsoft.com/office/drawing/2014/main" id="{10465F59-0887-C30E-B617-8B169FB9469B}"/>
                </a:ext>
              </a:extLst>
            </p:cNvPr>
            <p:cNvSpPr/>
            <p:nvPr userDrawn="1"/>
          </p:nvSpPr>
          <p:spPr>
            <a:xfrm>
              <a:off x="10726681"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730" name="Freeform 729">
              <a:extLst>
                <a:ext uri="{FF2B5EF4-FFF2-40B4-BE49-F238E27FC236}">
                  <a16:creationId xmlns:a16="http://schemas.microsoft.com/office/drawing/2014/main" id="{B88D83C7-DD54-2EED-FFAD-0B9025AA8A50}"/>
                </a:ext>
              </a:extLst>
            </p:cNvPr>
            <p:cNvSpPr/>
            <p:nvPr userDrawn="1"/>
          </p:nvSpPr>
          <p:spPr>
            <a:xfrm>
              <a:off x="9919214" y="2619128"/>
              <a:ext cx="749720" cy="5743"/>
            </a:xfrm>
            <a:custGeom>
              <a:avLst/>
              <a:gdLst>
                <a:gd name="connsiteX0" fmla="*/ 105 w 322420"/>
                <a:gd name="connsiteY0" fmla="*/ 2176 h 2470"/>
                <a:gd name="connsiteX1" fmla="*/ 322198 w 322420"/>
                <a:gd name="connsiteY1" fmla="*/ 2471 h 2470"/>
                <a:gd name="connsiteX2" fmla="*/ 309409 w 322420"/>
                <a:gd name="connsiteY2" fmla="*/ 254 h 2470"/>
                <a:gd name="connsiteX3" fmla="*/ 15558 w 322420"/>
                <a:gd name="connsiteY3" fmla="*/ 0 h 2470"/>
                <a:gd name="connsiteX4" fmla="*/ 105 w 322420"/>
                <a:gd name="connsiteY4" fmla="*/ 2186 h 2470"/>
                <a:gd name="connsiteX5" fmla="*/ 105 w 322420"/>
                <a:gd name="connsiteY5" fmla="*/ 2176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420" h="2470">
                  <a:moveTo>
                    <a:pt x="105" y="2176"/>
                  </a:moveTo>
                  <a:cubicBezTo>
                    <a:pt x="107450" y="2257"/>
                    <a:pt x="214811" y="2379"/>
                    <a:pt x="322198" y="2471"/>
                  </a:cubicBezTo>
                  <a:cubicBezTo>
                    <a:pt x="323623" y="631"/>
                    <a:pt x="318077" y="254"/>
                    <a:pt x="309409" y="254"/>
                  </a:cubicBezTo>
                  <a:cubicBezTo>
                    <a:pt x="211464" y="173"/>
                    <a:pt x="113513" y="51"/>
                    <a:pt x="15558" y="0"/>
                  </a:cubicBezTo>
                  <a:cubicBezTo>
                    <a:pt x="7717" y="0"/>
                    <a:pt x="-1064" y="0"/>
                    <a:pt x="105" y="2186"/>
                  </a:cubicBezTo>
                  <a:lnTo>
                    <a:pt x="105" y="2176"/>
                  </a:lnTo>
                  <a:close/>
                </a:path>
              </a:pathLst>
            </a:custGeom>
            <a:solidFill>
              <a:srgbClr val="FFFFFF">
                <a:alpha val="30000"/>
              </a:srgbClr>
            </a:solidFill>
            <a:ln w="5331" cap="flat">
              <a:noFill/>
              <a:prstDash val="solid"/>
              <a:miter/>
            </a:ln>
          </p:spPr>
          <p:txBody>
            <a:bodyPr rtlCol="0" anchor="ctr"/>
            <a:lstStyle/>
            <a:p>
              <a:endParaRPr lang="en-US"/>
            </a:p>
          </p:txBody>
        </p:sp>
        <p:sp>
          <p:nvSpPr>
            <p:cNvPr id="731" name="Freeform 730">
              <a:extLst>
                <a:ext uri="{FF2B5EF4-FFF2-40B4-BE49-F238E27FC236}">
                  <a16:creationId xmlns:a16="http://schemas.microsoft.com/office/drawing/2014/main" id="{2F522053-0788-8FEF-A42C-B9D07B8B3591}"/>
                </a:ext>
              </a:extLst>
            </p:cNvPr>
            <p:cNvSpPr/>
            <p:nvPr userDrawn="1"/>
          </p:nvSpPr>
          <p:spPr>
            <a:xfrm>
              <a:off x="9877412" y="3681766"/>
              <a:ext cx="46831" cy="5502"/>
            </a:xfrm>
            <a:custGeom>
              <a:avLst/>
              <a:gdLst>
                <a:gd name="connsiteX0" fmla="*/ 9987 w 20140"/>
                <a:gd name="connsiteY0" fmla="*/ 0 h 2366"/>
                <a:gd name="connsiteX1" fmla="*/ 1126 w 20140"/>
                <a:gd name="connsiteY1" fmla="*/ 0 h 2366"/>
                <a:gd name="connsiteX2" fmla="*/ 0 w 20140"/>
                <a:gd name="connsiteY2" fmla="*/ 741 h 2366"/>
                <a:gd name="connsiteX3" fmla="*/ 0 w 20140"/>
                <a:gd name="connsiteY3" fmla="*/ 1338 h 2366"/>
                <a:gd name="connsiteX4" fmla="*/ 1713 w 20140"/>
                <a:gd name="connsiteY4" fmla="*/ 2367 h 2366"/>
                <a:gd name="connsiteX5" fmla="*/ 18553 w 20140"/>
                <a:gd name="connsiteY5" fmla="*/ 2367 h 2366"/>
                <a:gd name="connsiteX6" fmla="*/ 19989 w 20140"/>
                <a:gd name="connsiteY6" fmla="*/ 1023 h 2366"/>
                <a:gd name="connsiteX7" fmla="*/ 19626 w 20140"/>
                <a:gd name="connsiteY7" fmla="*/ 101 h 2366"/>
                <a:gd name="connsiteX8" fmla="*/ 17828 w 20140"/>
                <a:gd name="connsiteY8" fmla="*/ 27 h 2366"/>
                <a:gd name="connsiteX9" fmla="*/ 9997 w 20140"/>
                <a:gd name="connsiteY9" fmla="*/ 27 h 2366"/>
                <a:gd name="connsiteX10" fmla="*/ 9997 w 20140"/>
                <a:gd name="connsiteY10" fmla="*/ 0 h 2366"/>
                <a:gd name="connsiteX11" fmla="*/ 9987 w 20140"/>
                <a:gd name="connsiteY11" fmla="*/ 0 h 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0" h="2366">
                  <a:moveTo>
                    <a:pt x="9987" y="0"/>
                  </a:moveTo>
                  <a:lnTo>
                    <a:pt x="1126" y="0"/>
                  </a:lnTo>
                  <a:cubicBezTo>
                    <a:pt x="320" y="0"/>
                    <a:pt x="0" y="213"/>
                    <a:pt x="0" y="741"/>
                  </a:cubicBezTo>
                  <a:lnTo>
                    <a:pt x="0" y="1338"/>
                  </a:lnTo>
                  <a:cubicBezTo>
                    <a:pt x="133" y="2265"/>
                    <a:pt x="320" y="2367"/>
                    <a:pt x="1713" y="2367"/>
                  </a:cubicBezTo>
                  <a:lnTo>
                    <a:pt x="18553" y="2367"/>
                  </a:lnTo>
                  <a:cubicBezTo>
                    <a:pt x="19851" y="2367"/>
                    <a:pt x="20443" y="1839"/>
                    <a:pt x="19989" y="1023"/>
                  </a:cubicBezTo>
                  <a:cubicBezTo>
                    <a:pt x="19813" y="709"/>
                    <a:pt x="20080" y="240"/>
                    <a:pt x="19626" y="101"/>
                  </a:cubicBezTo>
                  <a:cubicBezTo>
                    <a:pt x="19087" y="-43"/>
                    <a:pt x="18409" y="27"/>
                    <a:pt x="17828" y="27"/>
                  </a:cubicBezTo>
                  <a:lnTo>
                    <a:pt x="9997" y="27"/>
                  </a:lnTo>
                  <a:lnTo>
                    <a:pt x="9997" y="0"/>
                  </a:lnTo>
                  <a:lnTo>
                    <a:pt x="9987" y="0"/>
                  </a:lnTo>
                  <a:close/>
                </a:path>
              </a:pathLst>
            </a:custGeom>
            <a:solidFill>
              <a:srgbClr val="FFFFFF">
                <a:alpha val="30000"/>
              </a:srgbClr>
            </a:solidFill>
            <a:ln w="5331" cap="flat">
              <a:noFill/>
              <a:prstDash val="solid"/>
              <a:miter/>
            </a:ln>
          </p:spPr>
          <p:txBody>
            <a:bodyPr rtlCol="0" anchor="ctr"/>
            <a:lstStyle/>
            <a:p>
              <a:endParaRPr lang="en-US"/>
            </a:p>
          </p:txBody>
        </p:sp>
        <p:sp>
          <p:nvSpPr>
            <p:cNvPr id="732" name="Freeform 731">
              <a:extLst>
                <a:ext uri="{FF2B5EF4-FFF2-40B4-BE49-F238E27FC236}">
                  <a16:creationId xmlns:a16="http://schemas.microsoft.com/office/drawing/2014/main" id="{61CDADA0-65A6-C6D1-9532-B565A5983961}"/>
                </a:ext>
              </a:extLst>
            </p:cNvPr>
            <p:cNvSpPr/>
            <p:nvPr userDrawn="1"/>
          </p:nvSpPr>
          <p:spPr>
            <a:xfrm>
              <a:off x="9711330" y="3682768"/>
              <a:ext cx="143294" cy="4871"/>
            </a:xfrm>
            <a:custGeom>
              <a:avLst/>
              <a:gdLst>
                <a:gd name="connsiteX0" fmla="*/ 557 w 61624"/>
                <a:gd name="connsiteY0" fmla="*/ 0 h 2095"/>
                <a:gd name="connsiteX1" fmla="*/ 599 w 61624"/>
                <a:gd name="connsiteY1" fmla="*/ 1663 h 2095"/>
                <a:gd name="connsiteX2" fmla="*/ 5184 w 61624"/>
                <a:gd name="connsiteY2" fmla="*/ 2095 h 2095"/>
                <a:gd name="connsiteX3" fmla="*/ 55993 w 61624"/>
                <a:gd name="connsiteY3" fmla="*/ 2095 h 2095"/>
                <a:gd name="connsiteX4" fmla="*/ 61624 w 61624"/>
                <a:gd name="connsiteY4" fmla="*/ 496 h 2095"/>
                <a:gd name="connsiteX5" fmla="*/ 60722 w 61624"/>
                <a:gd name="connsiteY5" fmla="*/ 0 h 2095"/>
                <a:gd name="connsiteX6" fmla="*/ 546 w 61624"/>
                <a:gd name="connsiteY6" fmla="*/ 0 h 2095"/>
                <a:gd name="connsiteX7" fmla="*/ 557 w 61624"/>
                <a:gd name="connsiteY7" fmla="*/ 0 h 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24" h="2095">
                  <a:moveTo>
                    <a:pt x="557" y="0"/>
                  </a:moveTo>
                  <a:cubicBezTo>
                    <a:pt x="-607" y="315"/>
                    <a:pt x="380" y="1381"/>
                    <a:pt x="599" y="1663"/>
                  </a:cubicBezTo>
                  <a:cubicBezTo>
                    <a:pt x="919" y="2121"/>
                    <a:pt x="3215" y="2095"/>
                    <a:pt x="5184" y="2095"/>
                  </a:cubicBezTo>
                  <a:lnTo>
                    <a:pt x="55993" y="2095"/>
                  </a:lnTo>
                  <a:cubicBezTo>
                    <a:pt x="56532" y="2095"/>
                    <a:pt x="61662" y="1850"/>
                    <a:pt x="61624" y="496"/>
                  </a:cubicBezTo>
                  <a:cubicBezTo>
                    <a:pt x="61218" y="315"/>
                    <a:pt x="60994" y="171"/>
                    <a:pt x="60722" y="0"/>
                  </a:cubicBezTo>
                  <a:lnTo>
                    <a:pt x="546" y="0"/>
                  </a:lnTo>
                  <a:lnTo>
                    <a:pt x="557" y="0"/>
                  </a:lnTo>
                  <a:close/>
                </a:path>
              </a:pathLst>
            </a:custGeom>
            <a:solidFill>
              <a:srgbClr val="FFFFFF">
                <a:alpha val="30000"/>
              </a:srgbClr>
            </a:solidFill>
            <a:ln w="5331" cap="flat">
              <a:noFill/>
              <a:prstDash val="solid"/>
              <a:miter/>
            </a:ln>
          </p:spPr>
          <p:txBody>
            <a:bodyPr rtlCol="0" anchor="ctr"/>
            <a:lstStyle/>
            <a:p>
              <a:endParaRPr lang="en-US"/>
            </a:p>
          </p:txBody>
        </p:sp>
        <p:sp>
          <p:nvSpPr>
            <p:cNvPr id="733" name="Freeform 732">
              <a:extLst>
                <a:ext uri="{FF2B5EF4-FFF2-40B4-BE49-F238E27FC236}">
                  <a16:creationId xmlns:a16="http://schemas.microsoft.com/office/drawing/2014/main" id="{B26C7FA4-79EF-6F0B-6F1C-F708B0BAF1F8}"/>
                </a:ext>
              </a:extLst>
            </p:cNvPr>
            <p:cNvSpPr/>
            <p:nvPr userDrawn="1"/>
          </p:nvSpPr>
          <p:spPr>
            <a:xfrm>
              <a:off x="9945452" y="3681047"/>
              <a:ext cx="46243" cy="6006"/>
            </a:xfrm>
            <a:custGeom>
              <a:avLst/>
              <a:gdLst>
                <a:gd name="connsiteX0" fmla="*/ 9933 w 19887"/>
                <a:gd name="connsiteY0" fmla="*/ 32 h 2583"/>
                <a:gd name="connsiteX1" fmla="*/ 17854 w 19887"/>
                <a:gd name="connsiteY1" fmla="*/ 32 h 2583"/>
                <a:gd name="connsiteX2" fmla="*/ 19877 w 19887"/>
                <a:gd name="connsiteY2" fmla="*/ 1380 h 2583"/>
                <a:gd name="connsiteX3" fmla="*/ 18618 w 19887"/>
                <a:gd name="connsiteY3" fmla="*/ 2239 h 2583"/>
                <a:gd name="connsiteX4" fmla="*/ 5119 w 19887"/>
                <a:gd name="connsiteY4" fmla="*/ 2239 h 2583"/>
                <a:gd name="connsiteX5" fmla="*/ 4356 w 19887"/>
                <a:gd name="connsiteY5" fmla="*/ 2239 h 2583"/>
                <a:gd name="connsiteX6" fmla="*/ 1206 w 19887"/>
                <a:gd name="connsiteY6" fmla="*/ 2521 h 2583"/>
                <a:gd name="connsiteX7" fmla="*/ 534 w 19887"/>
                <a:gd name="connsiteY7" fmla="*/ 2239 h 2583"/>
                <a:gd name="connsiteX8" fmla="*/ 171 w 19887"/>
                <a:gd name="connsiteY8" fmla="*/ 1423 h 2583"/>
                <a:gd name="connsiteX9" fmla="*/ 1110 w 19887"/>
                <a:gd name="connsiteY9" fmla="*/ 0 h 2583"/>
                <a:gd name="connsiteX10" fmla="*/ 9933 w 19887"/>
                <a:gd name="connsiteY10" fmla="*/ 0 h 2583"/>
                <a:gd name="connsiteX11" fmla="*/ 9933 w 19887"/>
                <a:gd name="connsiteY11" fmla="*/ 32 h 2583"/>
                <a:gd name="connsiteX12" fmla="*/ 1206 w 19887"/>
                <a:gd name="connsiteY12" fmla="*/ 640 h 2583"/>
                <a:gd name="connsiteX13" fmla="*/ 443 w 19887"/>
                <a:gd name="connsiteY13" fmla="*/ 816 h 2583"/>
                <a:gd name="connsiteX14" fmla="*/ 667 w 19887"/>
                <a:gd name="connsiteY14" fmla="*/ 1311 h 2583"/>
                <a:gd name="connsiteX15" fmla="*/ 2514 w 19887"/>
                <a:gd name="connsiteY15" fmla="*/ 1951 h 2583"/>
                <a:gd name="connsiteX16" fmla="*/ 18495 w 19887"/>
                <a:gd name="connsiteY16" fmla="*/ 1951 h 2583"/>
                <a:gd name="connsiteX17" fmla="*/ 19530 w 19887"/>
                <a:gd name="connsiteY17" fmla="*/ 1423 h 2583"/>
                <a:gd name="connsiteX18" fmla="*/ 18441 w 19887"/>
                <a:gd name="connsiteY18" fmla="*/ 682 h 2583"/>
                <a:gd name="connsiteX19" fmla="*/ 1206 w 19887"/>
                <a:gd name="connsiteY19" fmla="*/ 682 h 2583"/>
                <a:gd name="connsiteX20" fmla="*/ 1206 w 19887"/>
                <a:gd name="connsiteY20" fmla="*/ 650 h 2583"/>
                <a:gd name="connsiteX21" fmla="*/ 1206 w 19887"/>
                <a:gd name="connsiteY21" fmla="*/ 640 h 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87" h="2583">
                  <a:moveTo>
                    <a:pt x="9933" y="32"/>
                  </a:moveTo>
                  <a:lnTo>
                    <a:pt x="17854" y="32"/>
                  </a:lnTo>
                  <a:cubicBezTo>
                    <a:pt x="19973" y="32"/>
                    <a:pt x="19706" y="-213"/>
                    <a:pt x="19877" y="1380"/>
                  </a:cubicBezTo>
                  <a:cubicBezTo>
                    <a:pt x="19920" y="2196"/>
                    <a:pt x="19877" y="2239"/>
                    <a:pt x="18618" y="2239"/>
                  </a:cubicBezTo>
                  <a:lnTo>
                    <a:pt x="5119" y="2239"/>
                  </a:lnTo>
                  <a:cubicBezTo>
                    <a:pt x="4852" y="2239"/>
                    <a:pt x="4489" y="2164"/>
                    <a:pt x="4356" y="2239"/>
                  </a:cubicBezTo>
                  <a:cubicBezTo>
                    <a:pt x="3405" y="2878"/>
                    <a:pt x="2237" y="2409"/>
                    <a:pt x="1206" y="2521"/>
                  </a:cubicBezTo>
                  <a:cubicBezTo>
                    <a:pt x="977" y="2521"/>
                    <a:pt x="534" y="2521"/>
                    <a:pt x="534" y="2239"/>
                  </a:cubicBezTo>
                  <a:cubicBezTo>
                    <a:pt x="577" y="1919"/>
                    <a:pt x="304" y="1706"/>
                    <a:pt x="171" y="1423"/>
                  </a:cubicBezTo>
                  <a:cubicBezTo>
                    <a:pt x="-283" y="709"/>
                    <a:pt x="214" y="0"/>
                    <a:pt x="1110" y="0"/>
                  </a:cubicBezTo>
                  <a:lnTo>
                    <a:pt x="9933" y="0"/>
                  </a:lnTo>
                  <a:lnTo>
                    <a:pt x="9933" y="32"/>
                  </a:lnTo>
                  <a:close/>
                  <a:moveTo>
                    <a:pt x="1206" y="640"/>
                  </a:moveTo>
                  <a:cubicBezTo>
                    <a:pt x="897" y="640"/>
                    <a:pt x="534" y="570"/>
                    <a:pt x="443" y="816"/>
                  </a:cubicBezTo>
                  <a:cubicBezTo>
                    <a:pt x="347" y="986"/>
                    <a:pt x="667" y="1199"/>
                    <a:pt x="667" y="1311"/>
                  </a:cubicBezTo>
                  <a:cubicBezTo>
                    <a:pt x="763" y="2308"/>
                    <a:pt x="1793" y="1951"/>
                    <a:pt x="2514" y="1951"/>
                  </a:cubicBezTo>
                  <a:lnTo>
                    <a:pt x="18495" y="1951"/>
                  </a:lnTo>
                  <a:cubicBezTo>
                    <a:pt x="19082" y="1951"/>
                    <a:pt x="19530" y="1951"/>
                    <a:pt x="19530" y="1423"/>
                  </a:cubicBezTo>
                  <a:cubicBezTo>
                    <a:pt x="19530" y="927"/>
                    <a:pt x="19354" y="640"/>
                    <a:pt x="18441" y="682"/>
                  </a:cubicBezTo>
                  <a:lnTo>
                    <a:pt x="1206" y="682"/>
                  </a:lnTo>
                  <a:lnTo>
                    <a:pt x="1206" y="650"/>
                  </a:lnTo>
                  <a:lnTo>
                    <a:pt x="1206" y="640"/>
                  </a:lnTo>
                  <a:close/>
                </a:path>
              </a:pathLst>
            </a:custGeom>
            <a:solidFill>
              <a:srgbClr val="FFFFFF">
                <a:alpha val="30000"/>
              </a:srgbClr>
            </a:solidFill>
            <a:ln w="5331" cap="flat">
              <a:noFill/>
              <a:prstDash val="solid"/>
              <a:miter/>
            </a:ln>
          </p:spPr>
          <p:txBody>
            <a:bodyPr rtlCol="0" anchor="ctr"/>
            <a:lstStyle/>
            <a:p>
              <a:endParaRPr lang="en-US"/>
            </a:p>
          </p:txBody>
        </p:sp>
        <p:sp>
          <p:nvSpPr>
            <p:cNvPr id="734" name="Freeform 733">
              <a:extLst>
                <a:ext uri="{FF2B5EF4-FFF2-40B4-BE49-F238E27FC236}">
                  <a16:creationId xmlns:a16="http://schemas.microsoft.com/office/drawing/2014/main" id="{C8068B5A-09EF-4C14-4FE8-F46B0B3751C1}"/>
                </a:ext>
              </a:extLst>
            </p:cNvPr>
            <p:cNvSpPr/>
            <p:nvPr userDrawn="1"/>
          </p:nvSpPr>
          <p:spPr>
            <a:xfrm>
              <a:off x="9995716" y="3681024"/>
              <a:ext cx="8613" cy="4720"/>
            </a:xfrm>
            <a:custGeom>
              <a:avLst/>
              <a:gdLst>
                <a:gd name="connsiteX0" fmla="*/ 155 w 3704"/>
                <a:gd name="connsiteY0" fmla="*/ 1672 h 2030"/>
                <a:gd name="connsiteX1" fmla="*/ 422 w 3704"/>
                <a:gd name="connsiteY1" fmla="*/ 2030 h 2030"/>
                <a:gd name="connsiteX2" fmla="*/ 3705 w 3704"/>
                <a:gd name="connsiteY2" fmla="*/ 1923 h 2030"/>
                <a:gd name="connsiteX3" fmla="*/ 3705 w 3704"/>
                <a:gd name="connsiteY3" fmla="*/ 329 h 2030"/>
                <a:gd name="connsiteX4" fmla="*/ 326 w 3704"/>
                <a:gd name="connsiteY4" fmla="*/ 159 h 2030"/>
                <a:gd name="connsiteX5" fmla="*/ 155 w 3704"/>
                <a:gd name="connsiteY5" fmla="*/ 1571 h 2030"/>
                <a:gd name="connsiteX6" fmla="*/ 155 w 3704"/>
                <a:gd name="connsiteY6" fmla="*/ 1672 h 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 h="2030">
                  <a:moveTo>
                    <a:pt x="155" y="1672"/>
                  </a:moveTo>
                  <a:cubicBezTo>
                    <a:pt x="155" y="1672"/>
                    <a:pt x="155" y="2056"/>
                    <a:pt x="422" y="2030"/>
                  </a:cubicBezTo>
                  <a:cubicBezTo>
                    <a:pt x="1506" y="1886"/>
                    <a:pt x="2632" y="2168"/>
                    <a:pt x="3705" y="1923"/>
                  </a:cubicBezTo>
                  <a:lnTo>
                    <a:pt x="3705" y="329"/>
                  </a:lnTo>
                  <a:cubicBezTo>
                    <a:pt x="2675" y="-167"/>
                    <a:pt x="1415" y="4"/>
                    <a:pt x="326" y="159"/>
                  </a:cubicBezTo>
                  <a:cubicBezTo>
                    <a:pt x="-341" y="260"/>
                    <a:pt x="235" y="1081"/>
                    <a:pt x="155" y="1571"/>
                  </a:cubicBezTo>
                  <a:lnTo>
                    <a:pt x="155" y="1672"/>
                  </a:lnTo>
                  <a:close/>
                </a:path>
              </a:pathLst>
            </a:custGeom>
            <a:solidFill>
              <a:srgbClr val="FFFFFF">
                <a:alpha val="30000"/>
              </a:srgbClr>
            </a:solidFill>
            <a:ln w="5331" cap="flat">
              <a:noFill/>
              <a:prstDash val="solid"/>
              <a:miter/>
            </a:ln>
          </p:spPr>
          <p:txBody>
            <a:bodyPr rtlCol="0" anchor="ctr"/>
            <a:lstStyle/>
            <a:p>
              <a:endParaRPr lang="en-US"/>
            </a:p>
          </p:txBody>
        </p:sp>
        <p:sp>
          <p:nvSpPr>
            <p:cNvPr id="735" name="Freeform 734">
              <a:extLst>
                <a:ext uri="{FF2B5EF4-FFF2-40B4-BE49-F238E27FC236}">
                  <a16:creationId xmlns:a16="http://schemas.microsoft.com/office/drawing/2014/main" id="{5ED62378-FC93-79E6-71E4-00719B32922D}"/>
                </a:ext>
              </a:extLst>
            </p:cNvPr>
            <p:cNvSpPr/>
            <p:nvPr userDrawn="1"/>
          </p:nvSpPr>
          <p:spPr>
            <a:xfrm>
              <a:off x="9863411" y="3681761"/>
              <a:ext cx="3560" cy="6039"/>
            </a:xfrm>
            <a:custGeom>
              <a:avLst/>
              <a:gdLst>
                <a:gd name="connsiteX0" fmla="*/ 763 w 1531"/>
                <a:gd name="connsiteY0" fmla="*/ 7 h 2597"/>
                <a:gd name="connsiteX1" fmla="*/ 0 w 1531"/>
                <a:gd name="connsiteY1" fmla="*/ 860 h 2597"/>
                <a:gd name="connsiteX2" fmla="*/ 859 w 1531"/>
                <a:gd name="connsiteY2" fmla="*/ 2598 h 2597"/>
                <a:gd name="connsiteX3" fmla="*/ 1532 w 1531"/>
                <a:gd name="connsiteY3" fmla="*/ 1601 h 2597"/>
                <a:gd name="connsiteX4" fmla="*/ 763 w 1531"/>
                <a:gd name="connsiteY4" fmla="*/ 7 h 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 h="2597">
                  <a:moveTo>
                    <a:pt x="763" y="7"/>
                  </a:moveTo>
                  <a:cubicBezTo>
                    <a:pt x="443" y="7"/>
                    <a:pt x="43" y="-137"/>
                    <a:pt x="0" y="860"/>
                  </a:cubicBezTo>
                  <a:cubicBezTo>
                    <a:pt x="0" y="2246"/>
                    <a:pt x="176" y="2598"/>
                    <a:pt x="859" y="2598"/>
                  </a:cubicBezTo>
                  <a:cubicBezTo>
                    <a:pt x="1447" y="2598"/>
                    <a:pt x="1532" y="2496"/>
                    <a:pt x="1532" y="1601"/>
                  </a:cubicBezTo>
                  <a:cubicBezTo>
                    <a:pt x="1532" y="151"/>
                    <a:pt x="1436" y="7"/>
                    <a:pt x="763" y="7"/>
                  </a:cubicBezTo>
                  <a:close/>
                </a:path>
              </a:pathLst>
            </a:custGeom>
            <a:solidFill>
              <a:srgbClr val="FFFFFF">
                <a:alpha val="30000"/>
              </a:srgbClr>
            </a:solidFill>
            <a:ln w="5331" cap="flat">
              <a:noFill/>
              <a:prstDash val="solid"/>
              <a:miter/>
            </a:ln>
          </p:spPr>
          <p:txBody>
            <a:bodyPr rtlCol="0" anchor="ctr"/>
            <a:lstStyle/>
            <a:p>
              <a:endParaRPr lang="en-US"/>
            </a:p>
          </p:txBody>
        </p:sp>
        <p:sp>
          <p:nvSpPr>
            <p:cNvPr id="736" name="Freeform 735">
              <a:extLst>
                <a:ext uri="{FF2B5EF4-FFF2-40B4-BE49-F238E27FC236}">
                  <a16:creationId xmlns:a16="http://schemas.microsoft.com/office/drawing/2014/main" id="{1560C192-2CC5-7B29-CD34-D7565BA93CAE}"/>
                </a:ext>
              </a:extLst>
            </p:cNvPr>
            <p:cNvSpPr/>
            <p:nvPr userDrawn="1"/>
          </p:nvSpPr>
          <p:spPr>
            <a:xfrm>
              <a:off x="9712563" y="3681766"/>
              <a:ext cx="140073" cy="991"/>
            </a:xfrm>
            <a:custGeom>
              <a:avLst/>
              <a:gdLst>
                <a:gd name="connsiteX0" fmla="*/ 21 w 60239"/>
                <a:gd name="connsiteY0" fmla="*/ 426 h 426"/>
                <a:gd name="connsiteX1" fmla="*/ 60197 w 60239"/>
                <a:gd name="connsiteY1" fmla="*/ 426 h 426"/>
                <a:gd name="connsiteX2" fmla="*/ 57811 w 60239"/>
                <a:gd name="connsiteY2" fmla="*/ 0 h 426"/>
                <a:gd name="connsiteX3" fmla="*/ 2903 w 60239"/>
                <a:gd name="connsiteY3" fmla="*/ 0 h 426"/>
                <a:gd name="connsiteX4" fmla="*/ 21 w 60239"/>
                <a:gd name="connsiteY4" fmla="*/ 426 h 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9" h="426">
                  <a:moveTo>
                    <a:pt x="21" y="426"/>
                  </a:moveTo>
                  <a:lnTo>
                    <a:pt x="60197" y="426"/>
                  </a:lnTo>
                  <a:cubicBezTo>
                    <a:pt x="60464" y="69"/>
                    <a:pt x="59434" y="0"/>
                    <a:pt x="57811" y="0"/>
                  </a:cubicBezTo>
                  <a:lnTo>
                    <a:pt x="2903" y="0"/>
                  </a:lnTo>
                  <a:cubicBezTo>
                    <a:pt x="1414" y="0"/>
                    <a:pt x="-203" y="0"/>
                    <a:pt x="21" y="426"/>
                  </a:cubicBezTo>
                  <a:close/>
                </a:path>
              </a:pathLst>
            </a:custGeom>
            <a:solidFill>
              <a:srgbClr val="FFFFFF">
                <a:alpha val="30000"/>
              </a:srgbClr>
            </a:solidFill>
            <a:ln w="5331" cap="flat">
              <a:noFill/>
              <a:prstDash val="solid"/>
              <a:miter/>
            </a:ln>
          </p:spPr>
          <p:txBody>
            <a:bodyPr rtlCol="0" anchor="ctr"/>
            <a:lstStyle/>
            <a:p>
              <a:endParaRPr lang="en-US"/>
            </a:p>
          </p:txBody>
        </p:sp>
        <p:sp>
          <p:nvSpPr>
            <p:cNvPr id="737" name="Freeform 736">
              <a:extLst>
                <a:ext uri="{FF2B5EF4-FFF2-40B4-BE49-F238E27FC236}">
                  <a16:creationId xmlns:a16="http://schemas.microsoft.com/office/drawing/2014/main" id="{0436DC3C-43F8-8624-C32B-40390035EDF0}"/>
                </a:ext>
              </a:extLst>
            </p:cNvPr>
            <p:cNvSpPr/>
            <p:nvPr userDrawn="1"/>
          </p:nvSpPr>
          <p:spPr>
            <a:xfrm>
              <a:off x="10043796" y="3681089"/>
              <a:ext cx="6829" cy="4974"/>
            </a:xfrm>
            <a:custGeom>
              <a:avLst/>
              <a:gdLst>
                <a:gd name="connsiteX0" fmla="*/ 1315 w 2937"/>
                <a:gd name="connsiteY0" fmla="*/ 2140 h 2139"/>
                <a:gd name="connsiteX1" fmla="*/ 2938 w 2937"/>
                <a:gd name="connsiteY1" fmla="*/ 1356 h 2139"/>
                <a:gd name="connsiteX2" fmla="*/ 728 w 2937"/>
                <a:gd name="connsiteY2" fmla="*/ 2 h 2139"/>
                <a:gd name="connsiteX3" fmla="*/ 8 w 2937"/>
                <a:gd name="connsiteY3" fmla="*/ 887 h 2139"/>
                <a:gd name="connsiteX4" fmla="*/ 1358 w 2937"/>
                <a:gd name="connsiteY4" fmla="*/ 2129 h 2139"/>
                <a:gd name="connsiteX5" fmla="*/ 1315 w 2937"/>
                <a:gd name="connsiteY5" fmla="*/ 2129 h 2139"/>
                <a:gd name="connsiteX6" fmla="*/ 1315 w 2937"/>
                <a:gd name="connsiteY6" fmla="*/ 2140 h 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7" h="2139">
                  <a:moveTo>
                    <a:pt x="1315" y="2140"/>
                  </a:moveTo>
                  <a:cubicBezTo>
                    <a:pt x="2751" y="2140"/>
                    <a:pt x="2938" y="1996"/>
                    <a:pt x="2938" y="1356"/>
                  </a:cubicBezTo>
                  <a:cubicBezTo>
                    <a:pt x="2847" y="146"/>
                    <a:pt x="2580" y="-24"/>
                    <a:pt x="728" y="2"/>
                  </a:cubicBezTo>
                  <a:cubicBezTo>
                    <a:pt x="-126" y="2"/>
                    <a:pt x="8" y="535"/>
                    <a:pt x="8" y="887"/>
                  </a:cubicBezTo>
                  <a:cubicBezTo>
                    <a:pt x="8" y="1884"/>
                    <a:pt x="328" y="2129"/>
                    <a:pt x="1358" y="2129"/>
                  </a:cubicBezTo>
                  <a:lnTo>
                    <a:pt x="1315" y="2129"/>
                  </a:lnTo>
                  <a:lnTo>
                    <a:pt x="1315" y="2140"/>
                  </a:lnTo>
                  <a:close/>
                </a:path>
              </a:pathLst>
            </a:custGeom>
            <a:solidFill>
              <a:srgbClr val="FFFFFF">
                <a:alpha val="30000"/>
              </a:srgbClr>
            </a:solidFill>
            <a:ln w="5331" cap="flat">
              <a:noFill/>
              <a:prstDash val="solid"/>
              <a:miter/>
            </a:ln>
          </p:spPr>
          <p:txBody>
            <a:bodyPr rtlCol="0" anchor="ctr"/>
            <a:lstStyle/>
            <a:p>
              <a:endParaRPr lang="en-US"/>
            </a:p>
          </p:txBody>
        </p:sp>
        <p:sp>
          <p:nvSpPr>
            <p:cNvPr id="738" name="Freeform 737">
              <a:extLst>
                <a:ext uri="{FF2B5EF4-FFF2-40B4-BE49-F238E27FC236}">
                  <a16:creationId xmlns:a16="http://schemas.microsoft.com/office/drawing/2014/main" id="{ECA6F8A9-56B6-98D1-2341-46DA1069FB2F}"/>
                </a:ext>
              </a:extLst>
            </p:cNvPr>
            <p:cNvSpPr/>
            <p:nvPr userDrawn="1"/>
          </p:nvSpPr>
          <p:spPr>
            <a:xfrm>
              <a:off x="9928929" y="3682680"/>
              <a:ext cx="8206" cy="4288"/>
            </a:xfrm>
            <a:custGeom>
              <a:avLst/>
              <a:gdLst>
                <a:gd name="connsiteX0" fmla="*/ 3530 w 3529"/>
                <a:gd name="connsiteY0" fmla="*/ 534 h 1844"/>
                <a:gd name="connsiteX1" fmla="*/ 2675 w 3529"/>
                <a:gd name="connsiteY1" fmla="*/ 6 h 1844"/>
                <a:gd name="connsiteX2" fmla="*/ 2083 w 3529"/>
                <a:gd name="connsiteY2" fmla="*/ 6 h 1844"/>
                <a:gd name="connsiteX3" fmla="*/ 514 w 3529"/>
                <a:gd name="connsiteY3" fmla="*/ 1845 h 1844"/>
                <a:gd name="connsiteX4" fmla="*/ 647 w 3529"/>
                <a:gd name="connsiteY4" fmla="*/ 1530 h 1844"/>
                <a:gd name="connsiteX5" fmla="*/ 1549 w 3529"/>
                <a:gd name="connsiteY5" fmla="*/ 1530 h 1844"/>
                <a:gd name="connsiteX6" fmla="*/ 3439 w 3529"/>
                <a:gd name="connsiteY6" fmla="*/ 576 h 1844"/>
                <a:gd name="connsiteX7" fmla="*/ 3530 w 3529"/>
                <a:gd name="connsiteY7" fmla="*/ 544 h 1844"/>
                <a:gd name="connsiteX8" fmla="*/ 3530 w 3529"/>
                <a:gd name="connsiteY8" fmla="*/ 534 h 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9" h="1844">
                  <a:moveTo>
                    <a:pt x="3530" y="534"/>
                  </a:moveTo>
                  <a:cubicBezTo>
                    <a:pt x="3530" y="150"/>
                    <a:pt x="3263" y="-37"/>
                    <a:pt x="2675" y="6"/>
                  </a:cubicBezTo>
                  <a:lnTo>
                    <a:pt x="2083" y="6"/>
                  </a:lnTo>
                  <a:cubicBezTo>
                    <a:pt x="-73" y="6"/>
                    <a:pt x="-479" y="464"/>
                    <a:pt x="514" y="1845"/>
                  </a:cubicBezTo>
                  <a:cubicBezTo>
                    <a:pt x="247" y="1674"/>
                    <a:pt x="338" y="1562"/>
                    <a:pt x="647" y="1530"/>
                  </a:cubicBezTo>
                  <a:lnTo>
                    <a:pt x="1549" y="1530"/>
                  </a:lnTo>
                  <a:cubicBezTo>
                    <a:pt x="2580" y="1530"/>
                    <a:pt x="3209" y="1216"/>
                    <a:pt x="3439" y="576"/>
                  </a:cubicBezTo>
                  <a:cubicBezTo>
                    <a:pt x="3439" y="576"/>
                    <a:pt x="3476" y="576"/>
                    <a:pt x="3530" y="544"/>
                  </a:cubicBezTo>
                  <a:lnTo>
                    <a:pt x="3530" y="534"/>
                  </a:lnTo>
                  <a:close/>
                </a:path>
              </a:pathLst>
            </a:custGeom>
            <a:solidFill>
              <a:srgbClr val="FFFFFF">
                <a:alpha val="30000"/>
              </a:srgbClr>
            </a:solidFill>
            <a:ln w="5331" cap="flat">
              <a:noFill/>
              <a:prstDash val="solid"/>
              <a:miter/>
            </a:ln>
          </p:spPr>
          <p:txBody>
            <a:bodyPr rtlCol="0" anchor="ctr"/>
            <a:lstStyle/>
            <a:p>
              <a:endParaRPr lang="en-US"/>
            </a:p>
          </p:txBody>
        </p:sp>
        <p:sp>
          <p:nvSpPr>
            <p:cNvPr id="739" name="Freeform 738">
              <a:extLst>
                <a:ext uri="{FF2B5EF4-FFF2-40B4-BE49-F238E27FC236}">
                  <a16:creationId xmlns:a16="http://schemas.microsoft.com/office/drawing/2014/main" id="{9B28A89B-A1BD-B511-BD45-5AA5116A4052}"/>
                </a:ext>
              </a:extLst>
            </p:cNvPr>
            <p:cNvSpPr/>
            <p:nvPr userDrawn="1"/>
          </p:nvSpPr>
          <p:spPr>
            <a:xfrm>
              <a:off x="10009147" y="3681761"/>
              <a:ext cx="6750" cy="4402"/>
            </a:xfrm>
            <a:custGeom>
              <a:avLst/>
              <a:gdLst>
                <a:gd name="connsiteX0" fmla="*/ 2669 w 2903"/>
                <a:gd name="connsiteY0" fmla="*/ 1851 h 1893"/>
                <a:gd name="connsiteX1" fmla="*/ 2760 w 2903"/>
                <a:gd name="connsiteY1" fmla="*/ 684 h 1893"/>
                <a:gd name="connsiteX2" fmla="*/ 1234 w 2903"/>
                <a:gd name="connsiteY2" fmla="*/ 295 h 1893"/>
                <a:gd name="connsiteX3" fmla="*/ 11 w 2903"/>
                <a:gd name="connsiteY3" fmla="*/ 439 h 1893"/>
                <a:gd name="connsiteX4" fmla="*/ 417 w 2903"/>
                <a:gd name="connsiteY4" fmla="*/ 1894 h 1893"/>
                <a:gd name="connsiteX5" fmla="*/ 2669 w 2903"/>
                <a:gd name="connsiteY5" fmla="*/ 1894 h 1893"/>
                <a:gd name="connsiteX6" fmla="*/ 2669 w 2903"/>
                <a:gd name="connsiteY6" fmla="*/ 1862 h 1893"/>
                <a:gd name="connsiteX7" fmla="*/ 2669 w 2903"/>
                <a:gd name="connsiteY7" fmla="*/ 1851 h 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3" h="1893">
                  <a:moveTo>
                    <a:pt x="2669" y="1851"/>
                  </a:moveTo>
                  <a:cubicBezTo>
                    <a:pt x="2803" y="1467"/>
                    <a:pt x="3070" y="1068"/>
                    <a:pt x="2760" y="684"/>
                  </a:cubicBezTo>
                  <a:cubicBezTo>
                    <a:pt x="2306" y="396"/>
                    <a:pt x="1404" y="508"/>
                    <a:pt x="1234" y="295"/>
                  </a:cubicBezTo>
                  <a:cubicBezTo>
                    <a:pt x="561" y="-414"/>
                    <a:pt x="428" y="369"/>
                    <a:pt x="11" y="439"/>
                  </a:cubicBezTo>
                  <a:cubicBezTo>
                    <a:pt x="-26" y="934"/>
                    <a:pt x="11" y="1467"/>
                    <a:pt x="417" y="1894"/>
                  </a:cubicBezTo>
                  <a:lnTo>
                    <a:pt x="2669" y="1894"/>
                  </a:lnTo>
                  <a:lnTo>
                    <a:pt x="2669" y="1862"/>
                  </a:lnTo>
                  <a:lnTo>
                    <a:pt x="2669" y="1851"/>
                  </a:lnTo>
                  <a:close/>
                </a:path>
              </a:pathLst>
            </a:custGeom>
            <a:solidFill>
              <a:srgbClr val="FFFFFF">
                <a:alpha val="30000"/>
              </a:srgbClr>
            </a:solidFill>
            <a:ln w="5331" cap="flat">
              <a:noFill/>
              <a:prstDash val="solid"/>
              <a:miter/>
            </a:ln>
          </p:spPr>
          <p:txBody>
            <a:bodyPr rtlCol="0" anchor="ctr"/>
            <a:lstStyle/>
            <a:p>
              <a:endParaRPr lang="en-US"/>
            </a:p>
          </p:txBody>
        </p:sp>
        <p:sp>
          <p:nvSpPr>
            <p:cNvPr id="740" name="Freeform 739">
              <a:extLst>
                <a:ext uri="{FF2B5EF4-FFF2-40B4-BE49-F238E27FC236}">
                  <a16:creationId xmlns:a16="http://schemas.microsoft.com/office/drawing/2014/main" id="{C9E16543-DFDB-AE0B-16AA-7737F88A3B00}"/>
                </a:ext>
              </a:extLst>
            </p:cNvPr>
            <p:cNvSpPr/>
            <p:nvPr userDrawn="1"/>
          </p:nvSpPr>
          <p:spPr>
            <a:xfrm>
              <a:off x="10064156" y="3681129"/>
              <a:ext cx="3816" cy="5244"/>
            </a:xfrm>
            <a:custGeom>
              <a:avLst/>
              <a:gdLst>
                <a:gd name="connsiteX0" fmla="*/ 43 w 1641"/>
                <a:gd name="connsiteY0" fmla="*/ 956 h 2255"/>
                <a:gd name="connsiteX1" fmla="*/ 1035 w 1641"/>
                <a:gd name="connsiteY1" fmla="*/ 2160 h 2255"/>
                <a:gd name="connsiteX2" fmla="*/ 1265 w 1641"/>
                <a:gd name="connsiteY2" fmla="*/ 2160 h 2255"/>
                <a:gd name="connsiteX3" fmla="*/ 1265 w 1641"/>
                <a:gd name="connsiteY3" fmla="*/ 172 h 2255"/>
                <a:gd name="connsiteX4" fmla="*/ 459 w 1641"/>
                <a:gd name="connsiteY4" fmla="*/ 172 h 2255"/>
                <a:gd name="connsiteX5" fmla="*/ 0 w 1641"/>
                <a:gd name="connsiteY5" fmla="*/ 956 h 2255"/>
                <a:gd name="connsiteX6" fmla="*/ 43 w 1641"/>
                <a:gd name="connsiteY6" fmla="*/ 956 h 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 h="2255">
                  <a:moveTo>
                    <a:pt x="43" y="956"/>
                  </a:moveTo>
                  <a:cubicBezTo>
                    <a:pt x="635" y="1270"/>
                    <a:pt x="-181" y="2048"/>
                    <a:pt x="1035" y="2160"/>
                  </a:cubicBezTo>
                  <a:cubicBezTo>
                    <a:pt x="1078" y="2160"/>
                    <a:pt x="1035" y="2374"/>
                    <a:pt x="1265" y="2160"/>
                  </a:cubicBezTo>
                  <a:cubicBezTo>
                    <a:pt x="2066" y="1489"/>
                    <a:pt x="1356" y="854"/>
                    <a:pt x="1265" y="172"/>
                  </a:cubicBezTo>
                  <a:cubicBezTo>
                    <a:pt x="1265" y="-41"/>
                    <a:pt x="673" y="-73"/>
                    <a:pt x="459" y="172"/>
                  </a:cubicBezTo>
                  <a:cubicBezTo>
                    <a:pt x="230" y="385"/>
                    <a:pt x="187" y="668"/>
                    <a:pt x="0" y="956"/>
                  </a:cubicBezTo>
                  <a:lnTo>
                    <a:pt x="43" y="956"/>
                  </a:lnTo>
                  <a:close/>
                </a:path>
              </a:pathLst>
            </a:custGeom>
            <a:solidFill>
              <a:srgbClr val="FFFFFF">
                <a:alpha val="30000"/>
              </a:srgbClr>
            </a:solidFill>
            <a:ln w="5331" cap="flat">
              <a:noFill/>
              <a:prstDash val="solid"/>
              <a:miter/>
            </a:ln>
          </p:spPr>
          <p:txBody>
            <a:bodyPr rtlCol="0" anchor="ctr"/>
            <a:lstStyle/>
            <a:p>
              <a:endParaRPr lang="en-US"/>
            </a:p>
          </p:txBody>
        </p:sp>
        <p:sp>
          <p:nvSpPr>
            <p:cNvPr id="741" name="Freeform 740">
              <a:extLst>
                <a:ext uri="{FF2B5EF4-FFF2-40B4-BE49-F238E27FC236}">
                  <a16:creationId xmlns:a16="http://schemas.microsoft.com/office/drawing/2014/main" id="{898BC9B5-54A3-6255-7D86-BA3102EE2A50}"/>
                </a:ext>
              </a:extLst>
            </p:cNvPr>
            <p:cNvSpPr/>
            <p:nvPr userDrawn="1"/>
          </p:nvSpPr>
          <p:spPr>
            <a:xfrm>
              <a:off x="10092415" y="3680936"/>
              <a:ext cx="3525" cy="4885"/>
            </a:xfrm>
            <a:custGeom>
              <a:avLst/>
              <a:gdLst>
                <a:gd name="connsiteX0" fmla="*/ 1474 w 1516"/>
                <a:gd name="connsiteY0" fmla="*/ 1237 h 2101"/>
                <a:gd name="connsiteX1" fmla="*/ 1303 w 1516"/>
                <a:gd name="connsiteY1" fmla="*/ 528 h 2101"/>
                <a:gd name="connsiteX2" fmla="*/ 849 w 1516"/>
                <a:gd name="connsiteY2" fmla="*/ 0 h 2101"/>
                <a:gd name="connsiteX3" fmla="*/ 43 w 1516"/>
                <a:gd name="connsiteY3" fmla="*/ 565 h 2101"/>
                <a:gd name="connsiteX4" fmla="*/ 444 w 1516"/>
                <a:gd name="connsiteY4" fmla="*/ 1903 h 2101"/>
                <a:gd name="connsiteX5" fmla="*/ 1250 w 1516"/>
                <a:gd name="connsiteY5" fmla="*/ 1903 h 2101"/>
                <a:gd name="connsiteX6" fmla="*/ 1517 w 1516"/>
                <a:gd name="connsiteY6" fmla="*/ 1263 h 2101"/>
                <a:gd name="connsiteX7" fmla="*/ 1474 w 1516"/>
                <a:gd name="connsiteY7" fmla="*/ 1237 h 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 h="2101">
                  <a:moveTo>
                    <a:pt x="1474" y="1237"/>
                  </a:moveTo>
                  <a:cubicBezTo>
                    <a:pt x="1383" y="991"/>
                    <a:pt x="1340" y="741"/>
                    <a:pt x="1303" y="528"/>
                  </a:cubicBezTo>
                  <a:cubicBezTo>
                    <a:pt x="1260" y="314"/>
                    <a:pt x="1394" y="0"/>
                    <a:pt x="849" y="0"/>
                  </a:cubicBezTo>
                  <a:cubicBezTo>
                    <a:pt x="300" y="0"/>
                    <a:pt x="129" y="282"/>
                    <a:pt x="43" y="565"/>
                  </a:cubicBezTo>
                  <a:cubicBezTo>
                    <a:pt x="-133" y="1066"/>
                    <a:pt x="273" y="1487"/>
                    <a:pt x="444" y="1903"/>
                  </a:cubicBezTo>
                  <a:cubicBezTo>
                    <a:pt x="540" y="2185"/>
                    <a:pt x="1031" y="2148"/>
                    <a:pt x="1250" y="1903"/>
                  </a:cubicBezTo>
                  <a:cubicBezTo>
                    <a:pt x="1383" y="1732"/>
                    <a:pt x="1426" y="1476"/>
                    <a:pt x="1517" y="1263"/>
                  </a:cubicBezTo>
                  <a:lnTo>
                    <a:pt x="1474" y="1237"/>
                  </a:lnTo>
                  <a:close/>
                </a:path>
              </a:pathLst>
            </a:custGeom>
            <a:solidFill>
              <a:srgbClr val="FFFFFF">
                <a:alpha val="30000"/>
              </a:srgbClr>
            </a:solidFill>
            <a:ln w="5331" cap="flat">
              <a:noFill/>
              <a:prstDash val="solid"/>
              <a:miter/>
            </a:ln>
          </p:spPr>
          <p:txBody>
            <a:bodyPr rtlCol="0" anchor="ctr"/>
            <a:lstStyle/>
            <a:p>
              <a:endParaRPr lang="en-US"/>
            </a:p>
          </p:txBody>
        </p:sp>
        <p:sp>
          <p:nvSpPr>
            <p:cNvPr id="742" name="Freeform 741">
              <a:extLst>
                <a:ext uri="{FF2B5EF4-FFF2-40B4-BE49-F238E27FC236}">
                  <a16:creationId xmlns:a16="http://schemas.microsoft.com/office/drawing/2014/main" id="{BE263EC9-AF94-2597-4B44-5F40CF8C728C}"/>
                </a:ext>
              </a:extLst>
            </p:cNvPr>
            <p:cNvSpPr/>
            <p:nvPr userDrawn="1"/>
          </p:nvSpPr>
          <p:spPr>
            <a:xfrm>
              <a:off x="10021336" y="3681540"/>
              <a:ext cx="3028" cy="5427"/>
            </a:xfrm>
            <a:custGeom>
              <a:avLst/>
              <a:gdLst>
                <a:gd name="connsiteX0" fmla="*/ 1249 w 1302"/>
                <a:gd name="connsiteY0" fmla="*/ 1126 h 2334"/>
                <a:gd name="connsiteX1" fmla="*/ 1116 w 1302"/>
                <a:gd name="connsiteY1" fmla="*/ 417 h 2334"/>
                <a:gd name="connsiteX2" fmla="*/ 528 w 1302"/>
                <a:gd name="connsiteY2" fmla="*/ 28 h 2334"/>
                <a:gd name="connsiteX3" fmla="*/ 128 w 1302"/>
                <a:gd name="connsiteY3" fmla="*/ 241 h 2334"/>
                <a:gd name="connsiteX4" fmla="*/ 448 w 1302"/>
                <a:gd name="connsiteY4" fmla="*/ 2261 h 2334"/>
                <a:gd name="connsiteX5" fmla="*/ 1164 w 1302"/>
                <a:gd name="connsiteY5" fmla="*/ 2090 h 2334"/>
                <a:gd name="connsiteX6" fmla="*/ 1302 w 1302"/>
                <a:gd name="connsiteY6" fmla="*/ 1163 h 2334"/>
                <a:gd name="connsiteX7" fmla="*/ 1260 w 1302"/>
                <a:gd name="connsiteY7" fmla="*/ 1136 h 2334"/>
                <a:gd name="connsiteX8" fmla="*/ 1249 w 1302"/>
                <a:gd name="connsiteY8" fmla="*/ 1126 h 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2" h="2334">
                  <a:moveTo>
                    <a:pt x="1249" y="1126"/>
                  </a:moveTo>
                  <a:cubicBezTo>
                    <a:pt x="1249" y="1126"/>
                    <a:pt x="1158" y="699"/>
                    <a:pt x="1116" y="417"/>
                  </a:cubicBezTo>
                  <a:cubicBezTo>
                    <a:pt x="1116" y="171"/>
                    <a:pt x="715" y="129"/>
                    <a:pt x="528" y="28"/>
                  </a:cubicBezTo>
                  <a:cubicBezTo>
                    <a:pt x="352" y="-74"/>
                    <a:pt x="219" y="129"/>
                    <a:pt x="128" y="241"/>
                  </a:cubicBezTo>
                  <a:cubicBezTo>
                    <a:pt x="-139" y="523"/>
                    <a:pt x="32" y="2048"/>
                    <a:pt x="448" y="2261"/>
                  </a:cubicBezTo>
                  <a:cubicBezTo>
                    <a:pt x="715" y="2405"/>
                    <a:pt x="982" y="2330"/>
                    <a:pt x="1164" y="2090"/>
                  </a:cubicBezTo>
                  <a:cubicBezTo>
                    <a:pt x="1302" y="1845"/>
                    <a:pt x="1302" y="1563"/>
                    <a:pt x="1302" y="1163"/>
                  </a:cubicBezTo>
                  <a:lnTo>
                    <a:pt x="1260" y="1136"/>
                  </a:lnTo>
                  <a:lnTo>
                    <a:pt x="1249" y="1126"/>
                  </a:lnTo>
                  <a:close/>
                </a:path>
              </a:pathLst>
            </a:custGeom>
            <a:solidFill>
              <a:srgbClr val="FFFFFF">
                <a:alpha val="30000"/>
              </a:srgbClr>
            </a:solidFill>
            <a:ln w="5331" cap="flat">
              <a:noFill/>
              <a:prstDash val="solid"/>
              <a:miter/>
            </a:ln>
          </p:spPr>
          <p:txBody>
            <a:bodyPr rtlCol="0" anchor="ctr"/>
            <a:lstStyle/>
            <a:p>
              <a:endParaRPr lang="en-US"/>
            </a:p>
          </p:txBody>
        </p:sp>
        <p:sp>
          <p:nvSpPr>
            <p:cNvPr id="743" name="Freeform 742">
              <a:extLst>
                <a:ext uri="{FF2B5EF4-FFF2-40B4-BE49-F238E27FC236}">
                  <a16:creationId xmlns:a16="http://schemas.microsoft.com/office/drawing/2014/main" id="{C550ECDE-5F26-03AA-AC26-F8FAA5DF9E2B}"/>
                </a:ext>
              </a:extLst>
            </p:cNvPr>
            <p:cNvSpPr/>
            <p:nvPr userDrawn="1"/>
          </p:nvSpPr>
          <p:spPr>
            <a:xfrm>
              <a:off x="9929771" y="3683896"/>
              <a:ext cx="8150" cy="3718"/>
            </a:xfrm>
            <a:custGeom>
              <a:avLst/>
              <a:gdLst>
                <a:gd name="connsiteX0" fmla="*/ 3141 w 3505"/>
                <a:gd name="connsiteY0" fmla="*/ 11 h 1599"/>
                <a:gd name="connsiteX1" fmla="*/ 3104 w 3505"/>
                <a:gd name="connsiteY1" fmla="*/ 43 h 1599"/>
                <a:gd name="connsiteX2" fmla="*/ 1171 w 3505"/>
                <a:gd name="connsiteY2" fmla="*/ 997 h 1599"/>
                <a:gd name="connsiteX3" fmla="*/ 269 w 3505"/>
                <a:gd name="connsiteY3" fmla="*/ 997 h 1599"/>
                <a:gd name="connsiteX4" fmla="*/ 179 w 3505"/>
                <a:gd name="connsiteY4" fmla="*/ 1317 h 1599"/>
                <a:gd name="connsiteX5" fmla="*/ 675 w 3505"/>
                <a:gd name="connsiteY5" fmla="*/ 1599 h 1599"/>
                <a:gd name="connsiteX6" fmla="*/ 1844 w 3505"/>
                <a:gd name="connsiteY6" fmla="*/ 1599 h 1599"/>
                <a:gd name="connsiteX7" fmla="*/ 3194 w 3505"/>
                <a:gd name="connsiteY7" fmla="*/ 0 h 1599"/>
                <a:gd name="connsiteX8" fmla="*/ 3152 w 3505"/>
                <a:gd name="connsiteY8" fmla="*/ 0 h 1599"/>
                <a:gd name="connsiteX9" fmla="*/ 3141 w 3505"/>
                <a:gd name="connsiteY9" fmla="*/ 11 h 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 h="1599">
                  <a:moveTo>
                    <a:pt x="3141" y="11"/>
                  </a:moveTo>
                  <a:cubicBezTo>
                    <a:pt x="3141" y="11"/>
                    <a:pt x="3104" y="11"/>
                    <a:pt x="3104" y="43"/>
                  </a:cubicBezTo>
                  <a:cubicBezTo>
                    <a:pt x="2832" y="682"/>
                    <a:pt x="2202" y="997"/>
                    <a:pt x="1171" y="997"/>
                  </a:cubicBezTo>
                  <a:lnTo>
                    <a:pt x="269" y="997"/>
                  </a:lnTo>
                  <a:cubicBezTo>
                    <a:pt x="3" y="997"/>
                    <a:pt x="-131" y="1141"/>
                    <a:pt x="179" y="1317"/>
                  </a:cubicBezTo>
                  <a:cubicBezTo>
                    <a:pt x="179" y="1530"/>
                    <a:pt x="408" y="1599"/>
                    <a:pt x="675" y="1599"/>
                  </a:cubicBezTo>
                  <a:lnTo>
                    <a:pt x="1844" y="1599"/>
                  </a:lnTo>
                  <a:cubicBezTo>
                    <a:pt x="3461" y="1599"/>
                    <a:pt x="3867" y="1071"/>
                    <a:pt x="3194" y="0"/>
                  </a:cubicBezTo>
                  <a:lnTo>
                    <a:pt x="3152" y="0"/>
                  </a:lnTo>
                  <a:lnTo>
                    <a:pt x="3141" y="11"/>
                  </a:lnTo>
                  <a:close/>
                </a:path>
              </a:pathLst>
            </a:custGeom>
            <a:solidFill>
              <a:srgbClr val="FFFFFF">
                <a:alpha val="30000"/>
              </a:srgbClr>
            </a:solidFill>
            <a:ln w="5331" cap="flat">
              <a:noFill/>
              <a:prstDash val="solid"/>
              <a:miter/>
            </a:ln>
          </p:spPr>
          <p:txBody>
            <a:bodyPr rtlCol="0" anchor="ctr"/>
            <a:lstStyle/>
            <a:p>
              <a:endParaRPr lang="en-US"/>
            </a:p>
          </p:txBody>
        </p:sp>
        <p:sp>
          <p:nvSpPr>
            <p:cNvPr id="744" name="Freeform 743">
              <a:extLst>
                <a:ext uri="{FF2B5EF4-FFF2-40B4-BE49-F238E27FC236}">
                  <a16:creationId xmlns:a16="http://schemas.microsoft.com/office/drawing/2014/main" id="{57F87860-8482-F5DC-0121-ED8BAFBB6304}"/>
                </a:ext>
              </a:extLst>
            </p:cNvPr>
            <p:cNvSpPr/>
            <p:nvPr userDrawn="1"/>
          </p:nvSpPr>
          <p:spPr>
            <a:xfrm>
              <a:off x="9994467" y="3680475"/>
              <a:ext cx="9924" cy="4448"/>
            </a:xfrm>
            <a:custGeom>
              <a:avLst/>
              <a:gdLst>
                <a:gd name="connsiteX0" fmla="*/ 655 w 4268"/>
                <a:gd name="connsiteY0" fmla="*/ 1914 h 1913"/>
                <a:gd name="connsiteX1" fmla="*/ 698 w 4268"/>
                <a:gd name="connsiteY1" fmla="*/ 1770 h 1913"/>
                <a:gd name="connsiteX2" fmla="*/ 874 w 4268"/>
                <a:gd name="connsiteY2" fmla="*/ 357 h 1913"/>
                <a:gd name="connsiteX3" fmla="*/ 4247 w 4268"/>
                <a:gd name="connsiteY3" fmla="*/ 528 h 1913"/>
                <a:gd name="connsiteX4" fmla="*/ 3527 w 4268"/>
                <a:gd name="connsiteY4" fmla="*/ 0 h 1913"/>
                <a:gd name="connsiteX5" fmla="*/ 1007 w 4268"/>
                <a:gd name="connsiteY5" fmla="*/ 0 h 1913"/>
                <a:gd name="connsiteX6" fmla="*/ 68 w 4268"/>
                <a:gd name="connsiteY6" fmla="*/ 426 h 1913"/>
                <a:gd name="connsiteX7" fmla="*/ 655 w 4268"/>
                <a:gd name="connsiteY7" fmla="*/ 1914 h 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8" h="1913">
                  <a:moveTo>
                    <a:pt x="655" y="1914"/>
                  </a:moveTo>
                  <a:cubicBezTo>
                    <a:pt x="655" y="1914"/>
                    <a:pt x="655" y="1839"/>
                    <a:pt x="698" y="1770"/>
                  </a:cubicBezTo>
                  <a:cubicBezTo>
                    <a:pt x="789" y="1274"/>
                    <a:pt x="201" y="458"/>
                    <a:pt x="874" y="357"/>
                  </a:cubicBezTo>
                  <a:cubicBezTo>
                    <a:pt x="1904" y="213"/>
                    <a:pt x="3164" y="69"/>
                    <a:pt x="4247" y="528"/>
                  </a:cubicBezTo>
                  <a:cubicBezTo>
                    <a:pt x="4343" y="144"/>
                    <a:pt x="4114" y="0"/>
                    <a:pt x="3527" y="0"/>
                  </a:cubicBezTo>
                  <a:lnTo>
                    <a:pt x="1007" y="0"/>
                  </a:lnTo>
                  <a:cubicBezTo>
                    <a:pt x="602" y="0"/>
                    <a:pt x="105" y="101"/>
                    <a:pt x="68" y="426"/>
                  </a:cubicBezTo>
                  <a:cubicBezTo>
                    <a:pt x="68" y="954"/>
                    <a:pt x="-295" y="1567"/>
                    <a:pt x="655" y="1914"/>
                  </a:cubicBezTo>
                  <a:close/>
                </a:path>
              </a:pathLst>
            </a:custGeom>
            <a:solidFill>
              <a:srgbClr val="FFFFFF">
                <a:alpha val="30000"/>
              </a:srgbClr>
            </a:solidFill>
            <a:ln w="5331" cap="flat">
              <a:noFill/>
              <a:prstDash val="solid"/>
              <a:miter/>
            </a:ln>
          </p:spPr>
          <p:txBody>
            <a:bodyPr rtlCol="0" anchor="ctr"/>
            <a:lstStyle/>
            <a:p>
              <a:endParaRPr lang="en-US"/>
            </a:p>
          </p:txBody>
        </p:sp>
        <p:sp>
          <p:nvSpPr>
            <p:cNvPr id="745" name="Freeform 744">
              <a:extLst>
                <a:ext uri="{FF2B5EF4-FFF2-40B4-BE49-F238E27FC236}">
                  <a16:creationId xmlns:a16="http://schemas.microsoft.com/office/drawing/2014/main" id="{071DF1BB-D5F6-7EE6-F821-FD12C2C17CAA}"/>
                </a:ext>
              </a:extLst>
            </p:cNvPr>
            <p:cNvSpPr/>
            <p:nvPr userDrawn="1"/>
          </p:nvSpPr>
          <p:spPr>
            <a:xfrm>
              <a:off x="10030311" y="3681282"/>
              <a:ext cx="2579" cy="4746"/>
            </a:xfrm>
            <a:custGeom>
              <a:avLst/>
              <a:gdLst>
                <a:gd name="connsiteX0" fmla="*/ 1066 w 1109"/>
                <a:gd name="connsiteY0" fmla="*/ 1301 h 2041"/>
                <a:gd name="connsiteX1" fmla="*/ 976 w 1109"/>
                <a:gd name="connsiteY1" fmla="*/ 282 h 2041"/>
                <a:gd name="connsiteX2" fmla="*/ 709 w 1109"/>
                <a:gd name="connsiteY2" fmla="*/ 0 h 2041"/>
                <a:gd name="connsiteX3" fmla="*/ 255 w 1109"/>
                <a:gd name="connsiteY3" fmla="*/ 208 h 2041"/>
                <a:gd name="connsiteX4" fmla="*/ 351 w 1109"/>
                <a:gd name="connsiteY4" fmla="*/ 1871 h 2041"/>
                <a:gd name="connsiteX5" fmla="*/ 709 w 1109"/>
                <a:gd name="connsiteY5" fmla="*/ 2041 h 2041"/>
                <a:gd name="connsiteX6" fmla="*/ 1066 w 1109"/>
                <a:gd name="connsiteY6" fmla="*/ 1796 h 2041"/>
                <a:gd name="connsiteX7" fmla="*/ 1109 w 1109"/>
                <a:gd name="connsiteY7" fmla="*/ 1301 h 2041"/>
                <a:gd name="connsiteX8" fmla="*/ 1066 w 1109"/>
                <a:gd name="connsiteY8" fmla="*/ 1301 h 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9" h="2041">
                  <a:moveTo>
                    <a:pt x="1066" y="1301"/>
                  </a:moveTo>
                  <a:cubicBezTo>
                    <a:pt x="1066" y="879"/>
                    <a:pt x="1029" y="597"/>
                    <a:pt x="976" y="282"/>
                  </a:cubicBezTo>
                  <a:cubicBezTo>
                    <a:pt x="976" y="139"/>
                    <a:pt x="976" y="0"/>
                    <a:pt x="709" y="0"/>
                  </a:cubicBezTo>
                  <a:cubicBezTo>
                    <a:pt x="485" y="0"/>
                    <a:pt x="351" y="101"/>
                    <a:pt x="255" y="208"/>
                  </a:cubicBezTo>
                  <a:cubicBezTo>
                    <a:pt x="-327" y="778"/>
                    <a:pt x="255" y="1343"/>
                    <a:pt x="351" y="1871"/>
                  </a:cubicBezTo>
                  <a:cubicBezTo>
                    <a:pt x="351" y="1972"/>
                    <a:pt x="522" y="2041"/>
                    <a:pt x="709" y="2041"/>
                  </a:cubicBezTo>
                  <a:cubicBezTo>
                    <a:pt x="1029" y="2041"/>
                    <a:pt x="1029" y="1898"/>
                    <a:pt x="1066" y="1796"/>
                  </a:cubicBezTo>
                  <a:cubicBezTo>
                    <a:pt x="1066" y="1588"/>
                    <a:pt x="1109" y="1413"/>
                    <a:pt x="1109" y="1301"/>
                  </a:cubicBezTo>
                  <a:lnTo>
                    <a:pt x="1066" y="1301"/>
                  </a:lnTo>
                  <a:close/>
                </a:path>
              </a:pathLst>
            </a:custGeom>
            <a:solidFill>
              <a:srgbClr val="FFFFFF">
                <a:alpha val="30000"/>
              </a:srgbClr>
            </a:solidFill>
            <a:ln w="5331" cap="flat">
              <a:noFill/>
              <a:prstDash val="solid"/>
              <a:miter/>
            </a:ln>
          </p:spPr>
          <p:txBody>
            <a:bodyPr rtlCol="0" anchor="ctr"/>
            <a:lstStyle/>
            <a:p>
              <a:endParaRPr lang="en-US"/>
            </a:p>
          </p:txBody>
        </p:sp>
        <p:sp>
          <p:nvSpPr>
            <p:cNvPr id="746" name="Freeform 745">
              <a:extLst>
                <a:ext uri="{FF2B5EF4-FFF2-40B4-BE49-F238E27FC236}">
                  <a16:creationId xmlns:a16="http://schemas.microsoft.com/office/drawing/2014/main" id="{F4E643AA-11D0-7ECF-243B-F3AAEB01E8C4}"/>
                </a:ext>
              </a:extLst>
            </p:cNvPr>
            <p:cNvSpPr/>
            <p:nvPr userDrawn="1"/>
          </p:nvSpPr>
          <p:spPr>
            <a:xfrm>
              <a:off x="10009000" y="3680987"/>
              <a:ext cx="6629" cy="2265"/>
            </a:xfrm>
            <a:custGeom>
              <a:avLst/>
              <a:gdLst>
                <a:gd name="connsiteX0" fmla="*/ 36 w 2851"/>
                <a:gd name="connsiteY0" fmla="*/ 729 h 974"/>
                <a:gd name="connsiteX1" fmla="*/ 1259 w 2851"/>
                <a:gd name="connsiteY1" fmla="*/ 590 h 974"/>
                <a:gd name="connsiteX2" fmla="*/ 2791 w 2851"/>
                <a:gd name="connsiteY2" fmla="*/ 974 h 974"/>
                <a:gd name="connsiteX3" fmla="*/ 2471 w 2851"/>
                <a:gd name="connsiteY3" fmla="*/ 121 h 974"/>
                <a:gd name="connsiteX4" fmla="*/ 255 w 2851"/>
                <a:gd name="connsiteY4" fmla="*/ 121 h 974"/>
                <a:gd name="connsiteX5" fmla="*/ 26 w 2851"/>
                <a:gd name="connsiteY5" fmla="*/ 718 h 974"/>
                <a:gd name="connsiteX6" fmla="*/ 36 w 2851"/>
                <a:gd name="connsiteY6" fmla="*/ 729 h 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1" h="974">
                  <a:moveTo>
                    <a:pt x="36" y="729"/>
                  </a:moveTo>
                  <a:cubicBezTo>
                    <a:pt x="442" y="702"/>
                    <a:pt x="576" y="-81"/>
                    <a:pt x="1259" y="590"/>
                  </a:cubicBezTo>
                  <a:cubicBezTo>
                    <a:pt x="1488" y="804"/>
                    <a:pt x="2348" y="692"/>
                    <a:pt x="2791" y="974"/>
                  </a:cubicBezTo>
                  <a:cubicBezTo>
                    <a:pt x="2791" y="660"/>
                    <a:pt x="3058" y="191"/>
                    <a:pt x="2471" y="121"/>
                  </a:cubicBezTo>
                  <a:cubicBezTo>
                    <a:pt x="1798" y="20"/>
                    <a:pt x="981" y="-92"/>
                    <a:pt x="255" y="121"/>
                  </a:cubicBezTo>
                  <a:cubicBezTo>
                    <a:pt x="-54" y="223"/>
                    <a:pt x="-11" y="479"/>
                    <a:pt x="26" y="718"/>
                  </a:cubicBezTo>
                  <a:lnTo>
                    <a:pt x="36" y="729"/>
                  </a:lnTo>
                  <a:close/>
                </a:path>
              </a:pathLst>
            </a:custGeom>
            <a:solidFill>
              <a:srgbClr val="FFFFFF">
                <a:alpha val="30000"/>
              </a:srgbClr>
            </a:solidFill>
            <a:ln w="5331" cap="flat">
              <a:noFill/>
              <a:prstDash val="solid"/>
              <a:miter/>
            </a:ln>
          </p:spPr>
          <p:txBody>
            <a:bodyPr rtlCol="0" anchor="ctr"/>
            <a:lstStyle/>
            <a:p>
              <a:endParaRPr lang="en-US"/>
            </a:p>
          </p:txBody>
        </p:sp>
        <p:sp>
          <p:nvSpPr>
            <p:cNvPr id="747" name="Freeform 746">
              <a:extLst>
                <a:ext uri="{FF2B5EF4-FFF2-40B4-BE49-F238E27FC236}">
                  <a16:creationId xmlns:a16="http://schemas.microsoft.com/office/drawing/2014/main" id="{53107F0F-E07C-778B-7D8E-FB1BB75CF2D4}"/>
                </a:ext>
              </a:extLst>
            </p:cNvPr>
            <p:cNvSpPr/>
            <p:nvPr userDrawn="1"/>
          </p:nvSpPr>
          <p:spPr>
            <a:xfrm>
              <a:off x="10010128" y="3686065"/>
              <a:ext cx="5225" cy="921"/>
            </a:xfrm>
            <a:custGeom>
              <a:avLst/>
              <a:gdLst>
                <a:gd name="connsiteX0" fmla="*/ 2247 w 2247"/>
                <a:gd name="connsiteY0" fmla="*/ 0 h 396"/>
                <a:gd name="connsiteX1" fmla="*/ 0 w 2247"/>
                <a:gd name="connsiteY1" fmla="*/ 0 h 396"/>
                <a:gd name="connsiteX2" fmla="*/ 43 w 2247"/>
                <a:gd name="connsiteY2" fmla="*/ 314 h 396"/>
                <a:gd name="connsiteX3" fmla="*/ 2194 w 2247"/>
                <a:gd name="connsiteY3" fmla="*/ 245 h 396"/>
                <a:gd name="connsiteX4" fmla="*/ 2236 w 2247"/>
                <a:gd name="connsiteY4" fmla="*/ 0 h 396"/>
                <a:gd name="connsiteX5" fmla="*/ 2247 w 2247"/>
                <a:gd name="connsiteY5" fmla="*/ 0 h 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7" h="396">
                  <a:moveTo>
                    <a:pt x="2247" y="0"/>
                  </a:moveTo>
                  <a:lnTo>
                    <a:pt x="0" y="0"/>
                  </a:lnTo>
                  <a:cubicBezTo>
                    <a:pt x="0" y="101"/>
                    <a:pt x="0" y="314"/>
                    <a:pt x="43" y="314"/>
                  </a:cubicBezTo>
                  <a:cubicBezTo>
                    <a:pt x="763" y="384"/>
                    <a:pt x="1473" y="485"/>
                    <a:pt x="2194" y="245"/>
                  </a:cubicBezTo>
                  <a:cubicBezTo>
                    <a:pt x="2236" y="245"/>
                    <a:pt x="2194" y="75"/>
                    <a:pt x="2236" y="0"/>
                  </a:cubicBezTo>
                  <a:lnTo>
                    <a:pt x="2247" y="0"/>
                  </a:lnTo>
                  <a:close/>
                </a:path>
              </a:pathLst>
            </a:custGeom>
            <a:solidFill>
              <a:srgbClr val="FFFFFF">
                <a:alpha val="30000"/>
              </a:srgbClr>
            </a:solidFill>
            <a:ln w="5331" cap="flat">
              <a:noFill/>
              <a:prstDash val="solid"/>
              <a:miter/>
            </a:ln>
          </p:spPr>
          <p:txBody>
            <a:bodyPr rtlCol="0" anchor="ctr"/>
            <a:lstStyle/>
            <a:p>
              <a:endParaRPr lang="en-US"/>
            </a:p>
          </p:txBody>
        </p:sp>
        <p:sp>
          <p:nvSpPr>
            <p:cNvPr id="748" name="Freeform 747">
              <a:extLst>
                <a:ext uri="{FF2B5EF4-FFF2-40B4-BE49-F238E27FC236}">
                  <a16:creationId xmlns:a16="http://schemas.microsoft.com/office/drawing/2014/main" id="{AF7F367B-FB54-CBFB-E81F-318AB784FDE3}"/>
                </a:ext>
              </a:extLst>
            </p:cNvPr>
            <p:cNvSpPr/>
            <p:nvPr userDrawn="1"/>
          </p:nvSpPr>
          <p:spPr>
            <a:xfrm>
              <a:off x="10004494" y="3681766"/>
              <a:ext cx="1479" cy="3667"/>
            </a:xfrm>
            <a:custGeom>
              <a:avLst/>
              <a:gdLst>
                <a:gd name="connsiteX0" fmla="*/ 0 w 636"/>
                <a:gd name="connsiteY0" fmla="*/ 0 h 1577"/>
                <a:gd name="connsiteX1" fmla="*/ 0 w 636"/>
                <a:gd name="connsiteY1" fmla="*/ 1578 h 1577"/>
                <a:gd name="connsiteX2" fmla="*/ 0 w 636"/>
                <a:gd name="connsiteY2" fmla="*/ 0 h 1577"/>
              </a:gdLst>
              <a:ahLst/>
              <a:cxnLst>
                <a:cxn ang="0">
                  <a:pos x="connsiteX0" y="connsiteY0"/>
                </a:cxn>
                <a:cxn ang="0">
                  <a:pos x="connsiteX1" y="connsiteY1"/>
                </a:cxn>
                <a:cxn ang="0">
                  <a:pos x="connsiteX2" y="connsiteY2"/>
                </a:cxn>
              </a:cxnLst>
              <a:rect l="l" t="t" r="r" b="b"/>
              <a:pathLst>
                <a:path w="636" h="1577">
                  <a:moveTo>
                    <a:pt x="0" y="0"/>
                  </a:moveTo>
                  <a:lnTo>
                    <a:pt x="0" y="1578"/>
                  </a:lnTo>
                  <a:cubicBezTo>
                    <a:pt x="849" y="1338"/>
                    <a:pt x="849" y="490"/>
                    <a:pt x="0"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49" name="Freeform 748">
              <a:extLst>
                <a:ext uri="{FF2B5EF4-FFF2-40B4-BE49-F238E27FC236}">
                  <a16:creationId xmlns:a16="http://schemas.microsoft.com/office/drawing/2014/main" id="{5C149837-999B-B1A4-A38C-48E97AF7C7BB}"/>
                </a:ext>
              </a:extLst>
            </p:cNvPr>
            <p:cNvSpPr/>
            <p:nvPr userDrawn="1"/>
          </p:nvSpPr>
          <p:spPr>
            <a:xfrm>
              <a:off x="9946420" y="3682487"/>
              <a:ext cx="44364" cy="3214"/>
            </a:xfrm>
            <a:custGeom>
              <a:avLst/>
              <a:gdLst>
                <a:gd name="connsiteX0" fmla="*/ 9479 w 19079"/>
                <a:gd name="connsiteY0" fmla="*/ 9 h 1382"/>
                <a:gd name="connsiteX1" fmla="*/ 795 w 19079"/>
                <a:gd name="connsiteY1" fmla="*/ 9 h 1382"/>
                <a:gd name="connsiteX2" fmla="*/ 32 w 19079"/>
                <a:gd name="connsiteY2" fmla="*/ 180 h 1382"/>
                <a:gd name="connsiteX3" fmla="*/ 256 w 19079"/>
                <a:gd name="connsiteY3" fmla="*/ 681 h 1382"/>
                <a:gd name="connsiteX4" fmla="*/ 2108 w 19079"/>
                <a:gd name="connsiteY4" fmla="*/ 1321 h 1382"/>
                <a:gd name="connsiteX5" fmla="*/ 18084 w 19079"/>
                <a:gd name="connsiteY5" fmla="*/ 1321 h 1382"/>
                <a:gd name="connsiteX6" fmla="*/ 19076 w 19079"/>
                <a:gd name="connsiteY6" fmla="*/ 782 h 1382"/>
                <a:gd name="connsiteX7" fmla="*/ 17993 w 19079"/>
                <a:gd name="connsiteY7" fmla="*/ 41 h 1382"/>
                <a:gd name="connsiteX8" fmla="*/ 9479 w 19079"/>
                <a:gd name="connsiteY8" fmla="*/ 41 h 1382"/>
                <a:gd name="connsiteX9" fmla="*/ 9479 w 19079"/>
                <a:gd name="connsiteY9" fmla="*/ 9 h 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 h="1382">
                  <a:moveTo>
                    <a:pt x="9479" y="9"/>
                  </a:moveTo>
                  <a:lnTo>
                    <a:pt x="795" y="9"/>
                  </a:lnTo>
                  <a:cubicBezTo>
                    <a:pt x="485" y="9"/>
                    <a:pt x="122" y="-60"/>
                    <a:pt x="32" y="180"/>
                  </a:cubicBezTo>
                  <a:cubicBezTo>
                    <a:pt x="-107" y="356"/>
                    <a:pt x="256" y="569"/>
                    <a:pt x="256" y="681"/>
                  </a:cubicBezTo>
                  <a:cubicBezTo>
                    <a:pt x="352" y="1678"/>
                    <a:pt x="1382" y="1321"/>
                    <a:pt x="2108" y="1321"/>
                  </a:cubicBezTo>
                  <a:lnTo>
                    <a:pt x="18084" y="1321"/>
                  </a:lnTo>
                  <a:cubicBezTo>
                    <a:pt x="18671" y="1321"/>
                    <a:pt x="19119" y="1321"/>
                    <a:pt x="19076" y="782"/>
                  </a:cubicBezTo>
                  <a:cubicBezTo>
                    <a:pt x="19076" y="286"/>
                    <a:pt x="18900" y="-1"/>
                    <a:pt x="17993" y="41"/>
                  </a:cubicBezTo>
                  <a:lnTo>
                    <a:pt x="9479" y="41"/>
                  </a:lnTo>
                  <a:lnTo>
                    <a:pt x="9479" y="9"/>
                  </a:lnTo>
                  <a:close/>
                </a:path>
              </a:pathLst>
            </a:custGeom>
            <a:solidFill>
              <a:srgbClr val="FFFFFF">
                <a:alpha val="30000"/>
              </a:srgbClr>
            </a:solidFill>
            <a:ln w="5331" cap="flat">
              <a:noFill/>
              <a:prstDash val="solid"/>
              <a:miter/>
            </a:ln>
          </p:spPr>
          <p:txBody>
            <a:bodyPr rtlCol="0" anchor="ctr"/>
            <a:lstStyle/>
            <a:p>
              <a:endParaRPr lang="en-US"/>
            </a:p>
          </p:txBody>
        </p:sp>
        <p:sp>
          <p:nvSpPr>
            <p:cNvPr id="750" name="Freeform 749">
              <a:extLst>
                <a:ext uri="{FF2B5EF4-FFF2-40B4-BE49-F238E27FC236}">
                  <a16:creationId xmlns:a16="http://schemas.microsoft.com/office/drawing/2014/main" id="{F3D5079D-BB3C-16D2-F146-D5960207EF52}"/>
                </a:ext>
              </a:extLst>
            </p:cNvPr>
            <p:cNvSpPr/>
            <p:nvPr userDrawn="1"/>
          </p:nvSpPr>
          <p:spPr>
            <a:xfrm>
              <a:off x="10048356" y="3568696"/>
              <a:ext cx="167274" cy="19653"/>
            </a:xfrm>
            <a:custGeom>
              <a:avLst/>
              <a:gdLst>
                <a:gd name="connsiteX0" fmla="*/ 35565 w 71937"/>
                <a:gd name="connsiteY0" fmla="*/ 93 h 8452"/>
                <a:gd name="connsiteX1" fmla="*/ 4083 w 71937"/>
                <a:gd name="connsiteY1" fmla="*/ 61 h 8452"/>
                <a:gd name="connsiteX2" fmla="*/ 0 w 71937"/>
                <a:gd name="connsiteY2" fmla="*/ 2673 h 8452"/>
                <a:gd name="connsiteX3" fmla="*/ 75 w 71937"/>
                <a:gd name="connsiteY3" fmla="*/ 4832 h 8452"/>
                <a:gd name="connsiteX4" fmla="*/ 6160 w 71937"/>
                <a:gd name="connsiteY4" fmla="*/ 8451 h 8452"/>
                <a:gd name="connsiteX5" fmla="*/ 66251 w 71937"/>
                <a:gd name="connsiteY5" fmla="*/ 8451 h 8452"/>
                <a:gd name="connsiteX6" fmla="*/ 71311 w 71937"/>
                <a:gd name="connsiteY6" fmla="*/ 3601 h 8452"/>
                <a:gd name="connsiteX7" fmla="*/ 70115 w 71937"/>
                <a:gd name="connsiteY7" fmla="*/ 328 h 8452"/>
                <a:gd name="connsiteX8" fmla="*/ 63512 w 71937"/>
                <a:gd name="connsiteY8" fmla="*/ 40 h 8452"/>
                <a:gd name="connsiteX9" fmla="*/ 35533 w 71937"/>
                <a:gd name="connsiteY9" fmla="*/ 40 h 8452"/>
                <a:gd name="connsiteX10" fmla="*/ 35575 w 71937"/>
                <a:gd name="connsiteY10" fmla="*/ 104 h 8452"/>
                <a:gd name="connsiteX11" fmla="*/ 35565 w 71937"/>
                <a:gd name="connsiteY11" fmla="*/ 93 h 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37" h="8452">
                  <a:moveTo>
                    <a:pt x="35565" y="93"/>
                  </a:moveTo>
                  <a:cubicBezTo>
                    <a:pt x="25071" y="93"/>
                    <a:pt x="14577" y="173"/>
                    <a:pt x="4083" y="61"/>
                  </a:cubicBezTo>
                  <a:cubicBezTo>
                    <a:pt x="1100" y="29"/>
                    <a:pt x="0" y="834"/>
                    <a:pt x="0" y="2673"/>
                  </a:cubicBezTo>
                  <a:cubicBezTo>
                    <a:pt x="0" y="3398"/>
                    <a:pt x="0" y="4107"/>
                    <a:pt x="75" y="4832"/>
                  </a:cubicBezTo>
                  <a:cubicBezTo>
                    <a:pt x="582" y="8137"/>
                    <a:pt x="1244" y="8478"/>
                    <a:pt x="6160" y="8451"/>
                  </a:cubicBezTo>
                  <a:lnTo>
                    <a:pt x="66251" y="8451"/>
                  </a:lnTo>
                  <a:cubicBezTo>
                    <a:pt x="70953" y="8451"/>
                    <a:pt x="73099" y="6559"/>
                    <a:pt x="71311" y="3601"/>
                  </a:cubicBezTo>
                  <a:cubicBezTo>
                    <a:pt x="70654" y="2481"/>
                    <a:pt x="71673" y="754"/>
                    <a:pt x="70115" y="328"/>
                  </a:cubicBezTo>
                  <a:cubicBezTo>
                    <a:pt x="68183" y="-194"/>
                    <a:pt x="65706" y="72"/>
                    <a:pt x="63512" y="40"/>
                  </a:cubicBezTo>
                  <a:lnTo>
                    <a:pt x="35533" y="40"/>
                  </a:lnTo>
                  <a:lnTo>
                    <a:pt x="35575" y="104"/>
                  </a:lnTo>
                  <a:lnTo>
                    <a:pt x="35565" y="93"/>
                  </a:lnTo>
                  <a:close/>
                </a:path>
              </a:pathLst>
            </a:custGeom>
            <a:solidFill>
              <a:srgbClr val="FFFFFF">
                <a:alpha val="30000"/>
              </a:srgbClr>
            </a:solidFill>
            <a:ln w="5331" cap="flat">
              <a:noFill/>
              <a:prstDash val="solid"/>
              <a:miter/>
            </a:ln>
          </p:spPr>
          <p:txBody>
            <a:bodyPr rtlCol="0" anchor="ctr"/>
            <a:lstStyle/>
            <a:p>
              <a:endParaRPr lang="en-US"/>
            </a:p>
          </p:txBody>
        </p:sp>
        <p:sp>
          <p:nvSpPr>
            <p:cNvPr id="751" name="Freeform 750">
              <a:extLst>
                <a:ext uri="{FF2B5EF4-FFF2-40B4-BE49-F238E27FC236}">
                  <a16:creationId xmlns:a16="http://schemas.microsoft.com/office/drawing/2014/main" id="{4F5DC7E0-C1C5-1400-E1D0-AEAF722DAB98}"/>
                </a:ext>
              </a:extLst>
            </p:cNvPr>
            <p:cNvSpPr/>
            <p:nvPr userDrawn="1"/>
          </p:nvSpPr>
          <p:spPr>
            <a:xfrm>
              <a:off x="10290763" y="3566641"/>
              <a:ext cx="165510" cy="21360"/>
            </a:xfrm>
            <a:custGeom>
              <a:avLst/>
              <a:gdLst>
                <a:gd name="connsiteX0" fmla="*/ 35528 w 71178"/>
                <a:gd name="connsiteY0" fmla="*/ 34 h 9186"/>
                <a:gd name="connsiteX1" fmla="*/ 63882 w 71178"/>
                <a:gd name="connsiteY1" fmla="*/ 34 h 9186"/>
                <a:gd name="connsiteX2" fmla="*/ 71098 w 71178"/>
                <a:gd name="connsiteY2" fmla="*/ 4800 h 9186"/>
                <a:gd name="connsiteX3" fmla="*/ 66545 w 71178"/>
                <a:gd name="connsiteY3" fmla="*/ 7822 h 9186"/>
                <a:gd name="connsiteX4" fmla="*/ 18373 w 71178"/>
                <a:gd name="connsiteY4" fmla="*/ 7822 h 9186"/>
                <a:gd name="connsiteX5" fmla="*/ 15560 w 71178"/>
                <a:gd name="connsiteY5" fmla="*/ 7934 h 9186"/>
                <a:gd name="connsiteX6" fmla="*/ 4234 w 71178"/>
                <a:gd name="connsiteY6" fmla="*/ 8989 h 9186"/>
                <a:gd name="connsiteX7" fmla="*/ 1939 w 71178"/>
                <a:gd name="connsiteY7" fmla="*/ 7982 h 9186"/>
                <a:gd name="connsiteX8" fmla="*/ 556 w 71178"/>
                <a:gd name="connsiteY8" fmla="*/ 5135 h 9186"/>
                <a:gd name="connsiteX9" fmla="*/ 4015 w 71178"/>
                <a:gd name="connsiteY9" fmla="*/ 50 h 9186"/>
                <a:gd name="connsiteX10" fmla="*/ 35496 w 71178"/>
                <a:gd name="connsiteY10" fmla="*/ 50 h 9186"/>
                <a:gd name="connsiteX11" fmla="*/ 35528 w 71178"/>
                <a:gd name="connsiteY11" fmla="*/ 24 h 9186"/>
                <a:gd name="connsiteX12" fmla="*/ 35528 w 71178"/>
                <a:gd name="connsiteY12" fmla="*/ 34 h 9186"/>
                <a:gd name="connsiteX13" fmla="*/ 4447 w 71178"/>
                <a:gd name="connsiteY13" fmla="*/ 2188 h 9186"/>
                <a:gd name="connsiteX14" fmla="*/ 1682 w 71178"/>
                <a:gd name="connsiteY14" fmla="*/ 2817 h 9186"/>
                <a:gd name="connsiteX15" fmla="*/ 2515 w 71178"/>
                <a:gd name="connsiteY15" fmla="*/ 4576 h 9186"/>
                <a:gd name="connsiteX16" fmla="*/ 9219 w 71178"/>
                <a:gd name="connsiteY16" fmla="*/ 6873 h 9186"/>
                <a:gd name="connsiteX17" fmla="*/ 66145 w 71178"/>
                <a:gd name="connsiteY17" fmla="*/ 6761 h 9186"/>
                <a:gd name="connsiteX18" fmla="*/ 69790 w 71178"/>
                <a:gd name="connsiteY18" fmla="*/ 4842 h 9186"/>
                <a:gd name="connsiteX19" fmla="*/ 65969 w 71178"/>
                <a:gd name="connsiteY19" fmla="*/ 2140 h 9186"/>
                <a:gd name="connsiteX20" fmla="*/ 35539 w 71178"/>
                <a:gd name="connsiteY20" fmla="*/ 2198 h 9186"/>
                <a:gd name="connsiteX21" fmla="*/ 4458 w 71178"/>
                <a:gd name="connsiteY21" fmla="*/ 2198 h 9186"/>
                <a:gd name="connsiteX22" fmla="*/ 4447 w 71178"/>
                <a:gd name="connsiteY22" fmla="*/ 2188 h 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178" h="9186">
                  <a:moveTo>
                    <a:pt x="35528" y="34"/>
                  </a:moveTo>
                  <a:cubicBezTo>
                    <a:pt x="44997" y="34"/>
                    <a:pt x="54439" y="-30"/>
                    <a:pt x="63882" y="34"/>
                  </a:cubicBezTo>
                  <a:cubicBezTo>
                    <a:pt x="71493" y="93"/>
                    <a:pt x="70554" y="-914"/>
                    <a:pt x="71098" y="4800"/>
                  </a:cubicBezTo>
                  <a:cubicBezTo>
                    <a:pt x="71392" y="7699"/>
                    <a:pt x="71098" y="7822"/>
                    <a:pt x="66545" y="7822"/>
                  </a:cubicBezTo>
                  <a:lnTo>
                    <a:pt x="18373" y="7822"/>
                  </a:lnTo>
                  <a:cubicBezTo>
                    <a:pt x="17423" y="7822"/>
                    <a:pt x="16078" y="7587"/>
                    <a:pt x="15560" y="7934"/>
                  </a:cubicBezTo>
                  <a:cubicBezTo>
                    <a:pt x="12133" y="10199"/>
                    <a:pt x="7981" y="8627"/>
                    <a:pt x="4234" y="8989"/>
                  </a:cubicBezTo>
                  <a:cubicBezTo>
                    <a:pt x="3428" y="9069"/>
                    <a:pt x="1794" y="9053"/>
                    <a:pt x="1939" y="7982"/>
                  </a:cubicBezTo>
                  <a:cubicBezTo>
                    <a:pt x="2157" y="6836"/>
                    <a:pt x="1101" y="6063"/>
                    <a:pt x="556" y="5135"/>
                  </a:cubicBezTo>
                  <a:cubicBezTo>
                    <a:pt x="-976" y="2604"/>
                    <a:pt x="812" y="50"/>
                    <a:pt x="4015" y="50"/>
                  </a:cubicBezTo>
                  <a:lnTo>
                    <a:pt x="35496" y="50"/>
                  </a:lnTo>
                  <a:lnTo>
                    <a:pt x="35528" y="24"/>
                  </a:lnTo>
                  <a:lnTo>
                    <a:pt x="35528" y="34"/>
                  </a:lnTo>
                  <a:close/>
                  <a:moveTo>
                    <a:pt x="4447" y="2188"/>
                  </a:moveTo>
                  <a:cubicBezTo>
                    <a:pt x="3465" y="2188"/>
                    <a:pt x="2115" y="1953"/>
                    <a:pt x="1682" y="2817"/>
                  </a:cubicBezTo>
                  <a:cubicBezTo>
                    <a:pt x="1352" y="3478"/>
                    <a:pt x="2488" y="4224"/>
                    <a:pt x="2515" y="4576"/>
                  </a:cubicBezTo>
                  <a:cubicBezTo>
                    <a:pt x="2809" y="8115"/>
                    <a:pt x="6636" y="6873"/>
                    <a:pt x="9219" y="6873"/>
                  </a:cubicBezTo>
                  <a:cubicBezTo>
                    <a:pt x="28205" y="6873"/>
                    <a:pt x="47159" y="6793"/>
                    <a:pt x="66145" y="6761"/>
                  </a:cubicBezTo>
                  <a:cubicBezTo>
                    <a:pt x="68189" y="6761"/>
                    <a:pt x="69860" y="6761"/>
                    <a:pt x="69790" y="4842"/>
                  </a:cubicBezTo>
                  <a:cubicBezTo>
                    <a:pt x="69716" y="3030"/>
                    <a:pt x="69096" y="2119"/>
                    <a:pt x="65969" y="2140"/>
                  </a:cubicBezTo>
                  <a:cubicBezTo>
                    <a:pt x="55833" y="2252"/>
                    <a:pt x="45670" y="2198"/>
                    <a:pt x="35539" y="2198"/>
                  </a:cubicBezTo>
                  <a:cubicBezTo>
                    <a:pt x="25408" y="2198"/>
                    <a:pt x="14808" y="2167"/>
                    <a:pt x="4458" y="2198"/>
                  </a:cubicBezTo>
                  <a:lnTo>
                    <a:pt x="4447" y="2188"/>
                  </a:lnTo>
                  <a:close/>
                </a:path>
              </a:pathLst>
            </a:custGeom>
            <a:solidFill>
              <a:srgbClr val="FFFFFF">
                <a:alpha val="30000"/>
              </a:srgbClr>
            </a:solidFill>
            <a:ln w="5331" cap="flat">
              <a:noFill/>
              <a:prstDash val="solid"/>
              <a:miter/>
            </a:ln>
          </p:spPr>
          <p:txBody>
            <a:bodyPr rtlCol="0" anchor="ctr"/>
            <a:lstStyle/>
            <a:p>
              <a:endParaRPr lang="en-US"/>
            </a:p>
          </p:txBody>
        </p:sp>
        <p:sp>
          <p:nvSpPr>
            <p:cNvPr id="752" name="Freeform 751">
              <a:extLst>
                <a:ext uri="{FF2B5EF4-FFF2-40B4-BE49-F238E27FC236}">
                  <a16:creationId xmlns:a16="http://schemas.microsoft.com/office/drawing/2014/main" id="{23EF57F7-7237-76D7-EAF7-F3D803F548B0}"/>
                </a:ext>
              </a:extLst>
            </p:cNvPr>
            <p:cNvSpPr/>
            <p:nvPr userDrawn="1"/>
          </p:nvSpPr>
          <p:spPr>
            <a:xfrm>
              <a:off x="10471077" y="3566143"/>
              <a:ext cx="30508" cy="16951"/>
            </a:xfrm>
            <a:custGeom>
              <a:avLst/>
              <a:gdLst>
                <a:gd name="connsiteX0" fmla="*/ 364 w 13120"/>
                <a:gd name="connsiteY0" fmla="*/ 5988 h 7290"/>
                <a:gd name="connsiteX1" fmla="*/ 1389 w 13120"/>
                <a:gd name="connsiteY1" fmla="*/ 7278 h 7290"/>
                <a:gd name="connsiteX2" fmla="*/ 13051 w 13120"/>
                <a:gd name="connsiteY2" fmla="*/ 6841 h 7290"/>
                <a:gd name="connsiteX3" fmla="*/ 13121 w 13120"/>
                <a:gd name="connsiteY3" fmla="*/ 1191 h 7290"/>
                <a:gd name="connsiteX4" fmla="*/ 1245 w 13120"/>
                <a:gd name="connsiteY4" fmla="*/ 498 h 7290"/>
                <a:gd name="connsiteX5" fmla="*/ 508 w 13120"/>
                <a:gd name="connsiteY5" fmla="*/ 5530 h 7290"/>
                <a:gd name="connsiteX6" fmla="*/ 364 w 13120"/>
                <a:gd name="connsiteY6" fmla="*/ 5988 h 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0" h="7290">
                  <a:moveTo>
                    <a:pt x="364" y="5988"/>
                  </a:moveTo>
                  <a:cubicBezTo>
                    <a:pt x="364" y="6559"/>
                    <a:pt x="439" y="7401"/>
                    <a:pt x="1389" y="7278"/>
                  </a:cubicBezTo>
                  <a:cubicBezTo>
                    <a:pt x="5253" y="6729"/>
                    <a:pt x="9230" y="7737"/>
                    <a:pt x="13051" y="6841"/>
                  </a:cubicBezTo>
                  <a:cubicBezTo>
                    <a:pt x="13051" y="4949"/>
                    <a:pt x="13121" y="3078"/>
                    <a:pt x="13121" y="1191"/>
                  </a:cubicBezTo>
                  <a:cubicBezTo>
                    <a:pt x="9374" y="-541"/>
                    <a:pt x="4890" y="-19"/>
                    <a:pt x="1245" y="498"/>
                  </a:cubicBezTo>
                  <a:cubicBezTo>
                    <a:pt x="-1237" y="845"/>
                    <a:pt x="812" y="3771"/>
                    <a:pt x="508" y="5530"/>
                  </a:cubicBezTo>
                  <a:cubicBezTo>
                    <a:pt x="508" y="5706"/>
                    <a:pt x="439" y="5845"/>
                    <a:pt x="364" y="5988"/>
                  </a:cubicBezTo>
                  <a:close/>
                </a:path>
              </a:pathLst>
            </a:custGeom>
            <a:solidFill>
              <a:srgbClr val="FFFFFF">
                <a:alpha val="30000"/>
              </a:srgbClr>
            </a:solidFill>
            <a:ln w="5331" cap="flat">
              <a:noFill/>
              <a:prstDash val="solid"/>
              <a:miter/>
            </a:ln>
          </p:spPr>
          <p:txBody>
            <a:bodyPr rtlCol="0" anchor="ctr"/>
            <a:lstStyle/>
            <a:p>
              <a:endParaRPr lang="en-US"/>
            </a:p>
          </p:txBody>
        </p:sp>
        <p:sp>
          <p:nvSpPr>
            <p:cNvPr id="753" name="Freeform 752">
              <a:extLst>
                <a:ext uri="{FF2B5EF4-FFF2-40B4-BE49-F238E27FC236}">
                  <a16:creationId xmlns:a16="http://schemas.microsoft.com/office/drawing/2014/main" id="{864C3622-CCE9-E217-F8BF-4D1ACED30295}"/>
                </a:ext>
              </a:extLst>
            </p:cNvPr>
            <p:cNvSpPr/>
            <p:nvPr userDrawn="1"/>
          </p:nvSpPr>
          <p:spPr>
            <a:xfrm>
              <a:off x="9998225" y="3569050"/>
              <a:ext cx="12480" cy="21542"/>
            </a:xfrm>
            <a:custGeom>
              <a:avLst/>
              <a:gdLst>
                <a:gd name="connsiteX0" fmla="*/ 2669 w 5367"/>
                <a:gd name="connsiteY0" fmla="*/ 32 h 9264"/>
                <a:gd name="connsiteX1" fmla="*/ 6 w 5367"/>
                <a:gd name="connsiteY1" fmla="*/ 3049 h 9264"/>
                <a:gd name="connsiteX2" fmla="*/ 3102 w 5367"/>
                <a:gd name="connsiteY2" fmla="*/ 9264 h 9264"/>
                <a:gd name="connsiteX3" fmla="*/ 5365 w 5367"/>
                <a:gd name="connsiteY3" fmla="*/ 5693 h 9264"/>
                <a:gd name="connsiteX4" fmla="*/ 2626 w 5367"/>
                <a:gd name="connsiteY4" fmla="*/ 0 h 9264"/>
                <a:gd name="connsiteX5" fmla="*/ 2669 w 5367"/>
                <a:gd name="connsiteY5" fmla="*/ 32 h 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7" h="9264">
                  <a:moveTo>
                    <a:pt x="2669" y="32"/>
                  </a:moveTo>
                  <a:cubicBezTo>
                    <a:pt x="1468" y="32"/>
                    <a:pt x="75" y="-490"/>
                    <a:pt x="6" y="3049"/>
                  </a:cubicBezTo>
                  <a:cubicBezTo>
                    <a:pt x="-69" y="7958"/>
                    <a:pt x="582" y="9264"/>
                    <a:pt x="3102" y="9264"/>
                  </a:cubicBezTo>
                  <a:cubicBezTo>
                    <a:pt x="5178" y="9264"/>
                    <a:pt x="5397" y="8918"/>
                    <a:pt x="5365" y="5693"/>
                  </a:cubicBezTo>
                  <a:cubicBezTo>
                    <a:pt x="5365" y="549"/>
                    <a:pt x="5108" y="0"/>
                    <a:pt x="2626" y="0"/>
                  </a:cubicBezTo>
                  <a:lnTo>
                    <a:pt x="2669" y="32"/>
                  </a:lnTo>
                  <a:close/>
                </a:path>
              </a:pathLst>
            </a:custGeom>
            <a:solidFill>
              <a:srgbClr val="FFFFFF">
                <a:alpha val="30000"/>
              </a:srgbClr>
            </a:solidFill>
            <a:ln w="5331" cap="flat">
              <a:noFill/>
              <a:prstDash val="solid"/>
              <a:miter/>
            </a:ln>
          </p:spPr>
          <p:txBody>
            <a:bodyPr rtlCol="0" anchor="ctr"/>
            <a:lstStyle/>
            <a:p>
              <a:endParaRPr lang="en-US"/>
            </a:p>
          </p:txBody>
        </p:sp>
        <p:sp>
          <p:nvSpPr>
            <p:cNvPr id="754" name="Freeform 753">
              <a:extLst>
                <a:ext uri="{FF2B5EF4-FFF2-40B4-BE49-F238E27FC236}">
                  <a16:creationId xmlns:a16="http://schemas.microsoft.com/office/drawing/2014/main" id="{B7FE3D66-42C7-ADAE-6D0C-A995842C1241}"/>
                </a:ext>
              </a:extLst>
            </p:cNvPr>
            <p:cNvSpPr/>
            <p:nvPr userDrawn="1"/>
          </p:nvSpPr>
          <p:spPr>
            <a:xfrm>
              <a:off x="10641663" y="3566448"/>
              <a:ext cx="24178" cy="17761"/>
            </a:xfrm>
            <a:custGeom>
              <a:avLst/>
              <a:gdLst>
                <a:gd name="connsiteX0" fmla="*/ 4734 w 10398"/>
                <a:gd name="connsiteY0" fmla="*/ 7638 h 7638"/>
                <a:gd name="connsiteX1" fmla="*/ 10381 w 10398"/>
                <a:gd name="connsiteY1" fmla="*/ 4851 h 7638"/>
                <a:gd name="connsiteX2" fmla="*/ 2626 w 10398"/>
                <a:gd name="connsiteY2" fmla="*/ 21 h 7638"/>
                <a:gd name="connsiteX3" fmla="*/ 42 w 10398"/>
                <a:gd name="connsiteY3" fmla="*/ 3236 h 7638"/>
                <a:gd name="connsiteX4" fmla="*/ 4787 w 10398"/>
                <a:gd name="connsiteY4" fmla="*/ 7628 h 7638"/>
                <a:gd name="connsiteX5" fmla="*/ 4745 w 10398"/>
                <a:gd name="connsiteY5" fmla="*/ 7628 h 7638"/>
                <a:gd name="connsiteX6" fmla="*/ 4734 w 10398"/>
                <a:gd name="connsiteY6" fmla="*/ 7638 h 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8" h="7638">
                  <a:moveTo>
                    <a:pt x="4734" y="7638"/>
                  </a:moveTo>
                  <a:cubicBezTo>
                    <a:pt x="9837" y="7558"/>
                    <a:pt x="10525" y="7212"/>
                    <a:pt x="10381" y="4851"/>
                  </a:cubicBezTo>
                  <a:cubicBezTo>
                    <a:pt x="10093" y="512"/>
                    <a:pt x="9186" y="-138"/>
                    <a:pt x="2626" y="21"/>
                  </a:cubicBezTo>
                  <a:cubicBezTo>
                    <a:pt x="-433" y="101"/>
                    <a:pt x="5" y="1882"/>
                    <a:pt x="42" y="3236"/>
                  </a:cubicBezTo>
                  <a:cubicBezTo>
                    <a:pt x="160" y="6823"/>
                    <a:pt x="1137" y="7686"/>
                    <a:pt x="4787" y="7628"/>
                  </a:cubicBezTo>
                  <a:lnTo>
                    <a:pt x="4745" y="7628"/>
                  </a:lnTo>
                  <a:lnTo>
                    <a:pt x="4734" y="7638"/>
                  </a:lnTo>
                  <a:close/>
                </a:path>
              </a:pathLst>
            </a:custGeom>
            <a:solidFill>
              <a:srgbClr val="FFFFFF">
                <a:alpha val="30000"/>
              </a:srgbClr>
            </a:solidFill>
            <a:ln w="5331" cap="flat">
              <a:noFill/>
              <a:prstDash val="solid"/>
              <a:miter/>
            </a:ln>
          </p:spPr>
          <p:txBody>
            <a:bodyPr rtlCol="0" anchor="ctr"/>
            <a:lstStyle/>
            <a:p>
              <a:endParaRPr lang="en-US"/>
            </a:p>
          </p:txBody>
        </p:sp>
        <p:sp>
          <p:nvSpPr>
            <p:cNvPr id="755" name="Freeform 754">
              <a:extLst>
                <a:ext uri="{FF2B5EF4-FFF2-40B4-BE49-F238E27FC236}">
                  <a16:creationId xmlns:a16="http://schemas.microsoft.com/office/drawing/2014/main" id="{F8D8A888-EC11-DF6C-FFF8-79AAD2BC4771}"/>
                </a:ext>
              </a:extLst>
            </p:cNvPr>
            <p:cNvSpPr/>
            <p:nvPr userDrawn="1"/>
          </p:nvSpPr>
          <p:spPr>
            <a:xfrm>
              <a:off x="10231903" y="3572147"/>
              <a:ext cx="29310" cy="15333"/>
            </a:xfrm>
            <a:custGeom>
              <a:avLst/>
              <a:gdLst>
                <a:gd name="connsiteX0" fmla="*/ 12605 w 12605"/>
                <a:gd name="connsiteY0" fmla="*/ 1941 h 6594"/>
                <a:gd name="connsiteX1" fmla="*/ 9579 w 12605"/>
                <a:gd name="connsiteY1" fmla="*/ 17 h 6594"/>
                <a:gd name="connsiteX2" fmla="*/ 7428 w 12605"/>
                <a:gd name="connsiteY2" fmla="*/ 17 h 6594"/>
                <a:gd name="connsiteX3" fmla="*/ 1850 w 12605"/>
                <a:gd name="connsiteY3" fmla="*/ 6595 h 6594"/>
                <a:gd name="connsiteX4" fmla="*/ 2282 w 12605"/>
                <a:gd name="connsiteY4" fmla="*/ 5497 h 6594"/>
                <a:gd name="connsiteX5" fmla="*/ 5453 w 12605"/>
                <a:gd name="connsiteY5" fmla="*/ 5470 h 6594"/>
                <a:gd name="connsiteX6" fmla="*/ 12344 w 12605"/>
                <a:gd name="connsiteY6" fmla="*/ 2101 h 6594"/>
                <a:gd name="connsiteX7" fmla="*/ 12605 w 12605"/>
                <a:gd name="connsiteY7" fmla="*/ 1963 h 6594"/>
                <a:gd name="connsiteX8" fmla="*/ 12605 w 12605"/>
                <a:gd name="connsiteY8" fmla="*/ 1931 h 6594"/>
                <a:gd name="connsiteX9" fmla="*/ 12605 w 12605"/>
                <a:gd name="connsiteY9" fmla="*/ 1941 h 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05" h="6594">
                  <a:moveTo>
                    <a:pt x="12605" y="1941"/>
                  </a:moveTo>
                  <a:cubicBezTo>
                    <a:pt x="12562" y="587"/>
                    <a:pt x="11650" y="-121"/>
                    <a:pt x="9579" y="17"/>
                  </a:cubicBezTo>
                  <a:cubicBezTo>
                    <a:pt x="8842" y="81"/>
                    <a:pt x="8148" y="17"/>
                    <a:pt x="7428" y="17"/>
                  </a:cubicBezTo>
                  <a:cubicBezTo>
                    <a:pt x="-258" y="17"/>
                    <a:pt x="-1721" y="1653"/>
                    <a:pt x="1850" y="6595"/>
                  </a:cubicBezTo>
                  <a:cubicBezTo>
                    <a:pt x="756" y="6030"/>
                    <a:pt x="1188" y="5619"/>
                    <a:pt x="2282" y="5497"/>
                  </a:cubicBezTo>
                  <a:cubicBezTo>
                    <a:pt x="3339" y="5385"/>
                    <a:pt x="4401" y="5470"/>
                    <a:pt x="5453" y="5470"/>
                  </a:cubicBezTo>
                  <a:cubicBezTo>
                    <a:pt x="9205" y="5470"/>
                    <a:pt x="11506" y="4351"/>
                    <a:pt x="12344" y="2101"/>
                  </a:cubicBezTo>
                  <a:cubicBezTo>
                    <a:pt x="12344" y="2101"/>
                    <a:pt x="12488" y="2021"/>
                    <a:pt x="12605" y="1963"/>
                  </a:cubicBezTo>
                  <a:lnTo>
                    <a:pt x="12605" y="1931"/>
                  </a:lnTo>
                  <a:lnTo>
                    <a:pt x="12605" y="1941"/>
                  </a:lnTo>
                  <a:close/>
                </a:path>
              </a:pathLst>
            </a:custGeom>
            <a:solidFill>
              <a:srgbClr val="FFFFFF">
                <a:alpha val="30000"/>
              </a:srgbClr>
            </a:solidFill>
            <a:ln w="5331" cap="flat">
              <a:noFill/>
              <a:prstDash val="solid"/>
              <a:miter/>
            </a:ln>
          </p:spPr>
          <p:txBody>
            <a:bodyPr rtlCol="0" anchor="ctr"/>
            <a:lstStyle/>
            <a:p>
              <a:endParaRPr lang="en-US"/>
            </a:p>
          </p:txBody>
        </p:sp>
        <p:sp>
          <p:nvSpPr>
            <p:cNvPr id="756" name="Freeform 755">
              <a:extLst>
                <a:ext uri="{FF2B5EF4-FFF2-40B4-BE49-F238E27FC236}">
                  <a16:creationId xmlns:a16="http://schemas.microsoft.com/office/drawing/2014/main" id="{6A9994D5-358B-54EE-682F-893C871F51AD}"/>
                </a:ext>
              </a:extLst>
            </p:cNvPr>
            <p:cNvSpPr/>
            <p:nvPr userDrawn="1"/>
          </p:nvSpPr>
          <p:spPr>
            <a:xfrm>
              <a:off x="10517951" y="3568868"/>
              <a:ext cx="24504" cy="15572"/>
            </a:xfrm>
            <a:custGeom>
              <a:avLst/>
              <a:gdLst>
                <a:gd name="connsiteX0" fmla="*/ 9711 w 10538"/>
                <a:gd name="connsiteY0" fmla="*/ 6639 h 6697"/>
                <a:gd name="connsiteX1" fmla="*/ 9925 w 10538"/>
                <a:gd name="connsiteY1" fmla="*/ 2439 h 6697"/>
                <a:gd name="connsiteX2" fmla="*/ 4465 w 10538"/>
                <a:gd name="connsiteY2" fmla="*/ 1037 h 6697"/>
                <a:gd name="connsiteX3" fmla="*/ 50 w 10538"/>
                <a:gd name="connsiteY3" fmla="*/ 1496 h 6697"/>
                <a:gd name="connsiteX4" fmla="*/ 1508 w 10538"/>
                <a:gd name="connsiteY4" fmla="*/ 6698 h 6697"/>
                <a:gd name="connsiteX5" fmla="*/ 9669 w 10538"/>
                <a:gd name="connsiteY5" fmla="*/ 6639 h 6697"/>
                <a:gd name="connsiteX6" fmla="*/ 9711 w 10538"/>
                <a:gd name="connsiteY6" fmla="*/ 6639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 h="6697">
                  <a:moveTo>
                    <a:pt x="9711" y="6639"/>
                  </a:moveTo>
                  <a:cubicBezTo>
                    <a:pt x="10219" y="5253"/>
                    <a:pt x="11169" y="3883"/>
                    <a:pt x="9925" y="2439"/>
                  </a:cubicBezTo>
                  <a:cubicBezTo>
                    <a:pt x="8356" y="1400"/>
                    <a:pt x="5228" y="1778"/>
                    <a:pt x="4465" y="1037"/>
                  </a:cubicBezTo>
                  <a:cubicBezTo>
                    <a:pt x="2025" y="-1463"/>
                    <a:pt x="1476" y="1320"/>
                    <a:pt x="50" y="1496"/>
                  </a:cubicBezTo>
                  <a:cubicBezTo>
                    <a:pt x="-94" y="3334"/>
                    <a:pt x="-19" y="5115"/>
                    <a:pt x="1508" y="6698"/>
                  </a:cubicBezTo>
                  <a:cubicBezTo>
                    <a:pt x="4246" y="6698"/>
                    <a:pt x="6941" y="6639"/>
                    <a:pt x="9669" y="6639"/>
                  </a:cubicBezTo>
                  <a:lnTo>
                    <a:pt x="9711" y="6639"/>
                  </a:lnTo>
                  <a:close/>
                </a:path>
              </a:pathLst>
            </a:custGeom>
            <a:solidFill>
              <a:srgbClr val="FFFFFF">
                <a:alpha val="30000"/>
              </a:srgbClr>
            </a:solidFill>
            <a:ln w="5331" cap="flat">
              <a:noFill/>
              <a:prstDash val="solid"/>
              <a:miter/>
            </a:ln>
          </p:spPr>
          <p:txBody>
            <a:bodyPr rtlCol="0" anchor="ctr"/>
            <a:lstStyle/>
            <a:p>
              <a:endParaRPr lang="en-US"/>
            </a:p>
          </p:txBody>
        </p:sp>
        <p:sp>
          <p:nvSpPr>
            <p:cNvPr id="757" name="Freeform 756">
              <a:extLst>
                <a:ext uri="{FF2B5EF4-FFF2-40B4-BE49-F238E27FC236}">
                  <a16:creationId xmlns:a16="http://schemas.microsoft.com/office/drawing/2014/main" id="{C09AA098-EB15-2865-DD3D-0A9DC8D57B84}"/>
                </a:ext>
              </a:extLst>
            </p:cNvPr>
            <p:cNvSpPr/>
            <p:nvPr userDrawn="1"/>
          </p:nvSpPr>
          <p:spPr>
            <a:xfrm>
              <a:off x="10714442" y="3566696"/>
              <a:ext cx="13389" cy="18649"/>
            </a:xfrm>
            <a:custGeom>
              <a:avLst/>
              <a:gdLst>
                <a:gd name="connsiteX0" fmla="*/ 0 w 5758"/>
                <a:gd name="connsiteY0" fmla="*/ 3336 h 8020"/>
                <a:gd name="connsiteX1" fmla="*/ 3501 w 5758"/>
                <a:gd name="connsiteY1" fmla="*/ 7643 h 8020"/>
                <a:gd name="connsiteX2" fmla="*/ 4484 w 5758"/>
                <a:gd name="connsiteY2" fmla="*/ 7707 h 8020"/>
                <a:gd name="connsiteX3" fmla="*/ 4339 w 5758"/>
                <a:gd name="connsiteY3" fmla="*/ 639 h 8020"/>
                <a:gd name="connsiteX4" fmla="*/ 1569 w 5758"/>
                <a:gd name="connsiteY4" fmla="*/ 527 h 8020"/>
                <a:gd name="connsiteX5" fmla="*/ 0 w 5758"/>
                <a:gd name="connsiteY5" fmla="*/ 3314 h 8020"/>
                <a:gd name="connsiteX6" fmla="*/ 0 w 5758"/>
                <a:gd name="connsiteY6" fmla="*/ 3346 h 8020"/>
                <a:gd name="connsiteX7" fmla="*/ 0 w 5758"/>
                <a:gd name="connsiteY7" fmla="*/ 3336 h 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8" h="8020">
                  <a:moveTo>
                    <a:pt x="0" y="3336"/>
                  </a:moveTo>
                  <a:cubicBezTo>
                    <a:pt x="2076" y="4434"/>
                    <a:pt x="-838" y="7302"/>
                    <a:pt x="3501" y="7643"/>
                  </a:cubicBezTo>
                  <a:cubicBezTo>
                    <a:pt x="3790" y="7643"/>
                    <a:pt x="3645" y="8448"/>
                    <a:pt x="4484" y="7707"/>
                  </a:cubicBezTo>
                  <a:cubicBezTo>
                    <a:pt x="7254" y="5265"/>
                    <a:pt x="4702" y="2968"/>
                    <a:pt x="4339" y="639"/>
                  </a:cubicBezTo>
                  <a:cubicBezTo>
                    <a:pt x="4227" y="-134"/>
                    <a:pt x="2338" y="-246"/>
                    <a:pt x="1569" y="527"/>
                  </a:cubicBezTo>
                  <a:cubicBezTo>
                    <a:pt x="806" y="1278"/>
                    <a:pt x="587" y="2286"/>
                    <a:pt x="0" y="3314"/>
                  </a:cubicBezTo>
                  <a:lnTo>
                    <a:pt x="0" y="3346"/>
                  </a:lnTo>
                  <a:lnTo>
                    <a:pt x="0" y="3336"/>
                  </a:lnTo>
                  <a:close/>
                </a:path>
              </a:pathLst>
            </a:custGeom>
            <a:solidFill>
              <a:srgbClr val="FFFFFF">
                <a:alpha val="30000"/>
              </a:srgbClr>
            </a:solidFill>
            <a:ln w="5331" cap="flat">
              <a:noFill/>
              <a:prstDash val="solid"/>
              <a:miter/>
            </a:ln>
          </p:spPr>
          <p:txBody>
            <a:bodyPr rtlCol="0" anchor="ctr"/>
            <a:lstStyle/>
            <a:p>
              <a:endParaRPr lang="en-US"/>
            </a:p>
          </p:txBody>
        </p:sp>
        <p:sp>
          <p:nvSpPr>
            <p:cNvPr id="758" name="Freeform 757">
              <a:extLst>
                <a:ext uri="{FF2B5EF4-FFF2-40B4-BE49-F238E27FC236}">
                  <a16:creationId xmlns:a16="http://schemas.microsoft.com/office/drawing/2014/main" id="{7BB6FB68-AD84-249B-1D50-5AAA4B36A177}"/>
                </a:ext>
              </a:extLst>
            </p:cNvPr>
            <p:cNvSpPr/>
            <p:nvPr userDrawn="1"/>
          </p:nvSpPr>
          <p:spPr>
            <a:xfrm>
              <a:off x="10814907" y="3565864"/>
              <a:ext cx="12631" cy="17554"/>
            </a:xfrm>
            <a:custGeom>
              <a:avLst/>
              <a:gdLst>
                <a:gd name="connsiteX0" fmla="*/ 5432 w 5432"/>
                <a:gd name="connsiteY0" fmla="*/ 4504 h 7549"/>
                <a:gd name="connsiteX1" fmla="*/ 4770 w 5432"/>
                <a:gd name="connsiteY1" fmla="*/ 1924 h 7549"/>
                <a:gd name="connsiteX2" fmla="*/ 3057 w 5432"/>
                <a:gd name="connsiteY2" fmla="*/ 0 h 7549"/>
                <a:gd name="connsiteX3" fmla="*/ 143 w 5432"/>
                <a:gd name="connsiteY3" fmla="*/ 2015 h 7549"/>
                <a:gd name="connsiteX4" fmla="*/ 1568 w 5432"/>
                <a:gd name="connsiteY4" fmla="*/ 6871 h 7549"/>
                <a:gd name="connsiteX5" fmla="*/ 4551 w 5432"/>
                <a:gd name="connsiteY5" fmla="*/ 6791 h 7549"/>
                <a:gd name="connsiteX6" fmla="*/ 5432 w 5432"/>
                <a:gd name="connsiteY6" fmla="*/ 4493 h 7549"/>
                <a:gd name="connsiteX7" fmla="*/ 5432 w 5432"/>
                <a:gd name="connsiteY7" fmla="*/ 4525 h 7549"/>
                <a:gd name="connsiteX8" fmla="*/ 5432 w 5432"/>
                <a:gd name="connsiteY8" fmla="*/ 4504 h 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2" h="7549">
                  <a:moveTo>
                    <a:pt x="5432" y="4504"/>
                  </a:moveTo>
                  <a:cubicBezTo>
                    <a:pt x="5213" y="3619"/>
                    <a:pt x="4957" y="2788"/>
                    <a:pt x="4770" y="1924"/>
                  </a:cubicBezTo>
                  <a:cubicBezTo>
                    <a:pt x="4583" y="1119"/>
                    <a:pt x="5058" y="0"/>
                    <a:pt x="3057" y="0"/>
                  </a:cubicBezTo>
                  <a:cubicBezTo>
                    <a:pt x="1050" y="0"/>
                    <a:pt x="505" y="1039"/>
                    <a:pt x="143" y="2015"/>
                  </a:cubicBezTo>
                  <a:cubicBezTo>
                    <a:pt x="-434" y="3742"/>
                    <a:pt x="879" y="5320"/>
                    <a:pt x="1568" y="6871"/>
                  </a:cubicBezTo>
                  <a:cubicBezTo>
                    <a:pt x="1973" y="7820"/>
                    <a:pt x="3788" y="7756"/>
                    <a:pt x="4551" y="6791"/>
                  </a:cubicBezTo>
                  <a:cubicBezTo>
                    <a:pt x="5101" y="6130"/>
                    <a:pt x="5176" y="5266"/>
                    <a:pt x="5432" y="4493"/>
                  </a:cubicBezTo>
                  <a:lnTo>
                    <a:pt x="5432" y="4525"/>
                  </a:lnTo>
                  <a:lnTo>
                    <a:pt x="5432" y="4504"/>
                  </a:lnTo>
                  <a:close/>
                </a:path>
              </a:pathLst>
            </a:custGeom>
            <a:solidFill>
              <a:srgbClr val="FFFFFF">
                <a:alpha val="30000"/>
              </a:srgbClr>
            </a:solidFill>
            <a:ln w="5331" cap="flat">
              <a:noFill/>
              <a:prstDash val="solid"/>
              <a:miter/>
            </a:ln>
          </p:spPr>
          <p:txBody>
            <a:bodyPr rtlCol="0" anchor="ctr"/>
            <a:lstStyle/>
            <a:p>
              <a:endParaRPr lang="en-US"/>
            </a:p>
          </p:txBody>
        </p:sp>
        <p:sp>
          <p:nvSpPr>
            <p:cNvPr id="759" name="Freeform 758">
              <a:extLst>
                <a:ext uri="{FF2B5EF4-FFF2-40B4-BE49-F238E27FC236}">
                  <a16:creationId xmlns:a16="http://schemas.microsoft.com/office/drawing/2014/main" id="{BAF7CEFC-CA8E-F1EA-BEE0-C59750384787}"/>
                </a:ext>
              </a:extLst>
            </p:cNvPr>
            <p:cNvSpPr/>
            <p:nvPr userDrawn="1"/>
          </p:nvSpPr>
          <p:spPr>
            <a:xfrm>
              <a:off x="10561706" y="3568054"/>
              <a:ext cx="10801" cy="19405"/>
            </a:xfrm>
            <a:custGeom>
              <a:avLst/>
              <a:gdLst>
                <a:gd name="connsiteX0" fmla="*/ 4629 w 4645"/>
                <a:gd name="connsiteY0" fmla="*/ 4079 h 8345"/>
                <a:gd name="connsiteX1" fmla="*/ 4127 w 4645"/>
                <a:gd name="connsiteY1" fmla="*/ 1494 h 8345"/>
                <a:gd name="connsiteX2" fmla="*/ 1976 w 4645"/>
                <a:gd name="connsiteY2" fmla="*/ 92 h 8345"/>
                <a:gd name="connsiteX3" fmla="*/ 519 w 4645"/>
                <a:gd name="connsiteY3" fmla="*/ 812 h 8345"/>
                <a:gd name="connsiteX4" fmla="*/ 1543 w 4645"/>
                <a:gd name="connsiteY4" fmla="*/ 8055 h 8345"/>
                <a:gd name="connsiteX5" fmla="*/ 4164 w 4645"/>
                <a:gd name="connsiteY5" fmla="*/ 7394 h 8345"/>
                <a:gd name="connsiteX6" fmla="*/ 4639 w 4645"/>
                <a:gd name="connsiteY6" fmla="*/ 4116 h 8345"/>
                <a:gd name="connsiteX7" fmla="*/ 4639 w 4645"/>
                <a:gd name="connsiteY7" fmla="*/ 4090 h 8345"/>
                <a:gd name="connsiteX8" fmla="*/ 4629 w 4645"/>
                <a:gd name="connsiteY8" fmla="*/ 4079 h 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 h="8345">
                  <a:moveTo>
                    <a:pt x="4629" y="4079"/>
                  </a:moveTo>
                  <a:cubicBezTo>
                    <a:pt x="4516" y="3530"/>
                    <a:pt x="4196" y="2501"/>
                    <a:pt x="4127" y="1494"/>
                  </a:cubicBezTo>
                  <a:cubicBezTo>
                    <a:pt x="4009" y="577"/>
                    <a:pt x="2702" y="518"/>
                    <a:pt x="1976" y="92"/>
                  </a:cubicBezTo>
                  <a:cubicBezTo>
                    <a:pt x="1399" y="-254"/>
                    <a:pt x="881" y="465"/>
                    <a:pt x="519" y="812"/>
                  </a:cubicBezTo>
                  <a:cubicBezTo>
                    <a:pt x="-533" y="1851"/>
                    <a:pt x="118" y="7309"/>
                    <a:pt x="1543" y="8055"/>
                  </a:cubicBezTo>
                  <a:cubicBezTo>
                    <a:pt x="2563" y="8604"/>
                    <a:pt x="3620" y="8370"/>
                    <a:pt x="4164" y="7394"/>
                  </a:cubicBezTo>
                  <a:cubicBezTo>
                    <a:pt x="4602" y="6478"/>
                    <a:pt x="4671" y="5529"/>
                    <a:pt x="4639" y="4116"/>
                  </a:cubicBezTo>
                  <a:lnTo>
                    <a:pt x="4639" y="4090"/>
                  </a:lnTo>
                  <a:lnTo>
                    <a:pt x="4629" y="4079"/>
                  </a:lnTo>
                  <a:close/>
                </a:path>
              </a:pathLst>
            </a:custGeom>
            <a:solidFill>
              <a:srgbClr val="FFFFFF">
                <a:alpha val="30000"/>
              </a:srgbClr>
            </a:solidFill>
            <a:ln w="5331" cap="flat">
              <a:noFill/>
              <a:prstDash val="solid"/>
              <a:miter/>
            </a:ln>
          </p:spPr>
          <p:txBody>
            <a:bodyPr rtlCol="0" anchor="ctr"/>
            <a:lstStyle/>
            <a:p>
              <a:endParaRPr lang="en-US"/>
            </a:p>
          </p:txBody>
        </p:sp>
        <p:sp>
          <p:nvSpPr>
            <p:cNvPr id="760" name="Freeform 759">
              <a:extLst>
                <a:ext uri="{FF2B5EF4-FFF2-40B4-BE49-F238E27FC236}">
                  <a16:creationId xmlns:a16="http://schemas.microsoft.com/office/drawing/2014/main" id="{1CD8D1DC-26B6-65B2-BE94-1BC654BB4D3B}"/>
                </a:ext>
              </a:extLst>
            </p:cNvPr>
            <p:cNvSpPr/>
            <p:nvPr userDrawn="1"/>
          </p:nvSpPr>
          <p:spPr>
            <a:xfrm>
              <a:off x="10234867" y="3576597"/>
              <a:ext cx="29066" cy="13243"/>
            </a:xfrm>
            <a:custGeom>
              <a:avLst/>
              <a:gdLst>
                <a:gd name="connsiteX0" fmla="*/ 11335 w 12500"/>
                <a:gd name="connsiteY0" fmla="*/ 32 h 5695"/>
                <a:gd name="connsiteX1" fmla="*/ 11079 w 12500"/>
                <a:gd name="connsiteY1" fmla="*/ 176 h 5695"/>
                <a:gd name="connsiteX2" fmla="*/ 4231 w 12500"/>
                <a:gd name="connsiteY2" fmla="*/ 3539 h 5695"/>
                <a:gd name="connsiteX3" fmla="*/ 1061 w 12500"/>
                <a:gd name="connsiteY3" fmla="*/ 3571 h 5695"/>
                <a:gd name="connsiteX4" fmla="*/ 623 w 12500"/>
                <a:gd name="connsiteY4" fmla="*/ 4659 h 5695"/>
                <a:gd name="connsiteX5" fmla="*/ 2443 w 12500"/>
                <a:gd name="connsiteY5" fmla="*/ 5693 h 5695"/>
                <a:gd name="connsiteX6" fmla="*/ 6639 w 12500"/>
                <a:gd name="connsiteY6" fmla="*/ 5693 h 5695"/>
                <a:gd name="connsiteX7" fmla="*/ 11335 w 12500"/>
                <a:gd name="connsiteY7" fmla="*/ 0 h 5695"/>
                <a:gd name="connsiteX8" fmla="*/ 11335 w 12500"/>
                <a:gd name="connsiteY8" fmla="*/ 32 h 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0" h="5695">
                  <a:moveTo>
                    <a:pt x="11335" y="32"/>
                  </a:moveTo>
                  <a:cubicBezTo>
                    <a:pt x="11335" y="32"/>
                    <a:pt x="11079" y="112"/>
                    <a:pt x="11079" y="176"/>
                  </a:cubicBezTo>
                  <a:cubicBezTo>
                    <a:pt x="10241" y="2431"/>
                    <a:pt x="7978" y="3550"/>
                    <a:pt x="4231" y="3539"/>
                  </a:cubicBezTo>
                  <a:cubicBezTo>
                    <a:pt x="3174" y="3539"/>
                    <a:pt x="2112" y="3481"/>
                    <a:pt x="1061" y="3571"/>
                  </a:cubicBezTo>
                  <a:cubicBezTo>
                    <a:pt x="4" y="3683"/>
                    <a:pt x="-471" y="4088"/>
                    <a:pt x="623" y="4659"/>
                  </a:cubicBezTo>
                  <a:cubicBezTo>
                    <a:pt x="666" y="5464"/>
                    <a:pt x="1360" y="5725"/>
                    <a:pt x="2443" y="5693"/>
                  </a:cubicBezTo>
                  <a:lnTo>
                    <a:pt x="6639" y="5693"/>
                  </a:lnTo>
                  <a:cubicBezTo>
                    <a:pt x="12286" y="5693"/>
                    <a:pt x="13855" y="3854"/>
                    <a:pt x="11335" y="0"/>
                  </a:cubicBezTo>
                  <a:lnTo>
                    <a:pt x="11335" y="32"/>
                  </a:lnTo>
                  <a:close/>
                </a:path>
              </a:pathLst>
            </a:custGeom>
            <a:solidFill>
              <a:srgbClr val="FFFFFF">
                <a:alpha val="30000"/>
              </a:srgbClr>
            </a:solidFill>
            <a:ln w="5331" cap="flat">
              <a:noFill/>
              <a:prstDash val="solid"/>
              <a:miter/>
            </a:ln>
          </p:spPr>
          <p:txBody>
            <a:bodyPr rtlCol="0" anchor="ctr"/>
            <a:lstStyle/>
            <a:p>
              <a:endParaRPr lang="en-US"/>
            </a:p>
          </p:txBody>
        </p:sp>
        <p:sp>
          <p:nvSpPr>
            <p:cNvPr id="761" name="Freeform 760">
              <a:extLst>
                <a:ext uri="{FF2B5EF4-FFF2-40B4-BE49-F238E27FC236}">
                  <a16:creationId xmlns:a16="http://schemas.microsoft.com/office/drawing/2014/main" id="{B34E74A2-E49B-650C-2486-96B72F6DC721}"/>
                </a:ext>
              </a:extLst>
            </p:cNvPr>
            <p:cNvSpPr/>
            <p:nvPr userDrawn="1"/>
          </p:nvSpPr>
          <p:spPr>
            <a:xfrm>
              <a:off x="10466518" y="3564369"/>
              <a:ext cx="35196" cy="15698"/>
            </a:xfrm>
            <a:custGeom>
              <a:avLst/>
              <a:gdLst>
                <a:gd name="connsiteX0" fmla="*/ 2282 w 15136"/>
                <a:gd name="connsiteY0" fmla="*/ 6752 h 6751"/>
                <a:gd name="connsiteX1" fmla="*/ 2426 w 15136"/>
                <a:gd name="connsiteY1" fmla="*/ 6293 h 6751"/>
                <a:gd name="connsiteX2" fmla="*/ 3162 w 15136"/>
                <a:gd name="connsiteY2" fmla="*/ 1262 h 6751"/>
                <a:gd name="connsiteX3" fmla="*/ 15038 w 15136"/>
                <a:gd name="connsiteY3" fmla="*/ 1954 h 6751"/>
                <a:gd name="connsiteX4" fmla="*/ 12631 w 15136"/>
                <a:gd name="connsiteY4" fmla="*/ 62 h 6751"/>
                <a:gd name="connsiteX5" fmla="*/ 3483 w 15136"/>
                <a:gd name="connsiteY5" fmla="*/ 4 h 6751"/>
                <a:gd name="connsiteX6" fmla="*/ 349 w 15136"/>
                <a:gd name="connsiteY6" fmla="*/ 1464 h 6751"/>
                <a:gd name="connsiteX7" fmla="*/ 2313 w 15136"/>
                <a:gd name="connsiteY7" fmla="*/ 6752 h 6751"/>
                <a:gd name="connsiteX8" fmla="*/ 2271 w 15136"/>
                <a:gd name="connsiteY8" fmla="*/ 6752 h 6751"/>
                <a:gd name="connsiteX9" fmla="*/ 2282 w 15136"/>
                <a:gd name="connsiteY9" fmla="*/ 6752 h 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36" h="6751">
                  <a:moveTo>
                    <a:pt x="2282" y="6752"/>
                  </a:moveTo>
                  <a:cubicBezTo>
                    <a:pt x="2356" y="6608"/>
                    <a:pt x="2426" y="6437"/>
                    <a:pt x="2426" y="6293"/>
                  </a:cubicBezTo>
                  <a:cubicBezTo>
                    <a:pt x="2714" y="4534"/>
                    <a:pt x="680" y="1608"/>
                    <a:pt x="3162" y="1262"/>
                  </a:cubicBezTo>
                  <a:cubicBezTo>
                    <a:pt x="6840" y="745"/>
                    <a:pt x="11291" y="228"/>
                    <a:pt x="15038" y="1954"/>
                  </a:cubicBezTo>
                  <a:cubicBezTo>
                    <a:pt x="15439" y="601"/>
                    <a:pt x="14606" y="62"/>
                    <a:pt x="12631" y="62"/>
                  </a:cubicBezTo>
                  <a:cubicBezTo>
                    <a:pt x="9605" y="62"/>
                    <a:pt x="6546" y="-18"/>
                    <a:pt x="3483" y="4"/>
                  </a:cubicBezTo>
                  <a:cubicBezTo>
                    <a:pt x="2057" y="4"/>
                    <a:pt x="424" y="345"/>
                    <a:pt x="349" y="1464"/>
                  </a:cubicBezTo>
                  <a:cubicBezTo>
                    <a:pt x="162" y="3335"/>
                    <a:pt x="-1001" y="5462"/>
                    <a:pt x="2313" y="6752"/>
                  </a:cubicBezTo>
                  <a:lnTo>
                    <a:pt x="2271" y="6752"/>
                  </a:lnTo>
                  <a:lnTo>
                    <a:pt x="2282" y="6752"/>
                  </a:lnTo>
                  <a:close/>
                </a:path>
              </a:pathLst>
            </a:custGeom>
            <a:solidFill>
              <a:srgbClr val="FFFFFF">
                <a:alpha val="30000"/>
              </a:srgbClr>
            </a:solidFill>
            <a:ln w="5331" cap="flat">
              <a:noFill/>
              <a:prstDash val="solid"/>
              <a:miter/>
            </a:ln>
          </p:spPr>
          <p:txBody>
            <a:bodyPr rtlCol="0" anchor="ctr"/>
            <a:lstStyle/>
            <a:p>
              <a:endParaRPr lang="en-US"/>
            </a:p>
          </p:txBody>
        </p:sp>
        <p:sp>
          <p:nvSpPr>
            <p:cNvPr id="762" name="Freeform 761">
              <a:extLst>
                <a:ext uri="{FF2B5EF4-FFF2-40B4-BE49-F238E27FC236}">
                  <a16:creationId xmlns:a16="http://schemas.microsoft.com/office/drawing/2014/main" id="{4F78BD5D-3E9B-7BDD-F433-6AB5552376EE}"/>
                </a:ext>
              </a:extLst>
            </p:cNvPr>
            <p:cNvSpPr/>
            <p:nvPr userDrawn="1"/>
          </p:nvSpPr>
          <p:spPr>
            <a:xfrm>
              <a:off x="10593641" y="3567043"/>
              <a:ext cx="9283" cy="17184"/>
            </a:xfrm>
            <a:custGeom>
              <a:avLst/>
              <a:gdLst>
                <a:gd name="connsiteX0" fmla="*/ 3982 w 3992"/>
                <a:gd name="connsiteY0" fmla="*/ 4707 h 7390"/>
                <a:gd name="connsiteX1" fmla="*/ 3549 w 3992"/>
                <a:gd name="connsiteY1" fmla="*/ 1007 h 7390"/>
                <a:gd name="connsiteX2" fmla="*/ 2498 w 3992"/>
                <a:gd name="connsiteY2" fmla="*/ 0 h 7390"/>
                <a:gd name="connsiteX3" fmla="*/ 897 w 3992"/>
                <a:gd name="connsiteY3" fmla="*/ 741 h 7390"/>
                <a:gd name="connsiteX4" fmla="*/ 1228 w 3992"/>
                <a:gd name="connsiteY4" fmla="*/ 6721 h 7390"/>
                <a:gd name="connsiteX5" fmla="*/ 2535 w 3992"/>
                <a:gd name="connsiteY5" fmla="*/ 7382 h 7390"/>
                <a:gd name="connsiteX6" fmla="*/ 3704 w 3992"/>
                <a:gd name="connsiteY6" fmla="*/ 6455 h 7390"/>
                <a:gd name="connsiteX7" fmla="*/ 3993 w 3992"/>
                <a:gd name="connsiteY7" fmla="*/ 4707 h 7390"/>
                <a:gd name="connsiteX8" fmla="*/ 3982 w 3992"/>
                <a:gd name="connsiteY8" fmla="*/ 4707 h 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2" h="7390">
                  <a:moveTo>
                    <a:pt x="3982" y="4707"/>
                  </a:moveTo>
                  <a:cubicBezTo>
                    <a:pt x="3838" y="3241"/>
                    <a:pt x="3726" y="2122"/>
                    <a:pt x="3549" y="1007"/>
                  </a:cubicBezTo>
                  <a:cubicBezTo>
                    <a:pt x="3507" y="570"/>
                    <a:pt x="3475" y="0"/>
                    <a:pt x="2498" y="0"/>
                  </a:cubicBezTo>
                  <a:cubicBezTo>
                    <a:pt x="1692" y="0"/>
                    <a:pt x="1329" y="315"/>
                    <a:pt x="897" y="741"/>
                  </a:cubicBezTo>
                  <a:cubicBezTo>
                    <a:pt x="-1147" y="2814"/>
                    <a:pt x="897" y="4739"/>
                    <a:pt x="1228" y="6721"/>
                  </a:cubicBezTo>
                  <a:cubicBezTo>
                    <a:pt x="1265" y="7148"/>
                    <a:pt x="1916" y="7351"/>
                    <a:pt x="2535" y="7382"/>
                  </a:cubicBezTo>
                  <a:cubicBezTo>
                    <a:pt x="3560" y="7462"/>
                    <a:pt x="3592" y="6892"/>
                    <a:pt x="3704" y="6455"/>
                  </a:cubicBezTo>
                  <a:cubicBezTo>
                    <a:pt x="3891" y="5762"/>
                    <a:pt x="3923" y="5053"/>
                    <a:pt x="3993" y="4707"/>
                  </a:cubicBezTo>
                  <a:lnTo>
                    <a:pt x="3982" y="4707"/>
                  </a:lnTo>
                  <a:close/>
                </a:path>
              </a:pathLst>
            </a:custGeom>
            <a:solidFill>
              <a:srgbClr val="FFFFFF">
                <a:alpha val="30000"/>
              </a:srgbClr>
            </a:solidFill>
            <a:ln w="5331" cap="flat">
              <a:noFill/>
              <a:prstDash val="solid"/>
              <a:miter/>
            </a:ln>
          </p:spPr>
          <p:txBody>
            <a:bodyPr rtlCol="0" anchor="ctr"/>
            <a:lstStyle/>
            <a:p>
              <a:endParaRPr lang="en-US"/>
            </a:p>
          </p:txBody>
        </p:sp>
        <p:sp>
          <p:nvSpPr>
            <p:cNvPr id="763" name="Freeform 762">
              <a:extLst>
                <a:ext uri="{FF2B5EF4-FFF2-40B4-BE49-F238E27FC236}">
                  <a16:creationId xmlns:a16="http://schemas.microsoft.com/office/drawing/2014/main" id="{09CB1447-51BE-EBFC-08A2-F54017B47D9D}"/>
                </a:ext>
              </a:extLst>
            </p:cNvPr>
            <p:cNvSpPr/>
            <p:nvPr userDrawn="1"/>
          </p:nvSpPr>
          <p:spPr>
            <a:xfrm>
              <a:off x="10517688" y="3566229"/>
              <a:ext cx="23716" cy="8236"/>
            </a:xfrm>
            <a:custGeom>
              <a:avLst/>
              <a:gdLst>
                <a:gd name="connsiteX0" fmla="*/ 158 w 10199"/>
                <a:gd name="connsiteY0" fmla="*/ 2594 h 3542"/>
                <a:gd name="connsiteX1" fmla="*/ 4567 w 10199"/>
                <a:gd name="connsiteY1" fmla="*/ 2135 h 3542"/>
                <a:gd name="connsiteX2" fmla="*/ 10032 w 10199"/>
                <a:gd name="connsiteY2" fmla="*/ 3542 h 3542"/>
                <a:gd name="connsiteX3" fmla="*/ 8837 w 10199"/>
                <a:gd name="connsiteY3" fmla="*/ 440 h 3542"/>
                <a:gd name="connsiteX4" fmla="*/ 964 w 10199"/>
                <a:gd name="connsiteY4" fmla="*/ 440 h 3542"/>
                <a:gd name="connsiteX5" fmla="*/ 201 w 10199"/>
                <a:gd name="connsiteY5" fmla="*/ 2562 h 3542"/>
                <a:gd name="connsiteX6" fmla="*/ 158 w 10199"/>
                <a:gd name="connsiteY6" fmla="*/ 2594 h 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9" h="3542">
                  <a:moveTo>
                    <a:pt x="158" y="2594"/>
                  </a:moveTo>
                  <a:cubicBezTo>
                    <a:pt x="1583" y="2423"/>
                    <a:pt x="2090" y="-365"/>
                    <a:pt x="4567" y="2135"/>
                  </a:cubicBezTo>
                  <a:cubicBezTo>
                    <a:pt x="5303" y="2882"/>
                    <a:pt x="8474" y="2482"/>
                    <a:pt x="10032" y="3542"/>
                  </a:cubicBezTo>
                  <a:cubicBezTo>
                    <a:pt x="9963" y="2423"/>
                    <a:pt x="10940" y="787"/>
                    <a:pt x="8837" y="440"/>
                  </a:cubicBezTo>
                  <a:cubicBezTo>
                    <a:pt x="6323" y="30"/>
                    <a:pt x="3515" y="-301"/>
                    <a:pt x="964" y="440"/>
                  </a:cubicBezTo>
                  <a:cubicBezTo>
                    <a:pt x="-232" y="787"/>
                    <a:pt x="-88" y="1762"/>
                    <a:pt x="201" y="2562"/>
                  </a:cubicBezTo>
                  <a:lnTo>
                    <a:pt x="158" y="2594"/>
                  </a:lnTo>
                  <a:close/>
                </a:path>
              </a:pathLst>
            </a:custGeom>
            <a:solidFill>
              <a:srgbClr val="FFFFFF">
                <a:alpha val="30000"/>
              </a:srgbClr>
            </a:solidFill>
            <a:ln w="5331" cap="flat">
              <a:noFill/>
              <a:prstDash val="solid"/>
              <a:miter/>
            </a:ln>
          </p:spPr>
          <p:txBody>
            <a:bodyPr rtlCol="0" anchor="ctr"/>
            <a:lstStyle/>
            <a:p>
              <a:endParaRPr lang="en-US"/>
            </a:p>
          </p:txBody>
        </p:sp>
        <p:sp>
          <p:nvSpPr>
            <p:cNvPr id="764" name="Freeform 763">
              <a:extLst>
                <a:ext uri="{FF2B5EF4-FFF2-40B4-BE49-F238E27FC236}">
                  <a16:creationId xmlns:a16="http://schemas.microsoft.com/office/drawing/2014/main" id="{633E5272-1C9B-2A7A-8BB4-B45A9FE5C820}"/>
                </a:ext>
              </a:extLst>
            </p:cNvPr>
            <p:cNvSpPr/>
            <p:nvPr userDrawn="1"/>
          </p:nvSpPr>
          <p:spPr>
            <a:xfrm>
              <a:off x="10521569" y="3584294"/>
              <a:ext cx="18902" cy="3360"/>
            </a:xfrm>
            <a:custGeom>
              <a:avLst/>
              <a:gdLst>
                <a:gd name="connsiteX0" fmla="*/ 8129 w 8129"/>
                <a:gd name="connsiteY0" fmla="*/ 0 h 1445"/>
                <a:gd name="connsiteX1" fmla="*/ 0 w 8129"/>
                <a:gd name="connsiteY1" fmla="*/ 64 h 1445"/>
                <a:gd name="connsiteX2" fmla="*/ 256 w 8129"/>
                <a:gd name="connsiteY2" fmla="*/ 1183 h 1445"/>
                <a:gd name="connsiteX3" fmla="*/ 7868 w 8129"/>
                <a:gd name="connsiteY3" fmla="*/ 895 h 1445"/>
                <a:gd name="connsiteX4" fmla="*/ 8129 w 8129"/>
                <a:gd name="connsiteY4" fmla="*/ 11 h 1445"/>
                <a:gd name="connsiteX5" fmla="*/ 8129 w 8129"/>
                <a:gd name="connsiteY5" fmla="*/ 0 h 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 h="1445">
                  <a:moveTo>
                    <a:pt x="8129" y="0"/>
                  </a:moveTo>
                  <a:cubicBezTo>
                    <a:pt x="5428" y="0"/>
                    <a:pt x="2696" y="64"/>
                    <a:pt x="0" y="64"/>
                  </a:cubicBezTo>
                  <a:cubicBezTo>
                    <a:pt x="69" y="437"/>
                    <a:pt x="69" y="1151"/>
                    <a:pt x="256" y="1183"/>
                  </a:cubicBezTo>
                  <a:cubicBezTo>
                    <a:pt x="2840" y="1413"/>
                    <a:pt x="5428" y="1748"/>
                    <a:pt x="7868" y="895"/>
                  </a:cubicBezTo>
                  <a:cubicBezTo>
                    <a:pt x="8086" y="816"/>
                    <a:pt x="8054" y="325"/>
                    <a:pt x="8129" y="11"/>
                  </a:cubicBezTo>
                  <a:lnTo>
                    <a:pt x="8129" y="0"/>
                  </a:lnTo>
                  <a:close/>
                </a:path>
              </a:pathLst>
            </a:custGeom>
            <a:solidFill>
              <a:srgbClr val="FFFFFF">
                <a:alpha val="30000"/>
              </a:srgbClr>
            </a:solidFill>
            <a:ln w="5331" cap="flat">
              <a:noFill/>
              <a:prstDash val="solid"/>
              <a:miter/>
            </a:ln>
          </p:spPr>
          <p:txBody>
            <a:bodyPr rtlCol="0" anchor="ctr"/>
            <a:lstStyle/>
            <a:p>
              <a:endParaRPr lang="en-US"/>
            </a:p>
          </p:txBody>
        </p:sp>
        <p:sp>
          <p:nvSpPr>
            <p:cNvPr id="765" name="Freeform 764">
              <a:extLst>
                <a:ext uri="{FF2B5EF4-FFF2-40B4-BE49-F238E27FC236}">
                  <a16:creationId xmlns:a16="http://schemas.microsoft.com/office/drawing/2014/main" id="{3D63F092-20E7-3DD0-ED47-645B743E5384}"/>
                </a:ext>
              </a:extLst>
            </p:cNvPr>
            <p:cNvSpPr/>
            <p:nvPr userDrawn="1"/>
          </p:nvSpPr>
          <p:spPr>
            <a:xfrm>
              <a:off x="10501313" y="3568901"/>
              <a:ext cx="5402" cy="13175"/>
            </a:xfrm>
            <a:custGeom>
              <a:avLst/>
              <a:gdLst>
                <a:gd name="connsiteX0" fmla="*/ 75 w 2323"/>
                <a:gd name="connsiteY0" fmla="*/ 0 h 5666"/>
                <a:gd name="connsiteX1" fmla="*/ 0 w 2323"/>
                <a:gd name="connsiteY1" fmla="*/ 5666 h 5666"/>
                <a:gd name="connsiteX2" fmla="*/ 75 w 2323"/>
                <a:gd name="connsiteY2" fmla="*/ 0 h 5666"/>
              </a:gdLst>
              <a:ahLst/>
              <a:cxnLst>
                <a:cxn ang="0">
                  <a:pos x="connsiteX0" y="connsiteY0"/>
                </a:cxn>
                <a:cxn ang="0">
                  <a:pos x="connsiteX1" y="connsiteY1"/>
                </a:cxn>
                <a:cxn ang="0">
                  <a:pos x="connsiteX2" y="connsiteY2"/>
                </a:cxn>
              </a:cxnLst>
              <a:rect l="l" t="t" r="r" b="b"/>
              <a:pathLst>
                <a:path w="2323" h="5666">
                  <a:moveTo>
                    <a:pt x="75" y="0"/>
                  </a:moveTo>
                  <a:cubicBezTo>
                    <a:pt x="75" y="1892"/>
                    <a:pt x="43" y="3763"/>
                    <a:pt x="0" y="5666"/>
                  </a:cubicBezTo>
                  <a:cubicBezTo>
                    <a:pt x="3064" y="4717"/>
                    <a:pt x="3106" y="1668"/>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66" name="Freeform 765">
              <a:extLst>
                <a:ext uri="{FF2B5EF4-FFF2-40B4-BE49-F238E27FC236}">
                  <a16:creationId xmlns:a16="http://schemas.microsoft.com/office/drawing/2014/main" id="{44BA81F9-3C14-3B7E-1C1E-45C313539784}"/>
                </a:ext>
              </a:extLst>
            </p:cNvPr>
            <p:cNvSpPr/>
            <p:nvPr userDrawn="1"/>
          </p:nvSpPr>
          <p:spPr>
            <a:xfrm>
              <a:off x="10294574" y="3571589"/>
              <a:ext cx="158538" cy="11503"/>
            </a:xfrm>
            <a:custGeom>
              <a:avLst/>
              <a:gdLst>
                <a:gd name="connsiteX0" fmla="*/ 33926 w 68180"/>
                <a:gd name="connsiteY0" fmla="*/ 59 h 4947"/>
                <a:gd name="connsiteX1" fmla="*/ 2808 w 68180"/>
                <a:gd name="connsiteY1" fmla="*/ 59 h 4947"/>
                <a:gd name="connsiteX2" fmla="*/ 70 w 68180"/>
                <a:gd name="connsiteY2" fmla="*/ 693 h 4947"/>
                <a:gd name="connsiteX3" fmla="*/ 876 w 68180"/>
                <a:gd name="connsiteY3" fmla="*/ 2442 h 4947"/>
                <a:gd name="connsiteX4" fmla="*/ 7623 w 68180"/>
                <a:gd name="connsiteY4" fmla="*/ 4739 h 4947"/>
                <a:gd name="connsiteX5" fmla="*/ 64500 w 68180"/>
                <a:gd name="connsiteY5" fmla="*/ 4627 h 4947"/>
                <a:gd name="connsiteX6" fmla="*/ 68178 w 68180"/>
                <a:gd name="connsiteY6" fmla="*/ 2703 h 4947"/>
                <a:gd name="connsiteX7" fmla="*/ 64356 w 68180"/>
                <a:gd name="connsiteY7" fmla="*/ 0 h 4947"/>
                <a:gd name="connsiteX8" fmla="*/ 33926 w 68180"/>
                <a:gd name="connsiteY8" fmla="*/ 59 h 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80" h="4947">
                  <a:moveTo>
                    <a:pt x="33926" y="59"/>
                  </a:moveTo>
                  <a:lnTo>
                    <a:pt x="2808" y="59"/>
                  </a:lnTo>
                  <a:cubicBezTo>
                    <a:pt x="1858" y="59"/>
                    <a:pt x="513" y="-170"/>
                    <a:pt x="70" y="693"/>
                  </a:cubicBezTo>
                  <a:cubicBezTo>
                    <a:pt x="-293" y="1354"/>
                    <a:pt x="876" y="2095"/>
                    <a:pt x="876" y="2442"/>
                  </a:cubicBezTo>
                  <a:cubicBezTo>
                    <a:pt x="1207" y="5970"/>
                    <a:pt x="5028" y="4739"/>
                    <a:pt x="7623" y="4739"/>
                  </a:cubicBezTo>
                  <a:cubicBezTo>
                    <a:pt x="26571" y="4739"/>
                    <a:pt x="45557" y="4659"/>
                    <a:pt x="64500" y="4627"/>
                  </a:cubicBezTo>
                  <a:cubicBezTo>
                    <a:pt x="66576" y="4627"/>
                    <a:pt x="68252" y="4627"/>
                    <a:pt x="68178" y="2703"/>
                  </a:cubicBezTo>
                  <a:cubicBezTo>
                    <a:pt x="68066" y="896"/>
                    <a:pt x="67446" y="-21"/>
                    <a:pt x="64356" y="0"/>
                  </a:cubicBezTo>
                  <a:cubicBezTo>
                    <a:pt x="54225" y="112"/>
                    <a:pt x="44062" y="59"/>
                    <a:pt x="33926" y="59"/>
                  </a:cubicBezTo>
                  <a:close/>
                </a:path>
              </a:pathLst>
            </a:custGeom>
            <a:solidFill>
              <a:srgbClr val="FFFFFF">
                <a:alpha val="30000"/>
              </a:srgbClr>
            </a:solidFill>
            <a:ln w="5331" cap="flat">
              <a:noFill/>
              <a:prstDash val="solid"/>
              <a:miter/>
            </a:ln>
          </p:spPr>
          <p:txBody>
            <a:bodyPr rtlCol="0" anchor="ctr"/>
            <a:lstStyle/>
            <a:p>
              <a:endParaRPr lang="en-US"/>
            </a:p>
          </p:txBody>
        </p:sp>
        <p:sp>
          <p:nvSpPr>
            <p:cNvPr id="767" name="Freeform 766">
              <a:extLst>
                <a:ext uri="{FF2B5EF4-FFF2-40B4-BE49-F238E27FC236}">
                  <a16:creationId xmlns:a16="http://schemas.microsoft.com/office/drawing/2014/main" id="{355B1C02-A1C6-DC0A-9155-A8D8FB462F9F}"/>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768" name="Freeform 767">
              <a:extLst>
                <a:ext uri="{FF2B5EF4-FFF2-40B4-BE49-F238E27FC236}">
                  <a16:creationId xmlns:a16="http://schemas.microsoft.com/office/drawing/2014/main" id="{9E3B05A3-8C11-1F12-CD90-B23CD953A85F}"/>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769" name="Freeform 768">
              <a:extLst>
                <a:ext uri="{FF2B5EF4-FFF2-40B4-BE49-F238E27FC236}">
                  <a16:creationId xmlns:a16="http://schemas.microsoft.com/office/drawing/2014/main" id="{EA042BED-05AC-F3A2-095C-BA86DDF9BE99}"/>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770" name="Freeform 769">
              <a:extLst>
                <a:ext uri="{FF2B5EF4-FFF2-40B4-BE49-F238E27FC236}">
                  <a16:creationId xmlns:a16="http://schemas.microsoft.com/office/drawing/2014/main" id="{72380C25-4B7E-EA57-F3C8-0E8FBE3AEED9}"/>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771" name="Freeform 770">
              <a:extLst>
                <a:ext uri="{FF2B5EF4-FFF2-40B4-BE49-F238E27FC236}">
                  <a16:creationId xmlns:a16="http://schemas.microsoft.com/office/drawing/2014/main" id="{4FF5D796-C548-3C64-5DA6-F34B7244637B}"/>
                </a:ext>
              </a:extLst>
            </p:cNvPr>
            <p:cNvSpPr/>
            <p:nvPr userDrawn="1"/>
          </p:nvSpPr>
          <p:spPr>
            <a:xfrm>
              <a:off x="7542026" y="2074594"/>
              <a:ext cx="127254" cy="14966"/>
            </a:xfrm>
            <a:custGeom>
              <a:avLst/>
              <a:gdLst>
                <a:gd name="connsiteX0" fmla="*/ 27067 w 54726"/>
                <a:gd name="connsiteY0" fmla="*/ 91 h 6436"/>
                <a:gd name="connsiteX1" fmla="*/ 3128 w 54726"/>
                <a:gd name="connsiteY1" fmla="*/ 61 h 6436"/>
                <a:gd name="connsiteX2" fmla="*/ 0 w 54726"/>
                <a:gd name="connsiteY2" fmla="*/ 2043 h 6436"/>
                <a:gd name="connsiteX3" fmla="*/ 69 w 54726"/>
                <a:gd name="connsiteY3" fmla="*/ 3680 h 6436"/>
                <a:gd name="connsiteX4" fmla="*/ 4697 w 54726"/>
                <a:gd name="connsiteY4" fmla="*/ 6436 h 6436"/>
                <a:gd name="connsiteX5" fmla="*/ 50392 w 54726"/>
                <a:gd name="connsiteY5" fmla="*/ 6436 h 6436"/>
                <a:gd name="connsiteX6" fmla="*/ 54257 w 54726"/>
                <a:gd name="connsiteY6" fmla="*/ 2756 h 6436"/>
                <a:gd name="connsiteX7" fmla="*/ 53376 w 54726"/>
                <a:gd name="connsiteY7" fmla="*/ 254 h 6436"/>
                <a:gd name="connsiteX8" fmla="*/ 48316 w 54726"/>
                <a:gd name="connsiteY8" fmla="*/ 51 h 6436"/>
                <a:gd name="connsiteX9" fmla="*/ 27067 w 54726"/>
                <a:gd name="connsiteY9" fmla="*/ 51 h 6436"/>
                <a:gd name="connsiteX10" fmla="*/ 27067 w 54726"/>
                <a:gd name="connsiteY10" fmla="*/ 81 h 6436"/>
                <a:gd name="connsiteX11" fmla="*/ 27067 w 54726"/>
                <a:gd name="connsiteY11" fmla="*/ 91 h 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6" h="6436">
                  <a:moveTo>
                    <a:pt x="27067" y="91"/>
                  </a:moveTo>
                  <a:cubicBezTo>
                    <a:pt x="19087" y="91"/>
                    <a:pt x="11113" y="152"/>
                    <a:pt x="3128" y="61"/>
                  </a:cubicBezTo>
                  <a:cubicBezTo>
                    <a:pt x="865" y="61"/>
                    <a:pt x="27" y="671"/>
                    <a:pt x="0" y="2043"/>
                  </a:cubicBezTo>
                  <a:cubicBezTo>
                    <a:pt x="0" y="2592"/>
                    <a:pt x="0" y="3141"/>
                    <a:pt x="69" y="3680"/>
                  </a:cubicBezTo>
                  <a:cubicBezTo>
                    <a:pt x="432" y="6212"/>
                    <a:pt x="977" y="6436"/>
                    <a:pt x="4697" y="6436"/>
                  </a:cubicBezTo>
                  <a:lnTo>
                    <a:pt x="50392" y="6436"/>
                  </a:lnTo>
                  <a:cubicBezTo>
                    <a:pt x="53963" y="6436"/>
                    <a:pt x="55607" y="5002"/>
                    <a:pt x="54257" y="2756"/>
                  </a:cubicBezTo>
                  <a:cubicBezTo>
                    <a:pt x="53750" y="1891"/>
                    <a:pt x="54545" y="600"/>
                    <a:pt x="53376" y="254"/>
                  </a:cubicBezTo>
                  <a:cubicBezTo>
                    <a:pt x="51882" y="-153"/>
                    <a:pt x="50019" y="51"/>
                    <a:pt x="48316" y="51"/>
                  </a:cubicBezTo>
                  <a:lnTo>
                    <a:pt x="27067" y="51"/>
                  </a:lnTo>
                  <a:lnTo>
                    <a:pt x="27067" y="81"/>
                  </a:lnTo>
                  <a:lnTo>
                    <a:pt x="27067" y="91"/>
                  </a:lnTo>
                  <a:close/>
                </a:path>
              </a:pathLst>
            </a:custGeom>
            <a:solidFill>
              <a:srgbClr val="FFFFFF">
                <a:alpha val="30000"/>
              </a:srgbClr>
            </a:solidFill>
            <a:ln w="5331" cap="flat">
              <a:noFill/>
              <a:prstDash val="solid"/>
              <a:miter/>
            </a:ln>
          </p:spPr>
          <p:txBody>
            <a:bodyPr rtlCol="0" anchor="ctr"/>
            <a:lstStyle/>
            <a:p>
              <a:endParaRPr lang="en-US"/>
            </a:p>
          </p:txBody>
        </p:sp>
        <p:sp>
          <p:nvSpPr>
            <p:cNvPr id="772" name="Freeform 771">
              <a:extLst>
                <a:ext uri="{FF2B5EF4-FFF2-40B4-BE49-F238E27FC236}">
                  <a16:creationId xmlns:a16="http://schemas.microsoft.com/office/drawing/2014/main" id="{A288C9F2-3F26-AB89-EDDC-14118440A738}"/>
                </a:ext>
              </a:extLst>
            </p:cNvPr>
            <p:cNvSpPr/>
            <p:nvPr userDrawn="1"/>
          </p:nvSpPr>
          <p:spPr>
            <a:xfrm>
              <a:off x="7091215" y="2077475"/>
              <a:ext cx="388889" cy="13310"/>
            </a:xfrm>
            <a:custGeom>
              <a:avLst/>
              <a:gdLst>
                <a:gd name="connsiteX0" fmla="*/ 1486 w 167243"/>
                <a:gd name="connsiteY0" fmla="*/ 0 h 5724"/>
                <a:gd name="connsiteX1" fmla="*/ 1631 w 167243"/>
                <a:gd name="connsiteY1" fmla="*/ 4545 h 5724"/>
                <a:gd name="connsiteX2" fmla="*/ 14128 w 167243"/>
                <a:gd name="connsiteY2" fmla="*/ 5725 h 5724"/>
                <a:gd name="connsiteX3" fmla="*/ 151977 w 167243"/>
                <a:gd name="connsiteY3" fmla="*/ 5725 h 5724"/>
                <a:gd name="connsiteX4" fmla="*/ 167243 w 167243"/>
                <a:gd name="connsiteY4" fmla="*/ 1363 h 5724"/>
                <a:gd name="connsiteX5" fmla="*/ 164805 w 167243"/>
                <a:gd name="connsiteY5" fmla="*/ 11 h 5724"/>
                <a:gd name="connsiteX6" fmla="*/ 1486 w 167243"/>
                <a:gd name="connsiteY6" fmla="*/ 11 h 5724"/>
                <a:gd name="connsiteX7" fmla="*/ 1486 w 167243"/>
                <a:gd name="connsiteY7" fmla="*/ 0 h 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243" h="5724">
                  <a:moveTo>
                    <a:pt x="1486" y="0"/>
                  </a:moveTo>
                  <a:cubicBezTo>
                    <a:pt x="-1644" y="865"/>
                    <a:pt x="1052" y="3711"/>
                    <a:pt x="1631" y="4545"/>
                  </a:cubicBezTo>
                  <a:cubicBezTo>
                    <a:pt x="2467" y="5755"/>
                    <a:pt x="8809" y="5725"/>
                    <a:pt x="14128" y="5725"/>
                  </a:cubicBezTo>
                  <a:lnTo>
                    <a:pt x="151977" y="5725"/>
                  </a:lnTo>
                  <a:cubicBezTo>
                    <a:pt x="153402" y="5725"/>
                    <a:pt x="167315" y="5033"/>
                    <a:pt x="167243" y="1363"/>
                  </a:cubicBezTo>
                  <a:cubicBezTo>
                    <a:pt x="166148" y="905"/>
                    <a:pt x="165601" y="438"/>
                    <a:pt x="164805" y="11"/>
                  </a:cubicBezTo>
                  <a:lnTo>
                    <a:pt x="1486" y="11"/>
                  </a:lnTo>
                  <a:lnTo>
                    <a:pt x="1486" y="0"/>
                  </a:lnTo>
                  <a:close/>
                </a:path>
              </a:pathLst>
            </a:custGeom>
            <a:solidFill>
              <a:srgbClr val="FFFFFF">
                <a:alpha val="30000"/>
              </a:srgbClr>
            </a:solidFill>
            <a:ln w="5331" cap="flat">
              <a:noFill/>
              <a:prstDash val="solid"/>
              <a:miter/>
            </a:ln>
          </p:spPr>
          <p:txBody>
            <a:bodyPr rtlCol="0" anchor="ctr"/>
            <a:lstStyle/>
            <a:p>
              <a:endParaRPr lang="en-US"/>
            </a:p>
          </p:txBody>
        </p:sp>
        <p:sp>
          <p:nvSpPr>
            <p:cNvPr id="773" name="Freeform 772">
              <a:extLst>
                <a:ext uri="{FF2B5EF4-FFF2-40B4-BE49-F238E27FC236}">
                  <a16:creationId xmlns:a16="http://schemas.microsoft.com/office/drawing/2014/main" id="{4A86A32B-51A7-2046-490A-8753CF3AED85}"/>
                </a:ext>
              </a:extLst>
            </p:cNvPr>
            <p:cNvSpPr/>
            <p:nvPr userDrawn="1"/>
          </p:nvSpPr>
          <p:spPr>
            <a:xfrm>
              <a:off x="7726482" y="2073045"/>
              <a:ext cx="125859" cy="16238"/>
            </a:xfrm>
            <a:custGeom>
              <a:avLst/>
              <a:gdLst>
                <a:gd name="connsiteX0" fmla="*/ 27027 w 54126"/>
                <a:gd name="connsiteY0" fmla="*/ 32 h 6983"/>
                <a:gd name="connsiteX1" fmla="*/ 48564 w 54126"/>
                <a:gd name="connsiteY1" fmla="*/ 32 h 6983"/>
                <a:gd name="connsiteX2" fmla="*/ 54067 w 54126"/>
                <a:gd name="connsiteY2" fmla="*/ 3651 h 6983"/>
                <a:gd name="connsiteX3" fmla="*/ 50608 w 54126"/>
                <a:gd name="connsiteY3" fmla="*/ 5949 h 6983"/>
                <a:gd name="connsiteX4" fmla="*/ 13981 w 54126"/>
                <a:gd name="connsiteY4" fmla="*/ 5949 h 6983"/>
                <a:gd name="connsiteX5" fmla="*/ 11868 w 54126"/>
                <a:gd name="connsiteY5" fmla="*/ 6031 h 6983"/>
                <a:gd name="connsiteX6" fmla="*/ 3231 w 54126"/>
                <a:gd name="connsiteY6" fmla="*/ 6834 h 6983"/>
                <a:gd name="connsiteX7" fmla="*/ 1518 w 54126"/>
                <a:gd name="connsiteY7" fmla="*/ 6061 h 6983"/>
                <a:gd name="connsiteX8" fmla="*/ 419 w 54126"/>
                <a:gd name="connsiteY8" fmla="*/ 3875 h 6983"/>
                <a:gd name="connsiteX9" fmla="*/ 3087 w 54126"/>
                <a:gd name="connsiteY9" fmla="*/ 22 h 6983"/>
                <a:gd name="connsiteX10" fmla="*/ 27027 w 54126"/>
                <a:gd name="connsiteY10" fmla="*/ 22 h 6983"/>
                <a:gd name="connsiteX11" fmla="*/ 27027 w 54126"/>
                <a:gd name="connsiteY11" fmla="*/ 32 h 6983"/>
                <a:gd name="connsiteX12" fmla="*/ 3376 w 54126"/>
                <a:gd name="connsiteY12" fmla="*/ 1700 h 6983"/>
                <a:gd name="connsiteX13" fmla="*/ 1257 w 54126"/>
                <a:gd name="connsiteY13" fmla="*/ 2187 h 6983"/>
                <a:gd name="connsiteX14" fmla="*/ 1876 w 54126"/>
                <a:gd name="connsiteY14" fmla="*/ 3509 h 6983"/>
                <a:gd name="connsiteX15" fmla="*/ 6978 w 54126"/>
                <a:gd name="connsiteY15" fmla="*/ 5268 h 6983"/>
                <a:gd name="connsiteX16" fmla="*/ 50266 w 54126"/>
                <a:gd name="connsiteY16" fmla="*/ 5187 h 6983"/>
                <a:gd name="connsiteX17" fmla="*/ 53037 w 54126"/>
                <a:gd name="connsiteY17" fmla="*/ 3723 h 6983"/>
                <a:gd name="connsiteX18" fmla="*/ 50122 w 54126"/>
                <a:gd name="connsiteY18" fmla="*/ 1689 h 6983"/>
                <a:gd name="connsiteX19" fmla="*/ 26989 w 54126"/>
                <a:gd name="connsiteY19" fmla="*/ 1720 h 6983"/>
                <a:gd name="connsiteX20" fmla="*/ 3333 w 54126"/>
                <a:gd name="connsiteY20" fmla="*/ 1720 h 6983"/>
                <a:gd name="connsiteX21" fmla="*/ 3376 w 54126"/>
                <a:gd name="connsiteY21" fmla="*/ 1720 h 6983"/>
                <a:gd name="connsiteX22" fmla="*/ 3376 w 54126"/>
                <a:gd name="connsiteY22" fmla="*/ 1700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26" h="6983">
                  <a:moveTo>
                    <a:pt x="27027" y="32"/>
                  </a:moveTo>
                  <a:cubicBezTo>
                    <a:pt x="34206" y="32"/>
                    <a:pt x="41385" y="1"/>
                    <a:pt x="48564" y="32"/>
                  </a:cubicBezTo>
                  <a:cubicBezTo>
                    <a:pt x="54387" y="63"/>
                    <a:pt x="53624" y="-690"/>
                    <a:pt x="54067" y="3651"/>
                  </a:cubicBezTo>
                  <a:cubicBezTo>
                    <a:pt x="54286" y="5868"/>
                    <a:pt x="54067" y="5949"/>
                    <a:pt x="50608" y="5949"/>
                  </a:cubicBezTo>
                  <a:lnTo>
                    <a:pt x="13981" y="5949"/>
                  </a:lnTo>
                  <a:cubicBezTo>
                    <a:pt x="13250" y="5949"/>
                    <a:pt x="12268" y="5777"/>
                    <a:pt x="11868" y="6031"/>
                  </a:cubicBezTo>
                  <a:cubicBezTo>
                    <a:pt x="9274" y="7760"/>
                    <a:pt x="6114" y="6550"/>
                    <a:pt x="3231" y="6834"/>
                  </a:cubicBezTo>
                  <a:cubicBezTo>
                    <a:pt x="2650" y="6895"/>
                    <a:pt x="1369" y="6865"/>
                    <a:pt x="1518" y="6061"/>
                  </a:cubicBezTo>
                  <a:cubicBezTo>
                    <a:pt x="1662" y="5177"/>
                    <a:pt x="894" y="4597"/>
                    <a:pt x="419" y="3875"/>
                  </a:cubicBezTo>
                  <a:cubicBezTo>
                    <a:pt x="-745" y="1954"/>
                    <a:pt x="637" y="22"/>
                    <a:pt x="3087" y="22"/>
                  </a:cubicBezTo>
                  <a:lnTo>
                    <a:pt x="27027" y="22"/>
                  </a:lnTo>
                  <a:lnTo>
                    <a:pt x="27027" y="32"/>
                  </a:lnTo>
                  <a:close/>
                  <a:moveTo>
                    <a:pt x="3376" y="1700"/>
                  </a:moveTo>
                  <a:cubicBezTo>
                    <a:pt x="2644" y="1700"/>
                    <a:pt x="1630" y="1527"/>
                    <a:pt x="1257" y="2187"/>
                  </a:cubicBezTo>
                  <a:cubicBezTo>
                    <a:pt x="1000" y="2706"/>
                    <a:pt x="1838" y="3245"/>
                    <a:pt x="1876" y="3509"/>
                  </a:cubicBezTo>
                  <a:cubicBezTo>
                    <a:pt x="2137" y="6214"/>
                    <a:pt x="5009" y="5268"/>
                    <a:pt x="6978" y="5268"/>
                  </a:cubicBezTo>
                  <a:cubicBezTo>
                    <a:pt x="21411" y="5268"/>
                    <a:pt x="35839" y="5207"/>
                    <a:pt x="50266" y="5187"/>
                  </a:cubicBezTo>
                  <a:cubicBezTo>
                    <a:pt x="51836" y="5187"/>
                    <a:pt x="53079" y="5187"/>
                    <a:pt x="53037" y="3723"/>
                  </a:cubicBezTo>
                  <a:cubicBezTo>
                    <a:pt x="52962" y="2350"/>
                    <a:pt x="52487" y="1659"/>
                    <a:pt x="50122" y="1689"/>
                  </a:cubicBezTo>
                  <a:cubicBezTo>
                    <a:pt x="42399" y="1770"/>
                    <a:pt x="34713" y="1720"/>
                    <a:pt x="26989" y="1720"/>
                  </a:cubicBezTo>
                  <a:cubicBezTo>
                    <a:pt x="19260" y="1720"/>
                    <a:pt x="11243" y="1689"/>
                    <a:pt x="3333" y="1720"/>
                  </a:cubicBezTo>
                  <a:lnTo>
                    <a:pt x="3376" y="1720"/>
                  </a:lnTo>
                  <a:lnTo>
                    <a:pt x="3376" y="1700"/>
                  </a:lnTo>
                  <a:close/>
                </a:path>
              </a:pathLst>
            </a:custGeom>
            <a:solidFill>
              <a:srgbClr val="FFFFFF">
                <a:alpha val="30000"/>
              </a:srgbClr>
            </a:solidFill>
            <a:ln w="5331" cap="flat">
              <a:noFill/>
              <a:prstDash val="solid"/>
              <a:miter/>
            </a:ln>
          </p:spPr>
          <p:txBody>
            <a:bodyPr rtlCol="0" anchor="ctr"/>
            <a:lstStyle/>
            <a:p>
              <a:endParaRPr lang="en-US"/>
            </a:p>
          </p:txBody>
        </p:sp>
        <p:sp>
          <p:nvSpPr>
            <p:cNvPr id="774" name="Freeform 773">
              <a:extLst>
                <a:ext uri="{FF2B5EF4-FFF2-40B4-BE49-F238E27FC236}">
                  <a16:creationId xmlns:a16="http://schemas.microsoft.com/office/drawing/2014/main" id="{1A26B5A8-F207-3745-B763-6A888C204B23}"/>
                </a:ext>
              </a:extLst>
            </p:cNvPr>
            <p:cNvSpPr/>
            <p:nvPr userDrawn="1"/>
          </p:nvSpPr>
          <p:spPr>
            <a:xfrm>
              <a:off x="7863454" y="2072683"/>
              <a:ext cx="23190" cy="12898"/>
            </a:xfrm>
            <a:custGeom>
              <a:avLst/>
              <a:gdLst>
                <a:gd name="connsiteX0" fmla="*/ 286 w 9973"/>
                <a:gd name="connsiteY0" fmla="*/ 4559 h 5547"/>
                <a:gd name="connsiteX1" fmla="*/ 1049 w 9973"/>
                <a:gd name="connsiteY1" fmla="*/ 5535 h 5547"/>
                <a:gd name="connsiteX2" fmla="*/ 9941 w 9973"/>
                <a:gd name="connsiteY2" fmla="*/ 5189 h 5547"/>
                <a:gd name="connsiteX3" fmla="*/ 9974 w 9973"/>
                <a:gd name="connsiteY3" fmla="*/ 908 h 5547"/>
                <a:gd name="connsiteX4" fmla="*/ 932 w 9973"/>
                <a:gd name="connsiteY4" fmla="*/ 390 h 5547"/>
                <a:gd name="connsiteX5" fmla="*/ 387 w 9973"/>
                <a:gd name="connsiteY5" fmla="*/ 4213 h 5547"/>
                <a:gd name="connsiteX6" fmla="*/ 312 w 9973"/>
                <a:gd name="connsiteY6" fmla="*/ 4559 h 5547"/>
                <a:gd name="connsiteX7" fmla="*/ 275 w 9973"/>
                <a:gd name="connsiteY7" fmla="*/ 4559 h 5547"/>
                <a:gd name="connsiteX8" fmla="*/ 286 w 9973"/>
                <a:gd name="connsiteY8" fmla="*/ 4559 h 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3" h="5547">
                  <a:moveTo>
                    <a:pt x="286" y="4559"/>
                  </a:moveTo>
                  <a:cubicBezTo>
                    <a:pt x="286" y="4986"/>
                    <a:pt x="323" y="5646"/>
                    <a:pt x="1049" y="5535"/>
                  </a:cubicBezTo>
                  <a:cubicBezTo>
                    <a:pt x="4001" y="5128"/>
                    <a:pt x="6984" y="5880"/>
                    <a:pt x="9941" y="5189"/>
                  </a:cubicBezTo>
                  <a:cubicBezTo>
                    <a:pt x="9941" y="3755"/>
                    <a:pt x="9974" y="2312"/>
                    <a:pt x="9974" y="908"/>
                  </a:cubicBezTo>
                  <a:cubicBezTo>
                    <a:pt x="7134" y="-414"/>
                    <a:pt x="3745" y="-17"/>
                    <a:pt x="932" y="390"/>
                  </a:cubicBezTo>
                  <a:cubicBezTo>
                    <a:pt x="-926" y="644"/>
                    <a:pt x="606" y="2861"/>
                    <a:pt x="387" y="4213"/>
                  </a:cubicBezTo>
                  <a:cubicBezTo>
                    <a:pt x="387" y="4325"/>
                    <a:pt x="344" y="4447"/>
                    <a:pt x="312" y="4559"/>
                  </a:cubicBezTo>
                  <a:lnTo>
                    <a:pt x="275" y="4559"/>
                  </a:lnTo>
                  <a:lnTo>
                    <a:pt x="286" y="4559"/>
                  </a:lnTo>
                  <a:close/>
                </a:path>
              </a:pathLst>
            </a:custGeom>
            <a:solidFill>
              <a:srgbClr val="FFFFFF">
                <a:alpha val="30000"/>
              </a:srgbClr>
            </a:solidFill>
            <a:ln w="5331" cap="flat">
              <a:noFill/>
              <a:prstDash val="solid"/>
              <a:miter/>
            </a:ln>
          </p:spPr>
          <p:txBody>
            <a:bodyPr rtlCol="0" anchor="ctr"/>
            <a:lstStyle/>
            <a:p>
              <a:endParaRPr lang="en-US"/>
            </a:p>
          </p:txBody>
        </p:sp>
        <p:sp>
          <p:nvSpPr>
            <p:cNvPr id="775" name="Freeform 774">
              <a:extLst>
                <a:ext uri="{FF2B5EF4-FFF2-40B4-BE49-F238E27FC236}">
                  <a16:creationId xmlns:a16="http://schemas.microsoft.com/office/drawing/2014/main" id="{261A58DF-41F9-E7BB-32A1-5E5EB4F3C81A}"/>
                </a:ext>
              </a:extLst>
            </p:cNvPr>
            <p:cNvSpPr/>
            <p:nvPr userDrawn="1"/>
          </p:nvSpPr>
          <p:spPr>
            <a:xfrm>
              <a:off x="7503975" y="2074896"/>
              <a:ext cx="9573" cy="16363"/>
            </a:xfrm>
            <a:custGeom>
              <a:avLst/>
              <a:gdLst>
                <a:gd name="connsiteX0" fmla="*/ 2010 w 4117"/>
                <a:gd name="connsiteY0" fmla="*/ 22 h 7037"/>
                <a:gd name="connsiteX1" fmla="*/ 7 w 4117"/>
                <a:gd name="connsiteY1" fmla="*/ 2320 h 7037"/>
                <a:gd name="connsiteX2" fmla="*/ 2372 w 4117"/>
                <a:gd name="connsiteY2" fmla="*/ 7037 h 7037"/>
                <a:gd name="connsiteX3" fmla="*/ 4117 w 4117"/>
                <a:gd name="connsiteY3" fmla="*/ 4333 h 7037"/>
                <a:gd name="connsiteX4" fmla="*/ 2041 w 4117"/>
                <a:gd name="connsiteY4" fmla="*/ 22 h 7037"/>
                <a:gd name="connsiteX5" fmla="*/ 2000 w 4117"/>
                <a:gd name="connsiteY5" fmla="*/ 22 h 7037"/>
                <a:gd name="connsiteX6" fmla="*/ 2010 w 4117"/>
                <a:gd name="connsiteY6" fmla="*/ 22 h 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 h="7037">
                  <a:moveTo>
                    <a:pt x="2010" y="22"/>
                  </a:moveTo>
                  <a:cubicBezTo>
                    <a:pt x="1060" y="22"/>
                    <a:pt x="7" y="-385"/>
                    <a:pt x="7" y="2320"/>
                  </a:cubicBezTo>
                  <a:cubicBezTo>
                    <a:pt x="-66" y="6061"/>
                    <a:pt x="440" y="7037"/>
                    <a:pt x="2372" y="7037"/>
                  </a:cubicBezTo>
                  <a:cubicBezTo>
                    <a:pt x="3942" y="7037"/>
                    <a:pt x="4117" y="6783"/>
                    <a:pt x="4117" y="4333"/>
                  </a:cubicBezTo>
                  <a:cubicBezTo>
                    <a:pt x="4117" y="428"/>
                    <a:pt x="3900" y="22"/>
                    <a:pt x="2041" y="22"/>
                  </a:cubicBezTo>
                  <a:lnTo>
                    <a:pt x="2000" y="22"/>
                  </a:lnTo>
                  <a:lnTo>
                    <a:pt x="2010" y="22"/>
                  </a:lnTo>
                  <a:close/>
                </a:path>
              </a:pathLst>
            </a:custGeom>
            <a:solidFill>
              <a:srgbClr val="FFFFFF">
                <a:alpha val="30000"/>
              </a:srgbClr>
            </a:solidFill>
            <a:ln w="5331" cap="flat">
              <a:noFill/>
              <a:prstDash val="solid"/>
              <a:miter/>
            </a:ln>
          </p:spPr>
          <p:txBody>
            <a:bodyPr rtlCol="0" anchor="ctr"/>
            <a:lstStyle/>
            <a:p>
              <a:endParaRPr lang="en-US"/>
            </a:p>
          </p:txBody>
        </p:sp>
        <p:sp>
          <p:nvSpPr>
            <p:cNvPr id="776" name="Freeform 775">
              <a:extLst>
                <a:ext uri="{FF2B5EF4-FFF2-40B4-BE49-F238E27FC236}">
                  <a16:creationId xmlns:a16="http://schemas.microsoft.com/office/drawing/2014/main" id="{59BBEA62-090E-72E8-C90B-5560EDD7CCAB}"/>
                </a:ext>
              </a:extLst>
            </p:cNvPr>
            <p:cNvSpPr/>
            <p:nvPr userDrawn="1"/>
          </p:nvSpPr>
          <p:spPr>
            <a:xfrm>
              <a:off x="7094545" y="2074873"/>
              <a:ext cx="380127" cy="2600"/>
            </a:xfrm>
            <a:custGeom>
              <a:avLst/>
              <a:gdLst>
                <a:gd name="connsiteX0" fmla="*/ 51 w 163475"/>
                <a:gd name="connsiteY0" fmla="*/ 1118 h 1118"/>
                <a:gd name="connsiteX1" fmla="*/ 163370 w 163475"/>
                <a:gd name="connsiteY1" fmla="*/ 1118 h 1118"/>
                <a:gd name="connsiteX2" fmla="*/ 156884 w 163475"/>
                <a:gd name="connsiteY2" fmla="*/ 0 h 1118"/>
                <a:gd name="connsiteX3" fmla="*/ 7922 w 163475"/>
                <a:gd name="connsiteY3" fmla="*/ 0 h 1118"/>
                <a:gd name="connsiteX4" fmla="*/ 51 w 163475"/>
                <a:gd name="connsiteY4" fmla="*/ 1118 h 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75" h="1118">
                  <a:moveTo>
                    <a:pt x="51" y="1118"/>
                  </a:moveTo>
                  <a:lnTo>
                    <a:pt x="163370" y="1118"/>
                  </a:lnTo>
                  <a:cubicBezTo>
                    <a:pt x="164062" y="203"/>
                    <a:pt x="161294" y="0"/>
                    <a:pt x="156884" y="0"/>
                  </a:cubicBezTo>
                  <a:lnTo>
                    <a:pt x="7922" y="0"/>
                  </a:lnTo>
                  <a:cubicBezTo>
                    <a:pt x="3945" y="0"/>
                    <a:pt x="-528" y="0"/>
                    <a:pt x="51" y="1118"/>
                  </a:cubicBezTo>
                  <a:close/>
                </a:path>
              </a:pathLst>
            </a:custGeom>
            <a:solidFill>
              <a:srgbClr val="FFFFFF">
                <a:alpha val="30000"/>
              </a:srgbClr>
            </a:solidFill>
            <a:ln w="5331" cap="flat">
              <a:noFill/>
              <a:prstDash val="solid"/>
              <a:miter/>
            </a:ln>
          </p:spPr>
          <p:txBody>
            <a:bodyPr rtlCol="0" anchor="ctr"/>
            <a:lstStyle/>
            <a:p>
              <a:endParaRPr lang="en-US"/>
            </a:p>
          </p:txBody>
        </p:sp>
        <p:sp>
          <p:nvSpPr>
            <p:cNvPr id="777" name="Freeform 776">
              <a:extLst>
                <a:ext uri="{FF2B5EF4-FFF2-40B4-BE49-F238E27FC236}">
                  <a16:creationId xmlns:a16="http://schemas.microsoft.com/office/drawing/2014/main" id="{A5FEE363-FA10-E42E-FDB6-F5F2F16E08D7}"/>
                </a:ext>
              </a:extLst>
            </p:cNvPr>
            <p:cNvSpPr/>
            <p:nvPr userDrawn="1"/>
          </p:nvSpPr>
          <p:spPr>
            <a:xfrm>
              <a:off x="7993205" y="2073045"/>
              <a:ext cx="18367" cy="13468"/>
            </a:xfrm>
            <a:custGeom>
              <a:avLst/>
              <a:gdLst>
                <a:gd name="connsiteX0" fmla="*/ 3589 w 7899"/>
                <a:gd name="connsiteY0" fmla="*/ 5790 h 5792"/>
                <a:gd name="connsiteX1" fmla="*/ 7886 w 7899"/>
                <a:gd name="connsiteY1" fmla="*/ 3695 h 5792"/>
                <a:gd name="connsiteX2" fmla="*/ 1977 w 7899"/>
                <a:gd name="connsiteY2" fmla="*/ 14 h 5792"/>
                <a:gd name="connsiteX3" fmla="*/ 45 w 7899"/>
                <a:gd name="connsiteY3" fmla="*/ 2454 h 5792"/>
                <a:gd name="connsiteX4" fmla="*/ 3616 w 7899"/>
                <a:gd name="connsiteY4" fmla="*/ 5790 h 5792"/>
                <a:gd name="connsiteX5" fmla="*/ 3579 w 7899"/>
                <a:gd name="connsiteY5" fmla="*/ 5790 h 5792"/>
                <a:gd name="connsiteX6" fmla="*/ 3589 w 7899"/>
                <a:gd name="connsiteY6" fmla="*/ 5790 h 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 h="5792">
                  <a:moveTo>
                    <a:pt x="3589" y="5790"/>
                  </a:moveTo>
                  <a:cubicBezTo>
                    <a:pt x="7481" y="5708"/>
                    <a:pt x="7998" y="5444"/>
                    <a:pt x="7886" y="3695"/>
                  </a:cubicBezTo>
                  <a:cubicBezTo>
                    <a:pt x="7667" y="391"/>
                    <a:pt x="6936" y="-98"/>
                    <a:pt x="1977" y="14"/>
                  </a:cubicBezTo>
                  <a:cubicBezTo>
                    <a:pt x="-360" y="75"/>
                    <a:pt x="3" y="1427"/>
                    <a:pt x="45" y="2454"/>
                  </a:cubicBezTo>
                  <a:cubicBezTo>
                    <a:pt x="88" y="5179"/>
                    <a:pt x="851" y="5840"/>
                    <a:pt x="3616" y="5790"/>
                  </a:cubicBezTo>
                  <a:lnTo>
                    <a:pt x="3579" y="5790"/>
                  </a:lnTo>
                  <a:lnTo>
                    <a:pt x="3589" y="5790"/>
                  </a:lnTo>
                  <a:close/>
                </a:path>
              </a:pathLst>
            </a:custGeom>
            <a:solidFill>
              <a:srgbClr val="FFFFFF">
                <a:alpha val="30000"/>
              </a:srgbClr>
            </a:solidFill>
            <a:ln w="5331" cap="flat">
              <a:noFill/>
              <a:prstDash val="solid"/>
              <a:miter/>
            </a:ln>
          </p:spPr>
          <p:txBody>
            <a:bodyPr rtlCol="0" anchor="ctr"/>
            <a:lstStyle/>
            <a:p>
              <a:endParaRPr lang="en-US"/>
            </a:p>
          </p:txBody>
        </p:sp>
        <p:sp>
          <p:nvSpPr>
            <p:cNvPr id="778" name="Freeform 777">
              <a:extLst>
                <a:ext uri="{FF2B5EF4-FFF2-40B4-BE49-F238E27FC236}">
                  <a16:creationId xmlns:a16="http://schemas.microsoft.com/office/drawing/2014/main" id="{D3257BBD-5B63-6503-AD96-44F42E6AC5FC}"/>
                </a:ext>
              </a:extLst>
            </p:cNvPr>
            <p:cNvSpPr/>
            <p:nvPr userDrawn="1"/>
          </p:nvSpPr>
          <p:spPr>
            <a:xfrm>
              <a:off x="7681860" y="2077294"/>
              <a:ext cx="22260" cy="11666"/>
            </a:xfrm>
            <a:custGeom>
              <a:avLst/>
              <a:gdLst>
                <a:gd name="connsiteX0" fmla="*/ 9542 w 9573"/>
                <a:gd name="connsiteY0" fmla="*/ 1479 h 5017"/>
                <a:gd name="connsiteX1" fmla="*/ 7252 w 9573"/>
                <a:gd name="connsiteY1" fmla="*/ 15 h 5017"/>
                <a:gd name="connsiteX2" fmla="*/ 5651 w 9573"/>
                <a:gd name="connsiteY2" fmla="*/ 15 h 5017"/>
                <a:gd name="connsiteX3" fmla="*/ 1423 w 9573"/>
                <a:gd name="connsiteY3" fmla="*/ 5017 h 5017"/>
                <a:gd name="connsiteX4" fmla="*/ 1717 w 9573"/>
                <a:gd name="connsiteY4" fmla="*/ 4183 h 5017"/>
                <a:gd name="connsiteX5" fmla="*/ 4151 w 9573"/>
                <a:gd name="connsiteY5" fmla="*/ 4153 h 5017"/>
                <a:gd name="connsiteX6" fmla="*/ 9360 w 9573"/>
                <a:gd name="connsiteY6" fmla="*/ 1591 h 5017"/>
                <a:gd name="connsiteX7" fmla="*/ 9574 w 9573"/>
                <a:gd name="connsiteY7" fmla="*/ 1479 h 5017"/>
                <a:gd name="connsiteX8" fmla="*/ 9531 w 9573"/>
                <a:gd name="connsiteY8" fmla="*/ 1479 h 5017"/>
                <a:gd name="connsiteX9" fmla="*/ 9542 w 9573"/>
                <a:gd name="connsiteY9" fmla="*/ 1479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3" h="5017">
                  <a:moveTo>
                    <a:pt x="9542" y="1479"/>
                  </a:moveTo>
                  <a:cubicBezTo>
                    <a:pt x="9542" y="441"/>
                    <a:pt x="8853" y="-97"/>
                    <a:pt x="7252" y="15"/>
                  </a:cubicBezTo>
                  <a:cubicBezTo>
                    <a:pt x="6702" y="45"/>
                    <a:pt x="6158" y="15"/>
                    <a:pt x="5651" y="15"/>
                  </a:cubicBezTo>
                  <a:cubicBezTo>
                    <a:pt x="-215" y="15"/>
                    <a:pt x="-1310" y="1276"/>
                    <a:pt x="1423" y="5017"/>
                  </a:cubicBezTo>
                  <a:cubicBezTo>
                    <a:pt x="591" y="4580"/>
                    <a:pt x="921" y="4265"/>
                    <a:pt x="1717" y="4183"/>
                  </a:cubicBezTo>
                  <a:cubicBezTo>
                    <a:pt x="2517" y="4102"/>
                    <a:pt x="3313" y="4153"/>
                    <a:pt x="4151" y="4153"/>
                  </a:cubicBezTo>
                  <a:cubicBezTo>
                    <a:pt x="6990" y="4153"/>
                    <a:pt x="8746" y="3299"/>
                    <a:pt x="9360" y="1591"/>
                  </a:cubicBezTo>
                  <a:cubicBezTo>
                    <a:pt x="9360" y="1591"/>
                    <a:pt x="9504" y="1509"/>
                    <a:pt x="9574" y="1479"/>
                  </a:cubicBezTo>
                  <a:lnTo>
                    <a:pt x="9531" y="1479"/>
                  </a:lnTo>
                  <a:lnTo>
                    <a:pt x="9542" y="1479"/>
                  </a:lnTo>
                  <a:close/>
                </a:path>
              </a:pathLst>
            </a:custGeom>
            <a:solidFill>
              <a:srgbClr val="FFFFFF">
                <a:alpha val="30000"/>
              </a:srgbClr>
            </a:solidFill>
            <a:ln w="5331" cap="flat">
              <a:noFill/>
              <a:prstDash val="solid"/>
              <a:miter/>
            </a:ln>
          </p:spPr>
          <p:txBody>
            <a:bodyPr rtlCol="0" anchor="ctr"/>
            <a:lstStyle/>
            <a:p>
              <a:endParaRPr lang="en-US"/>
            </a:p>
          </p:txBody>
        </p:sp>
        <p:sp>
          <p:nvSpPr>
            <p:cNvPr id="779" name="Freeform 778">
              <a:extLst>
                <a:ext uri="{FF2B5EF4-FFF2-40B4-BE49-F238E27FC236}">
                  <a16:creationId xmlns:a16="http://schemas.microsoft.com/office/drawing/2014/main" id="{E498EE75-AA5E-7DE5-3297-59C29A61AD10}"/>
                </a:ext>
              </a:extLst>
            </p:cNvPr>
            <p:cNvSpPr/>
            <p:nvPr userDrawn="1"/>
          </p:nvSpPr>
          <p:spPr>
            <a:xfrm>
              <a:off x="7899177" y="2074764"/>
              <a:ext cx="18640" cy="11838"/>
            </a:xfrm>
            <a:custGeom>
              <a:avLst/>
              <a:gdLst>
                <a:gd name="connsiteX0" fmla="*/ 7393 w 8016"/>
                <a:gd name="connsiteY0" fmla="*/ 5041 h 5091"/>
                <a:gd name="connsiteX1" fmla="*/ 7538 w 8016"/>
                <a:gd name="connsiteY1" fmla="*/ 1848 h 5091"/>
                <a:gd name="connsiteX2" fmla="*/ 3417 w 8016"/>
                <a:gd name="connsiteY2" fmla="*/ 781 h 5091"/>
                <a:gd name="connsiteX3" fmla="*/ 60 w 8016"/>
                <a:gd name="connsiteY3" fmla="*/ 1126 h 5091"/>
                <a:gd name="connsiteX4" fmla="*/ 1154 w 8016"/>
                <a:gd name="connsiteY4" fmla="*/ 5092 h 5091"/>
                <a:gd name="connsiteX5" fmla="*/ 7356 w 8016"/>
                <a:gd name="connsiteY5" fmla="*/ 5031 h 5091"/>
                <a:gd name="connsiteX6" fmla="*/ 7393 w 8016"/>
                <a:gd name="connsiteY6" fmla="*/ 5031 h 5091"/>
                <a:gd name="connsiteX7" fmla="*/ 7393 w 8016"/>
                <a:gd name="connsiteY7" fmla="*/ 5041 h 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6" h="5091">
                  <a:moveTo>
                    <a:pt x="7393" y="5041"/>
                  </a:moveTo>
                  <a:cubicBezTo>
                    <a:pt x="7799" y="3983"/>
                    <a:pt x="8488" y="2946"/>
                    <a:pt x="7538" y="1848"/>
                  </a:cubicBezTo>
                  <a:cubicBezTo>
                    <a:pt x="6374" y="1045"/>
                    <a:pt x="3967" y="1360"/>
                    <a:pt x="3417" y="781"/>
                  </a:cubicBezTo>
                  <a:cubicBezTo>
                    <a:pt x="1527" y="-1110"/>
                    <a:pt x="1127" y="1014"/>
                    <a:pt x="60" y="1126"/>
                  </a:cubicBezTo>
                  <a:cubicBezTo>
                    <a:pt x="-85" y="2499"/>
                    <a:pt x="-53" y="3882"/>
                    <a:pt x="1154" y="5092"/>
                  </a:cubicBezTo>
                  <a:cubicBezTo>
                    <a:pt x="3230" y="5092"/>
                    <a:pt x="5280" y="5061"/>
                    <a:pt x="7356" y="5031"/>
                  </a:cubicBezTo>
                  <a:lnTo>
                    <a:pt x="7393" y="5031"/>
                  </a:lnTo>
                  <a:lnTo>
                    <a:pt x="7393" y="5041"/>
                  </a:lnTo>
                  <a:close/>
                </a:path>
              </a:pathLst>
            </a:custGeom>
            <a:solidFill>
              <a:srgbClr val="FFFFFF">
                <a:alpha val="30000"/>
              </a:srgbClr>
            </a:solidFill>
            <a:ln w="5331" cap="flat">
              <a:noFill/>
              <a:prstDash val="solid"/>
              <a:miter/>
            </a:ln>
          </p:spPr>
          <p:txBody>
            <a:bodyPr rtlCol="0" anchor="ctr"/>
            <a:lstStyle/>
            <a:p>
              <a:endParaRPr lang="en-US"/>
            </a:p>
          </p:txBody>
        </p:sp>
        <p:sp>
          <p:nvSpPr>
            <p:cNvPr id="780" name="Freeform 779">
              <a:extLst>
                <a:ext uri="{FF2B5EF4-FFF2-40B4-BE49-F238E27FC236}">
                  <a16:creationId xmlns:a16="http://schemas.microsoft.com/office/drawing/2014/main" id="{3427C4BB-1189-32CB-B28E-10030153960C}"/>
                </a:ext>
              </a:extLst>
            </p:cNvPr>
            <p:cNvSpPr/>
            <p:nvPr userDrawn="1"/>
          </p:nvSpPr>
          <p:spPr>
            <a:xfrm>
              <a:off x="8048752" y="2073178"/>
              <a:ext cx="10182" cy="14108"/>
            </a:xfrm>
            <a:custGeom>
              <a:avLst/>
              <a:gdLst>
                <a:gd name="connsiteX0" fmla="*/ 0 w 4379"/>
                <a:gd name="connsiteY0" fmla="*/ 2507 h 6067"/>
                <a:gd name="connsiteX1" fmla="*/ 2664 w 4379"/>
                <a:gd name="connsiteY1" fmla="*/ 5781 h 6067"/>
                <a:gd name="connsiteX2" fmla="*/ 3400 w 4379"/>
                <a:gd name="connsiteY2" fmla="*/ 5843 h 6067"/>
                <a:gd name="connsiteX3" fmla="*/ 3325 w 4379"/>
                <a:gd name="connsiteY3" fmla="*/ 474 h 6067"/>
                <a:gd name="connsiteX4" fmla="*/ 1180 w 4379"/>
                <a:gd name="connsiteY4" fmla="*/ 392 h 6067"/>
                <a:gd name="connsiteX5" fmla="*/ 11 w 4379"/>
                <a:gd name="connsiteY5" fmla="*/ 2518 h 6067"/>
                <a:gd name="connsiteX6" fmla="*/ 0 w 4379"/>
                <a:gd name="connsiteY6" fmla="*/ 2507 h 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9" h="6067">
                  <a:moveTo>
                    <a:pt x="0" y="2507"/>
                  </a:moveTo>
                  <a:cubicBezTo>
                    <a:pt x="1569" y="3341"/>
                    <a:pt x="-651" y="5527"/>
                    <a:pt x="2664" y="5781"/>
                  </a:cubicBezTo>
                  <a:cubicBezTo>
                    <a:pt x="2882" y="5781"/>
                    <a:pt x="2738" y="6382"/>
                    <a:pt x="3400" y="5843"/>
                  </a:cubicBezTo>
                  <a:cubicBezTo>
                    <a:pt x="5514" y="3982"/>
                    <a:pt x="3587" y="2223"/>
                    <a:pt x="3325" y="474"/>
                  </a:cubicBezTo>
                  <a:cubicBezTo>
                    <a:pt x="3213" y="-95"/>
                    <a:pt x="1799" y="-187"/>
                    <a:pt x="1180" y="392"/>
                  </a:cubicBezTo>
                  <a:cubicBezTo>
                    <a:pt x="598" y="972"/>
                    <a:pt x="416" y="1714"/>
                    <a:pt x="11" y="2518"/>
                  </a:cubicBezTo>
                  <a:lnTo>
                    <a:pt x="0" y="2507"/>
                  </a:lnTo>
                  <a:close/>
                </a:path>
              </a:pathLst>
            </a:custGeom>
            <a:solidFill>
              <a:srgbClr val="FFFFFF">
                <a:alpha val="30000"/>
              </a:srgbClr>
            </a:solidFill>
            <a:ln w="5331" cap="flat">
              <a:noFill/>
              <a:prstDash val="solid"/>
              <a:miter/>
            </a:ln>
          </p:spPr>
          <p:txBody>
            <a:bodyPr rtlCol="0" anchor="ctr"/>
            <a:lstStyle/>
            <a:p>
              <a:endParaRPr lang="en-US"/>
            </a:p>
          </p:txBody>
        </p:sp>
        <p:sp>
          <p:nvSpPr>
            <p:cNvPr id="781" name="Freeform 780">
              <a:extLst>
                <a:ext uri="{FF2B5EF4-FFF2-40B4-BE49-F238E27FC236}">
                  <a16:creationId xmlns:a16="http://schemas.microsoft.com/office/drawing/2014/main" id="{0D748053-2636-CED5-21A7-94485C936712}"/>
                </a:ext>
              </a:extLst>
            </p:cNvPr>
            <p:cNvSpPr/>
            <p:nvPr userDrawn="1"/>
          </p:nvSpPr>
          <p:spPr>
            <a:xfrm>
              <a:off x="8125144" y="2072466"/>
              <a:ext cx="9580" cy="13389"/>
            </a:xfrm>
            <a:custGeom>
              <a:avLst/>
              <a:gdLst>
                <a:gd name="connsiteX0" fmla="*/ 4099 w 4120"/>
                <a:gd name="connsiteY0" fmla="*/ 3447 h 5758"/>
                <a:gd name="connsiteX1" fmla="*/ 3624 w 4120"/>
                <a:gd name="connsiteY1" fmla="*/ 1464 h 5758"/>
                <a:gd name="connsiteX2" fmla="*/ 2311 w 4120"/>
                <a:gd name="connsiteY2" fmla="*/ 0 h 5758"/>
                <a:gd name="connsiteX3" fmla="*/ 123 w 4120"/>
                <a:gd name="connsiteY3" fmla="*/ 1545 h 5758"/>
                <a:gd name="connsiteX4" fmla="*/ 1174 w 4120"/>
                <a:gd name="connsiteY4" fmla="*/ 5246 h 5758"/>
                <a:gd name="connsiteX5" fmla="*/ 3469 w 4120"/>
                <a:gd name="connsiteY5" fmla="*/ 5185 h 5758"/>
                <a:gd name="connsiteX6" fmla="*/ 4120 w 4120"/>
                <a:gd name="connsiteY6" fmla="*/ 3436 h 5758"/>
                <a:gd name="connsiteX7" fmla="*/ 4078 w 4120"/>
                <a:gd name="connsiteY7" fmla="*/ 3436 h 5758"/>
                <a:gd name="connsiteX8" fmla="*/ 4099 w 4120"/>
                <a:gd name="connsiteY8" fmla="*/ 3447 h 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 h="5758">
                  <a:moveTo>
                    <a:pt x="4099" y="3447"/>
                  </a:moveTo>
                  <a:cubicBezTo>
                    <a:pt x="3955" y="2786"/>
                    <a:pt x="3768" y="2125"/>
                    <a:pt x="3624" y="1464"/>
                  </a:cubicBezTo>
                  <a:cubicBezTo>
                    <a:pt x="3480" y="834"/>
                    <a:pt x="3811" y="0"/>
                    <a:pt x="2311" y="0"/>
                  </a:cubicBezTo>
                  <a:cubicBezTo>
                    <a:pt x="816" y="0"/>
                    <a:pt x="379" y="772"/>
                    <a:pt x="123" y="1545"/>
                  </a:cubicBezTo>
                  <a:cubicBezTo>
                    <a:pt x="-353" y="2836"/>
                    <a:pt x="672" y="4046"/>
                    <a:pt x="1174" y="5246"/>
                  </a:cubicBezTo>
                  <a:cubicBezTo>
                    <a:pt x="1468" y="5968"/>
                    <a:pt x="2850" y="5907"/>
                    <a:pt x="3469" y="5185"/>
                  </a:cubicBezTo>
                  <a:cubicBezTo>
                    <a:pt x="3902" y="4697"/>
                    <a:pt x="3944" y="4036"/>
                    <a:pt x="4120" y="3436"/>
                  </a:cubicBezTo>
                  <a:lnTo>
                    <a:pt x="4078" y="3436"/>
                  </a:lnTo>
                  <a:lnTo>
                    <a:pt x="4099" y="3447"/>
                  </a:lnTo>
                  <a:close/>
                </a:path>
              </a:pathLst>
            </a:custGeom>
            <a:solidFill>
              <a:srgbClr val="FFFFFF">
                <a:alpha val="30000"/>
              </a:srgbClr>
            </a:solidFill>
            <a:ln w="5331" cap="flat">
              <a:noFill/>
              <a:prstDash val="solid"/>
              <a:miter/>
            </a:ln>
          </p:spPr>
          <p:txBody>
            <a:bodyPr rtlCol="0" anchor="ctr"/>
            <a:lstStyle/>
            <a:p>
              <a:endParaRPr lang="en-US"/>
            </a:p>
          </p:txBody>
        </p:sp>
        <p:sp>
          <p:nvSpPr>
            <p:cNvPr id="782" name="Freeform 781">
              <a:extLst>
                <a:ext uri="{FF2B5EF4-FFF2-40B4-BE49-F238E27FC236}">
                  <a16:creationId xmlns:a16="http://schemas.microsoft.com/office/drawing/2014/main" id="{410CC7A2-62F3-370F-FD31-5E93A67B2CF5}"/>
                </a:ext>
              </a:extLst>
            </p:cNvPr>
            <p:cNvSpPr/>
            <p:nvPr userDrawn="1"/>
          </p:nvSpPr>
          <p:spPr>
            <a:xfrm>
              <a:off x="7932508" y="2074208"/>
              <a:ext cx="8234" cy="14696"/>
            </a:xfrm>
            <a:custGeom>
              <a:avLst/>
              <a:gdLst>
                <a:gd name="connsiteX0" fmla="*/ 3532 w 3541"/>
                <a:gd name="connsiteY0" fmla="*/ 3107 h 6320"/>
                <a:gd name="connsiteX1" fmla="*/ 3131 w 3541"/>
                <a:gd name="connsiteY1" fmla="*/ 1124 h 6320"/>
                <a:gd name="connsiteX2" fmla="*/ 1530 w 3541"/>
                <a:gd name="connsiteY2" fmla="*/ 66 h 6320"/>
                <a:gd name="connsiteX3" fmla="*/ 404 w 3541"/>
                <a:gd name="connsiteY3" fmla="*/ 615 h 6320"/>
                <a:gd name="connsiteX4" fmla="*/ 1167 w 3541"/>
                <a:gd name="connsiteY4" fmla="*/ 6106 h 6320"/>
                <a:gd name="connsiteX5" fmla="*/ 3131 w 3541"/>
                <a:gd name="connsiteY5" fmla="*/ 5588 h 6320"/>
                <a:gd name="connsiteX6" fmla="*/ 3532 w 3541"/>
                <a:gd name="connsiteY6" fmla="*/ 3087 h 6320"/>
                <a:gd name="connsiteX7" fmla="*/ 3532 w 3541"/>
                <a:gd name="connsiteY7" fmla="*/ 3117 h 6320"/>
                <a:gd name="connsiteX8" fmla="*/ 3532 w 3541"/>
                <a:gd name="connsiteY8" fmla="*/ 3107 h 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1" h="6320">
                  <a:moveTo>
                    <a:pt x="3532" y="3107"/>
                  </a:moveTo>
                  <a:cubicBezTo>
                    <a:pt x="3420" y="2680"/>
                    <a:pt x="3206" y="1927"/>
                    <a:pt x="3131" y="1124"/>
                  </a:cubicBezTo>
                  <a:cubicBezTo>
                    <a:pt x="3019" y="402"/>
                    <a:pt x="2037" y="382"/>
                    <a:pt x="1530" y="66"/>
                  </a:cubicBezTo>
                  <a:cubicBezTo>
                    <a:pt x="1098" y="-188"/>
                    <a:pt x="655" y="351"/>
                    <a:pt x="404" y="615"/>
                  </a:cubicBezTo>
                  <a:cubicBezTo>
                    <a:pt x="-402" y="1419"/>
                    <a:pt x="73" y="5557"/>
                    <a:pt x="1167" y="6106"/>
                  </a:cubicBezTo>
                  <a:cubicBezTo>
                    <a:pt x="1973" y="6513"/>
                    <a:pt x="2768" y="6340"/>
                    <a:pt x="3131" y="5588"/>
                  </a:cubicBezTo>
                  <a:cubicBezTo>
                    <a:pt x="3532" y="4896"/>
                    <a:pt x="3564" y="4175"/>
                    <a:pt x="3532" y="3087"/>
                  </a:cubicBezTo>
                  <a:lnTo>
                    <a:pt x="3532" y="3117"/>
                  </a:lnTo>
                  <a:lnTo>
                    <a:pt x="3532" y="3107"/>
                  </a:lnTo>
                  <a:close/>
                </a:path>
              </a:pathLst>
            </a:custGeom>
            <a:solidFill>
              <a:srgbClr val="FFFFFF">
                <a:alpha val="30000"/>
              </a:srgbClr>
            </a:solidFill>
            <a:ln w="5331" cap="flat">
              <a:noFill/>
              <a:prstDash val="solid"/>
              <a:miter/>
            </a:ln>
          </p:spPr>
          <p:txBody>
            <a:bodyPr rtlCol="0" anchor="ctr"/>
            <a:lstStyle/>
            <a:p>
              <a:endParaRPr lang="en-US"/>
            </a:p>
          </p:txBody>
        </p:sp>
        <p:sp>
          <p:nvSpPr>
            <p:cNvPr id="783" name="Freeform 782">
              <a:extLst>
                <a:ext uri="{FF2B5EF4-FFF2-40B4-BE49-F238E27FC236}">
                  <a16:creationId xmlns:a16="http://schemas.microsoft.com/office/drawing/2014/main" id="{6221843E-6EC8-EB5F-FE23-EB8241F6D5BC}"/>
                </a:ext>
              </a:extLst>
            </p:cNvPr>
            <p:cNvSpPr/>
            <p:nvPr userDrawn="1"/>
          </p:nvSpPr>
          <p:spPr>
            <a:xfrm>
              <a:off x="7683846" y="2080768"/>
              <a:ext cx="22146" cy="10094"/>
            </a:xfrm>
            <a:custGeom>
              <a:avLst/>
              <a:gdLst>
                <a:gd name="connsiteX0" fmla="*/ 8644 w 9524"/>
                <a:gd name="connsiteY0" fmla="*/ 0 h 4341"/>
                <a:gd name="connsiteX1" fmla="*/ 8431 w 9524"/>
                <a:gd name="connsiteY1" fmla="*/ 112 h 4341"/>
                <a:gd name="connsiteX2" fmla="*/ 3221 w 9524"/>
                <a:gd name="connsiteY2" fmla="*/ 2674 h 4341"/>
                <a:gd name="connsiteX3" fmla="*/ 814 w 9524"/>
                <a:gd name="connsiteY3" fmla="*/ 2705 h 4341"/>
                <a:gd name="connsiteX4" fmla="*/ 483 w 9524"/>
                <a:gd name="connsiteY4" fmla="*/ 3538 h 4341"/>
                <a:gd name="connsiteX5" fmla="*/ 1871 w 9524"/>
                <a:gd name="connsiteY5" fmla="*/ 4342 h 4341"/>
                <a:gd name="connsiteX6" fmla="*/ 5041 w 9524"/>
                <a:gd name="connsiteY6" fmla="*/ 4342 h 4341"/>
                <a:gd name="connsiteX7" fmla="*/ 8644 w 9524"/>
                <a:gd name="connsiteY7" fmla="*/ 0 h 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4" h="4341">
                  <a:moveTo>
                    <a:pt x="8644" y="0"/>
                  </a:moveTo>
                  <a:cubicBezTo>
                    <a:pt x="8644" y="0"/>
                    <a:pt x="8431" y="61"/>
                    <a:pt x="8431" y="112"/>
                  </a:cubicBezTo>
                  <a:cubicBezTo>
                    <a:pt x="7806" y="1830"/>
                    <a:pt x="6061" y="2684"/>
                    <a:pt x="3221" y="2674"/>
                  </a:cubicBezTo>
                  <a:cubicBezTo>
                    <a:pt x="2415" y="2674"/>
                    <a:pt x="1583" y="2613"/>
                    <a:pt x="814" y="2705"/>
                  </a:cubicBezTo>
                  <a:cubicBezTo>
                    <a:pt x="-19" y="2786"/>
                    <a:pt x="-350" y="3080"/>
                    <a:pt x="483" y="3538"/>
                  </a:cubicBezTo>
                  <a:cubicBezTo>
                    <a:pt x="526" y="4138"/>
                    <a:pt x="1033" y="4342"/>
                    <a:pt x="1871" y="4342"/>
                  </a:cubicBezTo>
                  <a:lnTo>
                    <a:pt x="5041" y="4342"/>
                  </a:lnTo>
                  <a:cubicBezTo>
                    <a:pt x="9381" y="4342"/>
                    <a:pt x="10544" y="2938"/>
                    <a:pt x="8644"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84" name="Freeform 783">
              <a:extLst>
                <a:ext uri="{FF2B5EF4-FFF2-40B4-BE49-F238E27FC236}">
                  <a16:creationId xmlns:a16="http://schemas.microsoft.com/office/drawing/2014/main" id="{D34F1BBD-DD8F-9FEE-2117-B3C0B8C1DC92}"/>
                </a:ext>
              </a:extLst>
            </p:cNvPr>
            <p:cNvSpPr/>
            <p:nvPr userDrawn="1"/>
          </p:nvSpPr>
          <p:spPr>
            <a:xfrm>
              <a:off x="7860042" y="2071327"/>
              <a:ext cx="26687" cy="11971"/>
            </a:xfrm>
            <a:custGeom>
              <a:avLst/>
              <a:gdLst>
                <a:gd name="connsiteX0" fmla="*/ 1753 w 11477"/>
                <a:gd name="connsiteY0" fmla="*/ 5148 h 5148"/>
                <a:gd name="connsiteX1" fmla="*/ 1865 w 11477"/>
                <a:gd name="connsiteY1" fmla="*/ 4802 h 5148"/>
                <a:gd name="connsiteX2" fmla="*/ 2372 w 11477"/>
                <a:gd name="connsiteY2" fmla="*/ 979 h 5148"/>
                <a:gd name="connsiteX3" fmla="*/ 11408 w 11477"/>
                <a:gd name="connsiteY3" fmla="*/ 1498 h 5148"/>
                <a:gd name="connsiteX4" fmla="*/ 9588 w 11477"/>
                <a:gd name="connsiteY4" fmla="*/ 64 h 5148"/>
                <a:gd name="connsiteX5" fmla="*/ 2628 w 11477"/>
                <a:gd name="connsiteY5" fmla="*/ 3 h 5148"/>
                <a:gd name="connsiteX6" fmla="*/ 264 w 11477"/>
                <a:gd name="connsiteY6" fmla="*/ 1122 h 5148"/>
                <a:gd name="connsiteX7" fmla="*/ 1763 w 11477"/>
                <a:gd name="connsiteY7" fmla="*/ 5138 h 5148"/>
                <a:gd name="connsiteX8" fmla="*/ 1753 w 11477"/>
                <a:gd name="connsiteY8" fmla="*/ 5148 h 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7" h="5148">
                  <a:moveTo>
                    <a:pt x="1753" y="5148"/>
                  </a:moveTo>
                  <a:cubicBezTo>
                    <a:pt x="1753" y="5148"/>
                    <a:pt x="1865" y="4914"/>
                    <a:pt x="1865" y="4802"/>
                  </a:cubicBezTo>
                  <a:cubicBezTo>
                    <a:pt x="2084" y="3480"/>
                    <a:pt x="514" y="1244"/>
                    <a:pt x="2372" y="979"/>
                  </a:cubicBezTo>
                  <a:cubicBezTo>
                    <a:pt x="5179" y="573"/>
                    <a:pt x="8569" y="206"/>
                    <a:pt x="11408" y="1498"/>
                  </a:cubicBezTo>
                  <a:cubicBezTo>
                    <a:pt x="11697" y="491"/>
                    <a:pt x="11078" y="64"/>
                    <a:pt x="9588" y="64"/>
                  </a:cubicBezTo>
                  <a:cubicBezTo>
                    <a:pt x="7299" y="64"/>
                    <a:pt x="4966" y="-17"/>
                    <a:pt x="2628" y="3"/>
                  </a:cubicBezTo>
                  <a:cubicBezTo>
                    <a:pt x="1534" y="3"/>
                    <a:pt x="296" y="258"/>
                    <a:pt x="264" y="1122"/>
                  </a:cubicBezTo>
                  <a:cubicBezTo>
                    <a:pt x="119" y="2524"/>
                    <a:pt x="-756" y="4172"/>
                    <a:pt x="1763" y="5138"/>
                  </a:cubicBezTo>
                  <a:lnTo>
                    <a:pt x="1753" y="5148"/>
                  </a:lnTo>
                  <a:close/>
                </a:path>
              </a:pathLst>
            </a:custGeom>
            <a:solidFill>
              <a:srgbClr val="FFFFFF">
                <a:alpha val="30000"/>
              </a:srgbClr>
            </a:solidFill>
            <a:ln w="5331" cap="flat">
              <a:noFill/>
              <a:prstDash val="solid"/>
              <a:miter/>
            </a:ln>
          </p:spPr>
          <p:txBody>
            <a:bodyPr rtlCol="0" anchor="ctr"/>
            <a:lstStyle/>
            <a:p>
              <a:endParaRPr lang="en-US"/>
            </a:p>
          </p:txBody>
        </p:sp>
        <p:sp>
          <p:nvSpPr>
            <p:cNvPr id="785" name="Freeform 784">
              <a:extLst>
                <a:ext uri="{FF2B5EF4-FFF2-40B4-BE49-F238E27FC236}">
                  <a16:creationId xmlns:a16="http://schemas.microsoft.com/office/drawing/2014/main" id="{3340E3D5-4352-89F6-BCEC-C6AA29A4026A}"/>
                </a:ext>
              </a:extLst>
            </p:cNvPr>
            <p:cNvSpPr/>
            <p:nvPr userDrawn="1"/>
          </p:nvSpPr>
          <p:spPr>
            <a:xfrm>
              <a:off x="7956884" y="2073408"/>
              <a:ext cx="7094" cy="13110"/>
            </a:xfrm>
            <a:custGeom>
              <a:avLst/>
              <a:gdLst>
                <a:gd name="connsiteX0" fmla="*/ 3009 w 3051"/>
                <a:gd name="connsiteY0" fmla="*/ 3589 h 5638"/>
                <a:gd name="connsiteX1" fmla="*/ 2721 w 3051"/>
                <a:gd name="connsiteY1" fmla="*/ 773 h 5638"/>
                <a:gd name="connsiteX2" fmla="*/ 1888 w 3051"/>
                <a:gd name="connsiteY2" fmla="*/ 0 h 5638"/>
                <a:gd name="connsiteX3" fmla="*/ 687 w 3051"/>
                <a:gd name="connsiteY3" fmla="*/ 569 h 5638"/>
                <a:gd name="connsiteX4" fmla="*/ 975 w 3051"/>
                <a:gd name="connsiteY4" fmla="*/ 5114 h 5638"/>
                <a:gd name="connsiteX5" fmla="*/ 1958 w 3051"/>
                <a:gd name="connsiteY5" fmla="*/ 5633 h 5638"/>
                <a:gd name="connsiteX6" fmla="*/ 2865 w 3051"/>
                <a:gd name="connsiteY6" fmla="*/ 4942 h 5638"/>
                <a:gd name="connsiteX7" fmla="*/ 3052 w 3051"/>
                <a:gd name="connsiteY7" fmla="*/ 3589 h 5638"/>
                <a:gd name="connsiteX8" fmla="*/ 3009 w 3051"/>
                <a:gd name="connsiteY8" fmla="*/ 3589 h 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1" h="5638">
                  <a:moveTo>
                    <a:pt x="3009" y="3589"/>
                  </a:moveTo>
                  <a:cubicBezTo>
                    <a:pt x="2897" y="2471"/>
                    <a:pt x="2865" y="1607"/>
                    <a:pt x="2721" y="773"/>
                  </a:cubicBezTo>
                  <a:cubicBezTo>
                    <a:pt x="2651" y="427"/>
                    <a:pt x="2651" y="0"/>
                    <a:pt x="1888" y="0"/>
                  </a:cubicBezTo>
                  <a:cubicBezTo>
                    <a:pt x="1306" y="0"/>
                    <a:pt x="1007" y="234"/>
                    <a:pt x="687" y="569"/>
                  </a:cubicBezTo>
                  <a:cubicBezTo>
                    <a:pt x="-882" y="2156"/>
                    <a:pt x="687" y="3620"/>
                    <a:pt x="975" y="5114"/>
                  </a:cubicBezTo>
                  <a:cubicBezTo>
                    <a:pt x="1018" y="5429"/>
                    <a:pt x="1483" y="5572"/>
                    <a:pt x="1958" y="5633"/>
                  </a:cubicBezTo>
                  <a:cubicBezTo>
                    <a:pt x="2721" y="5694"/>
                    <a:pt x="2764" y="5257"/>
                    <a:pt x="2865" y="4942"/>
                  </a:cubicBezTo>
                  <a:cubicBezTo>
                    <a:pt x="2982" y="4393"/>
                    <a:pt x="3009" y="3844"/>
                    <a:pt x="3052" y="3589"/>
                  </a:cubicBezTo>
                  <a:lnTo>
                    <a:pt x="3009" y="3589"/>
                  </a:lnTo>
                  <a:close/>
                </a:path>
              </a:pathLst>
            </a:custGeom>
            <a:solidFill>
              <a:srgbClr val="FFFFFF">
                <a:alpha val="30000"/>
              </a:srgbClr>
            </a:solidFill>
            <a:ln w="5331" cap="flat">
              <a:noFill/>
              <a:prstDash val="solid"/>
              <a:miter/>
            </a:ln>
          </p:spPr>
          <p:txBody>
            <a:bodyPr rtlCol="0" anchor="ctr"/>
            <a:lstStyle/>
            <a:p>
              <a:endParaRPr lang="en-US"/>
            </a:p>
          </p:txBody>
        </p:sp>
        <p:sp>
          <p:nvSpPr>
            <p:cNvPr id="786" name="Freeform 785">
              <a:extLst>
                <a:ext uri="{FF2B5EF4-FFF2-40B4-BE49-F238E27FC236}">
                  <a16:creationId xmlns:a16="http://schemas.microsoft.com/office/drawing/2014/main" id="{6E7AD3F3-F7DF-EF79-2B9A-1184AB62160B}"/>
                </a:ext>
              </a:extLst>
            </p:cNvPr>
            <p:cNvSpPr/>
            <p:nvPr userDrawn="1"/>
          </p:nvSpPr>
          <p:spPr>
            <a:xfrm>
              <a:off x="7899073" y="2072841"/>
              <a:ext cx="17981" cy="6250"/>
            </a:xfrm>
            <a:custGeom>
              <a:avLst/>
              <a:gdLst>
                <a:gd name="connsiteX0" fmla="*/ 115 w 7733"/>
                <a:gd name="connsiteY0" fmla="*/ 1977 h 2688"/>
                <a:gd name="connsiteX1" fmla="*/ 3473 w 7733"/>
                <a:gd name="connsiteY1" fmla="*/ 1631 h 2688"/>
                <a:gd name="connsiteX2" fmla="*/ 7625 w 7733"/>
                <a:gd name="connsiteY2" fmla="*/ 2688 h 2688"/>
                <a:gd name="connsiteX3" fmla="*/ 6718 w 7733"/>
                <a:gd name="connsiteY3" fmla="*/ 330 h 2688"/>
                <a:gd name="connsiteX4" fmla="*/ 734 w 7733"/>
                <a:gd name="connsiteY4" fmla="*/ 330 h 2688"/>
                <a:gd name="connsiteX5" fmla="*/ 158 w 7733"/>
                <a:gd name="connsiteY5" fmla="*/ 1936 h 2688"/>
                <a:gd name="connsiteX6" fmla="*/ 115 w 7733"/>
                <a:gd name="connsiteY6" fmla="*/ 1967 h 2688"/>
                <a:gd name="connsiteX7" fmla="*/ 115 w 7733"/>
                <a:gd name="connsiteY7" fmla="*/ 1977 h 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3" h="2688">
                  <a:moveTo>
                    <a:pt x="115" y="1977"/>
                  </a:moveTo>
                  <a:cubicBezTo>
                    <a:pt x="1167" y="1865"/>
                    <a:pt x="1572" y="-260"/>
                    <a:pt x="3473" y="1631"/>
                  </a:cubicBezTo>
                  <a:cubicBezTo>
                    <a:pt x="4022" y="2201"/>
                    <a:pt x="6424" y="1886"/>
                    <a:pt x="7625" y="2688"/>
                  </a:cubicBezTo>
                  <a:cubicBezTo>
                    <a:pt x="7551" y="1824"/>
                    <a:pt x="8287" y="594"/>
                    <a:pt x="6718" y="330"/>
                  </a:cubicBezTo>
                  <a:cubicBezTo>
                    <a:pt x="4828" y="15"/>
                    <a:pt x="2667" y="-219"/>
                    <a:pt x="734" y="330"/>
                  </a:cubicBezTo>
                  <a:cubicBezTo>
                    <a:pt x="-173" y="584"/>
                    <a:pt x="-72" y="1336"/>
                    <a:pt x="158" y="1936"/>
                  </a:cubicBezTo>
                  <a:lnTo>
                    <a:pt x="115" y="1967"/>
                  </a:lnTo>
                  <a:lnTo>
                    <a:pt x="115" y="1977"/>
                  </a:lnTo>
                  <a:close/>
                </a:path>
              </a:pathLst>
            </a:custGeom>
            <a:solidFill>
              <a:srgbClr val="FFFFFF">
                <a:alpha val="30000"/>
              </a:srgbClr>
            </a:solidFill>
            <a:ln w="5331" cap="flat">
              <a:noFill/>
              <a:prstDash val="solid"/>
              <a:miter/>
            </a:ln>
          </p:spPr>
          <p:txBody>
            <a:bodyPr rtlCol="0" anchor="ctr"/>
            <a:lstStyle/>
            <a:p>
              <a:endParaRPr lang="en-US"/>
            </a:p>
          </p:txBody>
        </p:sp>
        <p:sp>
          <p:nvSpPr>
            <p:cNvPr id="787" name="Freeform 786">
              <a:extLst>
                <a:ext uri="{FF2B5EF4-FFF2-40B4-BE49-F238E27FC236}">
                  <a16:creationId xmlns:a16="http://schemas.microsoft.com/office/drawing/2014/main" id="{082F50AC-1BE6-3C9F-F4A7-75A2B8DE1AC8}"/>
                </a:ext>
              </a:extLst>
            </p:cNvPr>
            <p:cNvSpPr/>
            <p:nvPr userDrawn="1"/>
          </p:nvSpPr>
          <p:spPr>
            <a:xfrm>
              <a:off x="7902009" y="2086492"/>
              <a:ext cx="14410" cy="2572"/>
            </a:xfrm>
            <a:custGeom>
              <a:avLst/>
              <a:gdLst>
                <a:gd name="connsiteX0" fmla="*/ 6197 w 6197"/>
                <a:gd name="connsiteY0" fmla="*/ 0 h 1106"/>
                <a:gd name="connsiteX1" fmla="*/ 0 w 6197"/>
                <a:gd name="connsiteY1" fmla="*/ 61 h 1106"/>
                <a:gd name="connsiteX2" fmla="*/ 187 w 6197"/>
                <a:gd name="connsiteY2" fmla="*/ 894 h 1106"/>
                <a:gd name="connsiteX3" fmla="*/ 6010 w 6197"/>
                <a:gd name="connsiteY3" fmla="*/ 691 h 1106"/>
                <a:gd name="connsiteX4" fmla="*/ 6197 w 6197"/>
                <a:gd name="connsiteY4" fmla="*/ 0 h 1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 h="1106">
                  <a:moveTo>
                    <a:pt x="6197" y="0"/>
                  </a:moveTo>
                  <a:cubicBezTo>
                    <a:pt x="4121" y="0"/>
                    <a:pt x="2076" y="30"/>
                    <a:pt x="0" y="61"/>
                  </a:cubicBezTo>
                  <a:cubicBezTo>
                    <a:pt x="43" y="345"/>
                    <a:pt x="75" y="894"/>
                    <a:pt x="187" y="894"/>
                  </a:cubicBezTo>
                  <a:cubicBezTo>
                    <a:pt x="2151" y="1068"/>
                    <a:pt x="4121" y="1352"/>
                    <a:pt x="6010" y="691"/>
                  </a:cubicBezTo>
                  <a:cubicBezTo>
                    <a:pt x="6197" y="631"/>
                    <a:pt x="6154" y="224"/>
                    <a:pt x="6197"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88" name="Freeform 787">
              <a:extLst>
                <a:ext uri="{FF2B5EF4-FFF2-40B4-BE49-F238E27FC236}">
                  <a16:creationId xmlns:a16="http://schemas.microsoft.com/office/drawing/2014/main" id="{0F9734C6-EC81-7F55-6CBD-81F964ABADF2}"/>
                </a:ext>
              </a:extLst>
            </p:cNvPr>
            <p:cNvSpPr/>
            <p:nvPr userDrawn="1"/>
          </p:nvSpPr>
          <p:spPr>
            <a:xfrm>
              <a:off x="7886483" y="2074813"/>
              <a:ext cx="4130" cy="9952"/>
            </a:xfrm>
            <a:custGeom>
              <a:avLst/>
              <a:gdLst>
                <a:gd name="connsiteX0" fmla="*/ 75 w 1776"/>
                <a:gd name="connsiteY0" fmla="*/ 0 h 4280"/>
                <a:gd name="connsiteX1" fmla="*/ 0 w 1776"/>
                <a:gd name="connsiteY1" fmla="*/ 4281 h 4280"/>
                <a:gd name="connsiteX2" fmla="*/ 75 w 1776"/>
                <a:gd name="connsiteY2" fmla="*/ 0 h 4280"/>
              </a:gdLst>
              <a:ahLst/>
              <a:cxnLst>
                <a:cxn ang="0">
                  <a:pos x="connsiteX0" y="connsiteY0"/>
                </a:cxn>
                <a:cxn ang="0">
                  <a:pos x="connsiteX1" y="connsiteY1"/>
                </a:cxn>
                <a:cxn ang="0">
                  <a:pos x="connsiteX2" y="connsiteY2"/>
                </a:cxn>
              </a:cxnLst>
              <a:rect l="l" t="t" r="r" b="b"/>
              <a:pathLst>
                <a:path w="1776" h="4280">
                  <a:moveTo>
                    <a:pt x="75" y="0"/>
                  </a:moveTo>
                  <a:cubicBezTo>
                    <a:pt x="75" y="1434"/>
                    <a:pt x="0" y="2877"/>
                    <a:pt x="0" y="4281"/>
                  </a:cubicBezTo>
                  <a:cubicBezTo>
                    <a:pt x="2343" y="3559"/>
                    <a:pt x="2370" y="1261"/>
                    <a:pt x="75"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789" name="Freeform 788">
              <a:extLst>
                <a:ext uri="{FF2B5EF4-FFF2-40B4-BE49-F238E27FC236}">
                  <a16:creationId xmlns:a16="http://schemas.microsoft.com/office/drawing/2014/main" id="{0CDE8C0C-9BE6-3C0E-2BE8-80B3FFE835E0}"/>
                </a:ext>
              </a:extLst>
            </p:cNvPr>
            <p:cNvSpPr/>
            <p:nvPr userDrawn="1"/>
          </p:nvSpPr>
          <p:spPr>
            <a:xfrm>
              <a:off x="7729254" y="2076882"/>
              <a:ext cx="120541" cy="8727"/>
            </a:xfrm>
            <a:custGeom>
              <a:avLst/>
              <a:gdLst>
                <a:gd name="connsiteX0" fmla="*/ 25818 w 51839"/>
                <a:gd name="connsiteY0" fmla="*/ 31 h 3753"/>
                <a:gd name="connsiteX1" fmla="*/ 2135 w 51839"/>
                <a:gd name="connsiteY1" fmla="*/ 31 h 3753"/>
                <a:gd name="connsiteX2" fmla="*/ 59 w 51839"/>
                <a:gd name="connsiteY2" fmla="*/ 520 h 3753"/>
                <a:gd name="connsiteX3" fmla="*/ 640 w 51839"/>
                <a:gd name="connsiteY3" fmla="*/ 1841 h 3753"/>
                <a:gd name="connsiteX4" fmla="*/ 5770 w 51839"/>
                <a:gd name="connsiteY4" fmla="*/ 3590 h 3753"/>
                <a:gd name="connsiteX5" fmla="*/ 49026 w 51839"/>
                <a:gd name="connsiteY5" fmla="*/ 3509 h 3753"/>
                <a:gd name="connsiteX6" fmla="*/ 51839 w 51839"/>
                <a:gd name="connsiteY6" fmla="*/ 2045 h 3753"/>
                <a:gd name="connsiteX7" fmla="*/ 48882 w 51839"/>
                <a:gd name="connsiteY7" fmla="*/ 1 h 3753"/>
                <a:gd name="connsiteX8" fmla="*/ 25780 w 51839"/>
                <a:gd name="connsiteY8" fmla="*/ 31 h 3753"/>
                <a:gd name="connsiteX9" fmla="*/ 25818 w 51839"/>
                <a:gd name="connsiteY9" fmla="*/ 31 h 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39" h="3753">
                  <a:moveTo>
                    <a:pt x="25818" y="31"/>
                  </a:moveTo>
                  <a:lnTo>
                    <a:pt x="2135" y="31"/>
                  </a:lnTo>
                  <a:cubicBezTo>
                    <a:pt x="1404" y="31"/>
                    <a:pt x="389" y="-141"/>
                    <a:pt x="59" y="520"/>
                  </a:cubicBezTo>
                  <a:cubicBezTo>
                    <a:pt x="-230" y="1038"/>
                    <a:pt x="640" y="1587"/>
                    <a:pt x="640" y="1841"/>
                  </a:cubicBezTo>
                  <a:cubicBezTo>
                    <a:pt x="929" y="4546"/>
                    <a:pt x="3811" y="3590"/>
                    <a:pt x="5770" y="3590"/>
                  </a:cubicBezTo>
                  <a:cubicBezTo>
                    <a:pt x="20171" y="3590"/>
                    <a:pt x="34630" y="3529"/>
                    <a:pt x="49026" y="3509"/>
                  </a:cubicBezTo>
                  <a:cubicBezTo>
                    <a:pt x="50627" y="3509"/>
                    <a:pt x="51871" y="3509"/>
                    <a:pt x="51839" y="2045"/>
                  </a:cubicBezTo>
                  <a:cubicBezTo>
                    <a:pt x="51764" y="662"/>
                    <a:pt x="51289" y="-29"/>
                    <a:pt x="48882" y="1"/>
                  </a:cubicBezTo>
                  <a:cubicBezTo>
                    <a:pt x="41201" y="82"/>
                    <a:pt x="33504" y="31"/>
                    <a:pt x="25780" y="31"/>
                  </a:cubicBezTo>
                  <a:lnTo>
                    <a:pt x="25818" y="31"/>
                  </a:lnTo>
                  <a:close/>
                </a:path>
              </a:pathLst>
            </a:custGeom>
            <a:solidFill>
              <a:srgbClr val="FFFFFF">
                <a:alpha val="30000"/>
              </a:srgbClr>
            </a:solidFill>
            <a:ln w="5331" cap="flat">
              <a:noFill/>
              <a:prstDash val="solid"/>
              <a:miter/>
            </a:ln>
          </p:spPr>
          <p:txBody>
            <a:bodyPr rtlCol="0" anchor="ctr"/>
            <a:lstStyle/>
            <a:p>
              <a:endParaRPr lang="en-US"/>
            </a:p>
          </p:txBody>
        </p:sp>
        <p:sp>
          <p:nvSpPr>
            <p:cNvPr id="790" name="Freeform 789">
              <a:extLst>
                <a:ext uri="{FF2B5EF4-FFF2-40B4-BE49-F238E27FC236}">
                  <a16:creationId xmlns:a16="http://schemas.microsoft.com/office/drawing/2014/main" id="{1C51A138-8081-108F-8327-F63EC4C1184E}"/>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791" name="Freeform 790">
              <a:extLst>
                <a:ext uri="{FF2B5EF4-FFF2-40B4-BE49-F238E27FC236}">
                  <a16:creationId xmlns:a16="http://schemas.microsoft.com/office/drawing/2014/main" id="{3C3848A8-8D75-2D53-E028-9671E449879C}"/>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792" name="Freeform 791">
              <a:extLst>
                <a:ext uri="{FF2B5EF4-FFF2-40B4-BE49-F238E27FC236}">
                  <a16:creationId xmlns:a16="http://schemas.microsoft.com/office/drawing/2014/main" id="{17723EDE-57DE-D649-B7F6-49E4EE61082B}"/>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793" name="Freeform 792">
              <a:extLst>
                <a:ext uri="{FF2B5EF4-FFF2-40B4-BE49-F238E27FC236}">
                  <a16:creationId xmlns:a16="http://schemas.microsoft.com/office/drawing/2014/main" id="{9736F3E0-C234-A89A-4615-792BDBF71430}"/>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794" name="Freeform 793">
              <a:extLst>
                <a:ext uri="{FF2B5EF4-FFF2-40B4-BE49-F238E27FC236}">
                  <a16:creationId xmlns:a16="http://schemas.microsoft.com/office/drawing/2014/main" id="{377E9A9F-A5D5-8F97-5CC3-B0EC4F3448EB}"/>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795" name="Freeform 794">
              <a:extLst>
                <a:ext uri="{FF2B5EF4-FFF2-40B4-BE49-F238E27FC236}">
                  <a16:creationId xmlns:a16="http://schemas.microsoft.com/office/drawing/2014/main" id="{857F2EE7-B94A-184B-5A4A-31641654FC1C}"/>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796" name="Freeform 795">
              <a:extLst>
                <a:ext uri="{FF2B5EF4-FFF2-40B4-BE49-F238E27FC236}">
                  <a16:creationId xmlns:a16="http://schemas.microsoft.com/office/drawing/2014/main" id="{2C89BCB1-69FE-61F5-6F1F-E095B3B6A104}"/>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797" name="Freeform 796">
              <a:extLst>
                <a:ext uri="{FF2B5EF4-FFF2-40B4-BE49-F238E27FC236}">
                  <a16:creationId xmlns:a16="http://schemas.microsoft.com/office/drawing/2014/main" id="{610A07F9-A554-E6F9-9DCC-97461D17E6A6}"/>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798" name="Freeform 797">
              <a:extLst>
                <a:ext uri="{FF2B5EF4-FFF2-40B4-BE49-F238E27FC236}">
                  <a16:creationId xmlns:a16="http://schemas.microsoft.com/office/drawing/2014/main" id="{876CC748-D7B1-A058-3ECB-494EAB5FCB3B}"/>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799" name="Freeform 798">
              <a:extLst>
                <a:ext uri="{FF2B5EF4-FFF2-40B4-BE49-F238E27FC236}">
                  <a16:creationId xmlns:a16="http://schemas.microsoft.com/office/drawing/2014/main" id="{9F430A73-CE26-9E43-1F5E-34CAF45EDE27}"/>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800" name="Freeform 799">
              <a:extLst>
                <a:ext uri="{FF2B5EF4-FFF2-40B4-BE49-F238E27FC236}">
                  <a16:creationId xmlns:a16="http://schemas.microsoft.com/office/drawing/2014/main" id="{756D5837-2A2A-6B39-AE29-EE15247569DE}"/>
                </a:ext>
              </a:extLst>
            </p:cNvPr>
            <p:cNvSpPr/>
            <p:nvPr userDrawn="1"/>
          </p:nvSpPr>
          <p:spPr>
            <a:xfrm>
              <a:off x="8288280"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801" name="Freeform 800">
              <a:extLst>
                <a:ext uri="{FF2B5EF4-FFF2-40B4-BE49-F238E27FC236}">
                  <a16:creationId xmlns:a16="http://schemas.microsoft.com/office/drawing/2014/main" id="{FDEEEB30-50DC-A63E-C648-2D12D565E5F4}"/>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802" name="Freeform 801">
              <a:extLst>
                <a:ext uri="{FF2B5EF4-FFF2-40B4-BE49-F238E27FC236}">
                  <a16:creationId xmlns:a16="http://schemas.microsoft.com/office/drawing/2014/main" id="{2ED88455-71DC-B096-45CA-BA230ABEB0FE}"/>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803" name="Freeform 802">
              <a:extLst>
                <a:ext uri="{FF2B5EF4-FFF2-40B4-BE49-F238E27FC236}">
                  <a16:creationId xmlns:a16="http://schemas.microsoft.com/office/drawing/2014/main" id="{6EA30AAC-3C5E-5632-A668-AD61EF839FA6}"/>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804" name="Freeform 803">
              <a:extLst>
                <a:ext uri="{FF2B5EF4-FFF2-40B4-BE49-F238E27FC236}">
                  <a16:creationId xmlns:a16="http://schemas.microsoft.com/office/drawing/2014/main" id="{CF6F39AA-1B39-825E-CFDC-C7E71A2C285B}"/>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805" name="Freeform 804">
              <a:extLst>
                <a:ext uri="{FF2B5EF4-FFF2-40B4-BE49-F238E27FC236}">
                  <a16:creationId xmlns:a16="http://schemas.microsoft.com/office/drawing/2014/main" id="{992645C2-3924-C670-7602-23CFE3EEB2FE}"/>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806" name="Freeform 805">
              <a:extLst>
                <a:ext uri="{FF2B5EF4-FFF2-40B4-BE49-F238E27FC236}">
                  <a16:creationId xmlns:a16="http://schemas.microsoft.com/office/drawing/2014/main" id="{4B44BD22-2D50-8B51-B1AA-996E28D38621}"/>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807" name="Freeform 806">
              <a:extLst>
                <a:ext uri="{FF2B5EF4-FFF2-40B4-BE49-F238E27FC236}">
                  <a16:creationId xmlns:a16="http://schemas.microsoft.com/office/drawing/2014/main" id="{6FD5C4B8-0759-D07A-E23D-DFABA550B5BE}"/>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808" name="Freeform 807">
              <a:extLst>
                <a:ext uri="{FF2B5EF4-FFF2-40B4-BE49-F238E27FC236}">
                  <a16:creationId xmlns:a16="http://schemas.microsoft.com/office/drawing/2014/main" id="{019E12BC-147C-AA45-2B4F-15053A73B2E2}"/>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grpSp>
      <p:sp>
        <p:nvSpPr>
          <p:cNvPr id="810" name="Freeform 809">
            <a:extLst>
              <a:ext uri="{FF2B5EF4-FFF2-40B4-BE49-F238E27FC236}">
                <a16:creationId xmlns:a16="http://schemas.microsoft.com/office/drawing/2014/main" id="{8D341767-B42A-31B0-824B-2A805E773A81}"/>
              </a:ext>
            </a:extLst>
          </p:cNvPr>
          <p:cNvSpPr/>
          <p:nvPr userDrawn="1"/>
        </p:nvSpPr>
        <p:spPr>
          <a:xfrm>
            <a:off x="10740672" y="588479"/>
            <a:ext cx="719913" cy="667498"/>
          </a:xfrm>
          <a:custGeom>
            <a:avLst/>
            <a:gdLst>
              <a:gd name="connsiteX0" fmla="*/ 304062 w 304062"/>
              <a:gd name="connsiteY0" fmla="*/ 126701 h 281924"/>
              <a:gd name="connsiteX1" fmla="*/ 304062 w 304062"/>
              <a:gd name="connsiteY1" fmla="*/ 155223 h 281924"/>
              <a:gd name="connsiteX2" fmla="*/ 0 w 304062"/>
              <a:gd name="connsiteY2" fmla="*/ 281924 h 281924"/>
              <a:gd name="connsiteX3" fmla="*/ 0 w 304062"/>
              <a:gd name="connsiteY3" fmla="*/ 245438 h 281924"/>
              <a:gd name="connsiteX4" fmla="*/ 257593 w 304062"/>
              <a:gd name="connsiteY4" fmla="*/ 141295 h 281924"/>
              <a:gd name="connsiteX5" fmla="*/ 0 w 304062"/>
              <a:gd name="connsiteY5" fmla="*/ 37147 h 281924"/>
              <a:gd name="connsiteX6" fmla="*/ 0 w 304062"/>
              <a:gd name="connsiteY6" fmla="*/ 0 h 281924"/>
              <a:gd name="connsiteX7" fmla="*/ 304062 w 304062"/>
              <a:gd name="connsiteY7" fmla="*/ 126701 h 28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62" h="281924">
                <a:moveTo>
                  <a:pt x="304062" y="126701"/>
                </a:moveTo>
                <a:lnTo>
                  <a:pt x="304062" y="155223"/>
                </a:lnTo>
                <a:lnTo>
                  <a:pt x="0" y="281924"/>
                </a:lnTo>
                <a:lnTo>
                  <a:pt x="0" y="245438"/>
                </a:lnTo>
                <a:lnTo>
                  <a:pt x="257593" y="141295"/>
                </a:lnTo>
                <a:lnTo>
                  <a:pt x="0" y="37147"/>
                </a:lnTo>
                <a:lnTo>
                  <a:pt x="0" y="0"/>
                </a:lnTo>
                <a:lnTo>
                  <a:pt x="304062" y="126701"/>
                </a:lnTo>
                <a:close/>
              </a:path>
            </a:pathLst>
          </a:custGeom>
          <a:solidFill>
            <a:srgbClr val="FFFFFF"/>
          </a:solidFill>
          <a:ln w="5331"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582389" y="1779336"/>
            <a:ext cx="2880000" cy="288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4846528"/>
            <a:ext cx="3227832" cy="365125"/>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210633"/>
            <a:ext cx="3227832" cy="365125"/>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16164" y="1779336"/>
            <a:ext cx="2880000" cy="288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4846528"/>
            <a:ext cx="3227832" cy="365125"/>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210633"/>
            <a:ext cx="3227832" cy="365125"/>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cxnSp>
        <p:nvCxnSpPr>
          <p:cNvPr id="5" name="Accent Mark">
            <a:extLst>
              <a:ext uri="{FF2B5EF4-FFF2-40B4-BE49-F238E27FC236}">
                <a16:creationId xmlns:a16="http://schemas.microsoft.com/office/drawing/2014/main" id="{C05090A8-F54E-1DCF-B040-19642BCBD08F}"/>
              </a:ext>
              <a:ext uri="{C183D7F6-B498-43B3-948B-1728B52AA6E4}">
                <adec:decorative xmlns:adec="http://schemas.microsoft.com/office/drawing/2017/decorative" val="1"/>
              </a:ext>
            </a:extLst>
          </p:cNvPr>
          <p:cNvCxnSpPr>
            <a:cxnSpLocks/>
          </p:cNvCxnSpPr>
          <p:nvPr userDrawn="1"/>
        </p:nvCxnSpPr>
        <p:spPr>
          <a:xfrm flipH="1" flipV="1">
            <a:off x="762000" y="3212976"/>
            <a:ext cx="324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BAF56910-CBD8-767B-FF3A-D9F7FC2C7C6C}"/>
              </a:ext>
            </a:extLst>
          </p:cNvPr>
          <p:cNvSpPr/>
          <p:nvPr userDrawn="1"/>
        </p:nvSpPr>
        <p:spPr>
          <a:xfrm>
            <a:off x="8088963" y="1541990"/>
            <a:ext cx="349542" cy="372757"/>
          </a:xfrm>
          <a:custGeom>
            <a:avLst/>
            <a:gdLst>
              <a:gd name="connsiteX0" fmla="*/ 12148 w 250483"/>
              <a:gd name="connsiteY0" fmla="*/ 207007 h 267119"/>
              <a:gd name="connsiteX1" fmla="*/ 0 w 250483"/>
              <a:gd name="connsiteY1" fmla="*/ 185638 h 267119"/>
              <a:gd name="connsiteX2" fmla="*/ 108023 w 250483"/>
              <a:gd name="connsiteY2" fmla="*/ 123534 h 267119"/>
              <a:gd name="connsiteX3" fmla="*/ 4051 w 250483"/>
              <a:gd name="connsiteY3" fmla="*/ 73458 h 267119"/>
              <a:gd name="connsiteX4" fmla="*/ 16872 w 250483"/>
              <a:gd name="connsiteY4" fmla="*/ 52089 h 267119"/>
              <a:gd name="connsiteX5" fmla="*/ 125578 w 250483"/>
              <a:gd name="connsiteY5" fmla="*/ 113519 h 267119"/>
              <a:gd name="connsiteX6" fmla="*/ 117475 w 250483"/>
              <a:gd name="connsiteY6" fmla="*/ 0 h 267119"/>
              <a:gd name="connsiteX7" fmla="*/ 142461 w 250483"/>
              <a:gd name="connsiteY7" fmla="*/ 0 h 267119"/>
              <a:gd name="connsiteX8" fmla="*/ 142461 w 250483"/>
              <a:gd name="connsiteY8" fmla="*/ 124883 h 267119"/>
              <a:gd name="connsiteX9" fmla="*/ 238330 w 250483"/>
              <a:gd name="connsiteY9" fmla="*/ 60112 h 267119"/>
              <a:gd name="connsiteX10" fmla="*/ 250483 w 250483"/>
              <a:gd name="connsiteY10" fmla="*/ 81481 h 267119"/>
              <a:gd name="connsiteX11" fmla="*/ 141778 w 250483"/>
              <a:gd name="connsiteY11" fmla="*/ 144249 h 267119"/>
              <a:gd name="connsiteX12" fmla="*/ 246432 w 250483"/>
              <a:gd name="connsiteY12" fmla="*/ 193660 h 267119"/>
              <a:gd name="connsiteX13" fmla="*/ 233611 w 250483"/>
              <a:gd name="connsiteY13" fmla="*/ 215030 h 267119"/>
              <a:gd name="connsiteX14" fmla="*/ 124905 w 250483"/>
              <a:gd name="connsiteY14" fmla="*/ 153600 h 267119"/>
              <a:gd name="connsiteX15" fmla="*/ 133008 w 250483"/>
              <a:gd name="connsiteY15" fmla="*/ 267119 h 267119"/>
              <a:gd name="connsiteX16" fmla="*/ 108023 w 250483"/>
              <a:gd name="connsiteY16" fmla="*/ 267119 h 267119"/>
              <a:gd name="connsiteX17" fmla="*/ 108023 w 250483"/>
              <a:gd name="connsiteY17" fmla="*/ 142921 h 267119"/>
              <a:gd name="connsiteX18" fmla="*/ 12148 w 250483"/>
              <a:gd name="connsiteY18" fmla="*/ 207028 h 267119"/>
              <a:gd name="connsiteX19" fmla="*/ 12148 w 250483"/>
              <a:gd name="connsiteY19" fmla="*/ 207007 h 26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3" h="267119">
                <a:moveTo>
                  <a:pt x="12148" y="207007"/>
                </a:moveTo>
                <a:lnTo>
                  <a:pt x="0" y="185638"/>
                </a:lnTo>
                <a:lnTo>
                  <a:pt x="108023" y="123534"/>
                </a:lnTo>
                <a:lnTo>
                  <a:pt x="4051" y="73458"/>
                </a:lnTo>
                <a:lnTo>
                  <a:pt x="16872" y="52089"/>
                </a:lnTo>
                <a:lnTo>
                  <a:pt x="125578" y="113519"/>
                </a:lnTo>
                <a:lnTo>
                  <a:pt x="117475" y="0"/>
                </a:lnTo>
                <a:lnTo>
                  <a:pt x="142461" y="0"/>
                </a:lnTo>
                <a:lnTo>
                  <a:pt x="142461" y="124883"/>
                </a:lnTo>
                <a:lnTo>
                  <a:pt x="238330" y="60112"/>
                </a:lnTo>
                <a:lnTo>
                  <a:pt x="250483" y="81481"/>
                </a:lnTo>
                <a:lnTo>
                  <a:pt x="141778" y="144249"/>
                </a:lnTo>
                <a:lnTo>
                  <a:pt x="246432" y="193660"/>
                </a:lnTo>
                <a:lnTo>
                  <a:pt x="233611" y="215030"/>
                </a:lnTo>
                <a:lnTo>
                  <a:pt x="124905" y="153600"/>
                </a:lnTo>
                <a:lnTo>
                  <a:pt x="133008" y="267119"/>
                </a:lnTo>
                <a:lnTo>
                  <a:pt x="108023" y="267119"/>
                </a:lnTo>
                <a:lnTo>
                  <a:pt x="108023" y="142921"/>
                </a:lnTo>
                <a:lnTo>
                  <a:pt x="12148" y="207028"/>
                </a:lnTo>
                <a:lnTo>
                  <a:pt x="12148" y="207007"/>
                </a:lnTo>
                <a:close/>
              </a:path>
            </a:pathLst>
          </a:custGeom>
          <a:solidFill>
            <a:srgbClr val="FBAD18"/>
          </a:solidFill>
          <a:ln w="5331" cap="flat">
            <a:noFill/>
            <a:prstDash val="solid"/>
            <a:miter/>
          </a:ln>
        </p:spPr>
        <p:txBody>
          <a:bodyPr rtlCol="0" anchor="ctr"/>
          <a:lstStyle/>
          <a:p>
            <a:endParaRPr lang="en-US"/>
          </a:p>
        </p:txBody>
      </p:sp>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1"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2025, Oracle and/or its affiliates </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ltLang="ja-JP"/>
              <a:t>[Date]</a:t>
            </a:r>
            <a:endParaRPr lang="en-IN"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accent4"/>
        </a:solidFill>
        <a:effectLst/>
      </p:bgPr>
    </p:bg>
    <p:spTree>
      <p:nvGrpSpPr>
        <p:cNvPr id="1" name=""/>
        <p:cNvGrpSpPr/>
        <p:nvPr/>
      </p:nvGrpSpPr>
      <p:grpSpPr>
        <a:xfrm>
          <a:off x="0" y="0"/>
          <a:ext cx="0" cy="0"/>
          <a:chOff x="0" y="0"/>
          <a:chExt cx="0" cy="0"/>
        </a:xfrm>
      </p:grpSpPr>
      <p:grpSp>
        <p:nvGrpSpPr>
          <p:cNvPr id="436" name="Group 435">
            <a:extLst>
              <a:ext uri="{FF2B5EF4-FFF2-40B4-BE49-F238E27FC236}">
                <a16:creationId xmlns:a16="http://schemas.microsoft.com/office/drawing/2014/main" id="{DDD330F1-0F29-2EE6-105F-05A6353BAD55}"/>
              </a:ext>
            </a:extLst>
          </p:cNvPr>
          <p:cNvGrpSpPr/>
          <p:nvPr userDrawn="1"/>
        </p:nvGrpSpPr>
        <p:grpSpPr>
          <a:xfrm>
            <a:off x="7896200" y="1414360"/>
            <a:ext cx="4320480" cy="3011883"/>
            <a:chOff x="7896200" y="1414360"/>
            <a:chExt cx="4320480" cy="3011883"/>
          </a:xfrm>
        </p:grpSpPr>
        <p:sp>
          <p:nvSpPr>
            <p:cNvPr id="5" name="Freeform 4">
              <a:extLst>
                <a:ext uri="{FF2B5EF4-FFF2-40B4-BE49-F238E27FC236}">
                  <a16:creationId xmlns:a16="http://schemas.microsoft.com/office/drawing/2014/main" id="{72BA47FB-2DBB-4FB1-C584-40E7A7680CAF}"/>
                </a:ext>
              </a:extLst>
            </p:cNvPr>
            <p:cNvSpPr/>
            <p:nvPr userDrawn="1"/>
          </p:nvSpPr>
          <p:spPr>
            <a:xfrm>
              <a:off x="11502343"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8C800737-8166-D490-282F-DE37BF29AEEE}"/>
                </a:ext>
              </a:extLst>
            </p:cNvPr>
            <p:cNvSpPr/>
            <p:nvPr userDrawn="1"/>
          </p:nvSpPr>
          <p:spPr>
            <a:xfrm>
              <a:off x="11199997"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F5433E2-C1FB-730E-31C6-708442E25048}"/>
                </a:ext>
              </a:extLst>
            </p:cNvPr>
            <p:cNvSpPr/>
            <p:nvPr userDrawn="1"/>
          </p:nvSpPr>
          <p:spPr>
            <a:xfrm>
              <a:off x="11143208"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AD94002-D1E0-41FC-F54C-8393DE31DBD9}"/>
                </a:ext>
              </a:extLst>
            </p:cNvPr>
            <p:cNvSpPr/>
            <p:nvPr userDrawn="1"/>
          </p:nvSpPr>
          <p:spPr>
            <a:xfrm>
              <a:off x="10936748"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1181E7A-B459-D1CE-8FAB-653E616E89A1}"/>
                </a:ext>
              </a:extLst>
            </p:cNvPr>
            <p:cNvSpPr/>
            <p:nvPr userDrawn="1"/>
          </p:nvSpPr>
          <p:spPr>
            <a:xfrm>
              <a:off x="11445017"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7353668-E1F0-2145-9044-ADBF0E07730C}"/>
                </a:ext>
              </a:extLst>
            </p:cNvPr>
            <p:cNvSpPr/>
            <p:nvPr userDrawn="1"/>
          </p:nvSpPr>
          <p:spPr>
            <a:xfrm>
              <a:off x="11091622"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34181E2-CF74-D29F-98F7-A21F99340D3F}"/>
                </a:ext>
              </a:extLst>
            </p:cNvPr>
            <p:cNvSpPr/>
            <p:nvPr userDrawn="1"/>
          </p:nvSpPr>
          <p:spPr>
            <a:xfrm>
              <a:off x="10858586"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C397F58-20EE-D189-FE04-3BE119DCDC17}"/>
                </a:ext>
              </a:extLst>
            </p:cNvPr>
            <p:cNvSpPr/>
            <p:nvPr userDrawn="1"/>
          </p:nvSpPr>
          <p:spPr>
            <a:xfrm>
              <a:off x="10733292"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C3BE567-7FC0-1228-6B21-1D8AF8C1D9BC}"/>
                </a:ext>
              </a:extLst>
            </p:cNvPr>
            <p:cNvSpPr/>
            <p:nvPr userDrawn="1"/>
          </p:nvSpPr>
          <p:spPr>
            <a:xfrm>
              <a:off x="11053729"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4BE55B5-7210-9177-B6F2-2D657DD3A3EC}"/>
                </a:ext>
              </a:extLst>
            </p:cNvPr>
            <p:cNvSpPr/>
            <p:nvPr userDrawn="1"/>
          </p:nvSpPr>
          <p:spPr>
            <a:xfrm>
              <a:off x="11441790"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9AD2E6A-03CE-7EF5-A1A1-2678DB80F574}"/>
                </a:ext>
              </a:extLst>
            </p:cNvPr>
            <p:cNvSpPr/>
            <p:nvPr userDrawn="1"/>
          </p:nvSpPr>
          <p:spPr>
            <a:xfrm>
              <a:off x="11142850"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CF24C867-54D0-A3D4-0690-F4B49C9BCCEE}"/>
                </a:ext>
              </a:extLst>
            </p:cNvPr>
            <p:cNvSpPr/>
            <p:nvPr userDrawn="1"/>
          </p:nvSpPr>
          <p:spPr>
            <a:xfrm>
              <a:off x="11015643"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205D95-875C-E96A-B0BC-46E3F2DC3B6C}"/>
                </a:ext>
              </a:extLst>
            </p:cNvPr>
            <p:cNvSpPr/>
            <p:nvPr userDrawn="1"/>
          </p:nvSpPr>
          <p:spPr>
            <a:xfrm>
              <a:off x="11092861"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08CB0C2-DC40-1A27-7B57-791DD1958778}"/>
                </a:ext>
              </a:extLst>
            </p:cNvPr>
            <p:cNvSpPr/>
            <p:nvPr userDrawn="1"/>
          </p:nvSpPr>
          <p:spPr>
            <a:xfrm>
              <a:off x="11094133"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D152C0C-58EA-0AE6-CEF7-65DC243BFE12}"/>
                </a:ext>
              </a:extLst>
            </p:cNvPr>
            <p:cNvSpPr/>
            <p:nvPr userDrawn="1"/>
          </p:nvSpPr>
          <p:spPr>
            <a:xfrm>
              <a:off x="11136611"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F61BC2B-8254-7862-4AED-0049AC297D61}"/>
                </a:ext>
              </a:extLst>
            </p:cNvPr>
            <p:cNvSpPr/>
            <p:nvPr userDrawn="1"/>
          </p:nvSpPr>
          <p:spPr>
            <a:xfrm>
              <a:off x="11203894"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4D85BF2-3D9A-AF12-13D8-635AF660C03A}"/>
                </a:ext>
              </a:extLst>
            </p:cNvPr>
            <p:cNvSpPr/>
            <p:nvPr userDrawn="1"/>
          </p:nvSpPr>
          <p:spPr>
            <a:xfrm>
              <a:off x="10879813" y="3999542"/>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E626B6D-FE16-1938-DB81-887C773A7438}"/>
                </a:ext>
              </a:extLst>
            </p:cNvPr>
            <p:cNvSpPr/>
            <p:nvPr userDrawn="1"/>
          </p:nvSpPr>
          <p:spPr>
            <a:xfrm>
              <a:off x="11152340" y="3997850"/>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6280FA8-E615-3E18-752A-BCEB49AF21F0}"/>
                </a:ext>
              </a:extLst>
            </p:cNvPr>
            <p:cNvSpPr/>
            <p:nvPr userDrawn="1"/>
          </p:nvSpPr>
          <p:spPr>
            <a:xfrm>
              <a:off x="10616172" y="4000121"/>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829F858-2E1B-468C-2593-083353F2D266}"/>
                </a:ext>
              </a:extLst>
            </p:cNvPr>
            <p:cNvSpPr/>
            <p:nvPr userDrawn="1"/>
          </p:nvSpPr>
          <p:spPr>
            <a:xfrm>
              <a:off x="10566654" y="4005344"/>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5FE2C32-1F02-5946-8581-DDEF336A11D7}"/>
                </a:ext>
              </a:extLst>
            </p:cNvPr>
            <p:cNvSpPr/>
            <p:nvPr userDrawn="1"/>
          </p:nvSpPr>
          <p:spPr>
            <a:xfrm>
              <a:off x="11104285" y="3997080"/>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780B1F2B-0723-665D-E1D2-29FB284D6740}"/>
                </a:ext>
              </a:extLst>
            </p:cNvPr>
            <p:cNvSpPr/>
            <p:nvPr userDrawn="1"/>
          </p:nvSpPr>
          <p:spPr>
            <a:xfrm>
              <a:off x="11160134" y="4017024"/>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87043077-8C2A-0F7A-122D-6C561497036D}"/>
                </a:ext>
              </a:extLst>
            </p:cNvPr>
            <p:cNvSpPr/>
            <p:nvPr userDrawn="1"/>
          </p:nvSpPr>
          <p:spPr>
            <a:xfrm>
              <a:off x="10386730" y="4004133"/>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81EE757A-AAE9-560F-5BB6-688EEF9D42E6}"/>
                </a:ext>
              </a:extLst>
            </p:cNvPr>
            <p:cNvSpPr/>
            <p:nvPr userDrawn="1"/>
          </p:nvSpPr>
          <p:spPr>
            <a:xfrm>
              <a:off x="10829829" y="4000538"/>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5108277-EEB4-F47C-D941-E4E3EB87051A}"/>
                </a:ext>
              </a:extLst>
            </p:cNvPr>
            <p:cNvSpPr/>
            <p:nvPr userDrawn="1"/>
          </p:nvSpPr>
          <p:spPr>
            <a:xfrm>
              <a:off x="10521644" y="4003958"/>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88744B49-1307-CA02-E6AE-BACB688D28FD}"/>
                </a:ext>
              </a:extLst>
            </p:cNvPr>
            <p:cNvSpPr/>
            <p:nvPr userDrawn="1"/>
          </p:nvSpPr>
          <p:spPr>
            <a:xfrm>
              <a:off x="10318620" y="4002830"/>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256C5245-4E21-E3B4-0FB7-AD1E16CDB91D}"/>
                </a:ext>
              </a:extLst>
            </p:cNvPr>
            <p:cNvSpPr/>
            <p:nvPr userDrawn="1"/>
          </p:nvSpPr>
          <p:spPr>
            <a:xfrm>
              <a:off x="10209415" y="4005046"/>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23636FD2-998E-7415-5243-C0FEE39FD832}"/>
                </a:ext>
              </a:extLst>
            </p:cNvPr>
            <p:cNvSpPr/>
            <p:nvPr userDrawn="1"/>
          </p:nvSpPr>
          <p:spPr>
            <a:xfrm>
              <a:off x="10488720" y="4000661"/>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008EA614-D88F-D558-EA5A-57AB819D4AC0}"/>
                </a:ext>
              </a:extLst>
            </p:cNvPr>
            <p:cNvSpPr/>
            <p:nvPr userDrawn="1"/>
          </p:nvSpPr>
          <p:spPr>
            <a:xfrm>
              <a:off x="10827159" y="3997861"/>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84EBADB9-D76A-A87A-96B0-962E1BAF6A7A}"/>
                </a:ext>
              </a:extLst>
            </p:cNvPr>
            <p:cNvSpPr/>
            <p:nvPr userDrawn="1"/>
          </p:nvSpPr>
          <p:spPr>
            <a:xfrm>
              <a:off x="10566473" y="4008695"/>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3560C08-9B06-DC98-2DB2-10B3DCC3FB59}"/>
                </a:ext>
              </a:extLst>
            </p:cNvPr>
            <p:cNvSpPr/>
            <p:nvPr userDrawn="1"/>
          </p:nvSpPr>
          <p:spPr>
            <a:xfrm>
              <a:off x="10455473" y="4004009"/>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92964FE9-1EDA-8066-037E-1B0E5472E404}"/>
                </a:ext>
              </a:extLst>
            </p:cNvPr>
            <p:cNvSpPr/>
            <p:nvPr userDrawn="1"/>
          </p:nvSpPr>
          <p:spPr>
            <a:xfrm>
              <a:off x="10522897" y="4014840"/>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F3D7E9E3-BD39-AF3D-DD3F-ADF0615DAF92}"/>
                </a:ext>
              </a:extLst>
            </p:cNvPr>
            <p:cNvSpPr/>
            <p:nvPr userDrawn="1"/>
          </p:nvSpPr>
          <p:spPr>
            <a:xfrm>
              <a:off x="10523934" y="4000386"/>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80B53CE-7912-4139-93FC-6B11776C87F7}"/>
                </a:ext>
              </a:extLst>
            </p:cNvPr>
            <p:cNvSpPr/>
            <p:nvPr userDrawn="1"/>
          </p:nvSpPr>
          <p:spPr>
            <a:xfrm>
              <a:off x="10560939" y="4006462"/>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1EF57AF5-2FC3-6DF0-E579-8EA32DFE4410}"/>
                </a:ext>
              </a:extLst>
            </p:cNvPr>
            <p:cNvSpPr/>
            <p:nvPr userDrawn="1"/>
          </p:nvSpPr>
          <p:spPr>
            <a:xfrm>
              <a:off x="10619755" y="4005274"/>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B059733D-6513-7061-D4CB-9B7FC099FDA3}"/>
                </a:ext>
              </a:extLst>
            </p:cNvPr>
            <p:cNvSpPr/>
            <p:nvPr userDrawn="1"/>
          </p:nvSpPr>
          <p:spPr>
            <a:xfrm>
              <a:off x="9398159" y="4334224"/>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5D8136D-24E6-18BC-9993-FBABE8CAB397}"/>
                </a:ext>
              </a:extLst>
            </p:cNvPr>
            <p:cNvSpPr/>
            <p:nvPr userDrawn="1"/>
          </p:nvSpPr>
          <p:spPr>
            <a:xfrm>
              <a:off x="9365882" y="4337703"/>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7C0A385D-4BC5-0D8F-C1C4-5DF4BC6852D2}"/>
                </a:ext>
              </a:extLst>
            </p:cNvPr>
            <p:cNvSpPr/>
            <p:nvPr userDrawn="1"/>
          </p:nvSpPr>
          <p:spPr>
            <a:xfrm>
              <a:off x="9248850" y="4336898"/>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12795181-62DA-5AA3-BA33-1659F68FFD8E}"/>
                </a:ext>
              </a:extLst>
            </p:cNvPr>
            <p:cNvSpPr/>
            <p:nvPr userDrawn="1"/>
          </p:nvSpPr>
          <p:spPr>
            <a:xfrm>
              <a:off x="9537124" y="4334605"/>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28454787-4382-94E8-24AF-D02390896636}"/>
                </a:ext>
              </a:extLst>
            </p:cNvPr>
            <p:cNvSpPr/>
            <p:nvPr userDrawn="1"/>
          </p:nvSpPr>
          <p:spPr>
            <a:xfrm>
              <a:off x="9336674" y="4336700"/>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972F7074-C880-4522-826D-6AC7E1E85E17}"/>
                </a:ext>
              </a:extLst>
            </p:cNvPr>
            <p:cNvSpPr/>
            <p:nvPr userDrawn="1"/>
          </p:nvSpPr>
          <p:spPr>
            <a:xfrm>
              <a:off x="9204374" y="4336145"/>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BD42AEB9-AB9C-D59A-55A5-6F3EEA9CC54A}"/>
                </a:ext>
              </a:extLst>
            </p:cNvPr>
            <p:cNvSpPr/>
            <p:nvPr userDrawn="1"/>
          </p:nvSpPr>
          <p:spPr>
            <a:xfrm>
              <a:off x="9133327" y="4337419"/>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C61CFEED-080E-1713-37AF-E8C612DF6F45}"/>
                </a:ext>
              </a:extLst>
            </p:cNvPr>
            <p:cNvSpPr/>
            <p:nvPr userDrawn="1"/>
          </p:nvSpPr>
          <p:spPr>
            <a:xfrm>
              <a:off x="9315219" y="4334638"/>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A989BA58-EE49-115C-38F6-7414941BEA87}"/>
                </a:ext>
              </a:extLst>
            </p:cNvPr>
            <p:cNvSpPr/>
            <p:nvPr userDrawn="1"/>
          </p:nvSpPr>
          <p:spPr>
            <a:xfrm>
              <a:off x="9534910" y="4332933"/>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3A63B56-0EE9-F0D0-66D9-5C3AC7C8F5CF}"/>
                </a:ext>
              </a:extLst>
            </p:cNvPr>
            <p:cNvSpPr/>
            <p:nvPr userDrawn="1"/>
          </p:nvSpPr>
          <p:spPr>
            <a:xfrm>
              <a:off x="9365517" y="4339823"/>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AA6FD0F2-2910-C73F-CD16-E57AD9F5F16B}"/>
                </a:ext>
              </a:extLst>
            </p:cNvPr>
            <p:cNvSpPr/>
            <p:nvPr userDrawn="1"/>
          </p:nvSpPr>
          <p:spPr>
            <a:xfrm>
              <a:off x="9293375" y="4336949"/>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D82485D5-BE7A-4452-72AA-9F1B3D08C13E}"/>
                </a:ext>
              </a:extLst>
            </p:cNvPr>
            <p:cNvSpPr/>
            <p:nvPr userDrawn="1"/>
          </p:nvSpPr>
          <p:spPr>
            <a:xfrm>
              <a:off x="9337481" y="4343827"/>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F7C88404-BC40-A390-1432-3468F35EF659}"/>
                </a:ext>
              </a:extLst>
            </p:cNvPr>
            <p:cNvSpPr/>
            <p:nvPr userDrawn="1"/>
          </p:nvSpPr>
          <p:spPr>
            <a:xfrm>
              <a:off x="9338104" y="4334515"/>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969D3119-759D-70CE-92A6-710C10CFDC88}"/>
                </a:ext>
              </a:extLst>
            </p:cNvPr>
            <p:cNvSpPr/>
            <p:nvPr userDrawn="1"/>
          </p:nvSpPr>
          <p:spPr>
            <a:xfrm>
              <a:off x="9362024" y="4338386"/>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11CDAE7-F027-72E9-AC76-AE34CEDA9A9A}"/>
                </a:ext>
              </a:extLst>
            </p:cNvPr>
            <p:cNvSpPr/>
            <p:nvPr userDrawn="1"/>
          </p:nvSpPr>
          <p:spPr>
            <a:xfrm>
              <a:off x="9400320" y="4337561"/>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8E55B7C6-0795-3C2B-0002-BAC4597C6C68}"/>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50C0BFAF-81F8-CD0D-4487-92F0C6B15D10}"/>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10BA914D-7BCD-B2AA-0A8F-E9F606FFDD67}"/>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A5BADE11-6276-653A-EF36-37626945C4A1}"/>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78B2C2E8-B4C6-F609-E8EF-12A0AC048CEA}"/>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D586BA0B-60C9-6B5F-CBE3-EA87DC67C865}"/>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C70CE41-5C94-4CA8-6F44-C7DAD048BD8E}"/>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B199592F-0F3E-7058-3676-10887FC076B6}"/>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8D623E41-6A96-841B-4D07-8F0E93C88B1D}"/>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FFC0CFD-CE76-8A06-2FC9-82D14D5B8417}"/>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E05D8262-6769-0274-B9EB-B75879BEADE4}"/>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201E60A-D468-2063-4450-FFA5FA3073CE}"/>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AA070CCB-E310-278B-7F48-01C763CE12DB}"/>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6AD8620-9A53-C992-474E-9BC633A72451}"/>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8768DE2E-8C72-93A1-4A07-8363853566A0}"/>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6AE80B85-64EF-DF29-84E1-ED8691F5DB14}"/>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6D18BC91-86AB-C1FC-889D-3296AA881208}"/>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18332BB-1CC3-DD25-9843-93E105AAF66F}"/>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EBB7E7C5-7C13-8A98-E6E8-1AEBCB7A7C1A}"/>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90E07AD8-BFBE-7359-698D-73A1798D5CBD}"/>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6391332-697B-2BC7-4E44-2086C9C07BCF}"/>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8C4C8FA-0D9C-63B4-B542-C254FD50C0AE}"/>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9050DFB8-0091-D805-8ABD-F55F886BF98E}"/>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833A36F6-4729-0115-1D54-ACA575B03C8B}"/>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D0CCF6B5-1589-A969-7EDD-E44E38B20CAC}"/>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97EACC51-3990-23B0-059D-FB6906908034}"/>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97FC3210-B5BF-8B86-49D0-22EACB6B33C3}"/>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3900D013-A642-FED5-9CE4-7A402FCAEC1F}"/>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B7EED05-6804-48B2-A853-67DBE35352F4}"/>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BD91F8D1-E909-34D4-DDB8-62DAD70A23FC}"/>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788FA4F1-6AA2-C485-112E-57AC7146A264}"/>
                </a:ext>
              </a:extLst>
            </p:cNvPr>
            <p:cNvSpPr/>
            <p:nvPr userDrawn="1"/>
          </p:nvSpPr>
          <p:spPr>
            <a:xfrm>
              <a:off x="11312072" y="2499722"/>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70" y="426"/>
                    <a:pt x="47512" y="162"/>
                  </a:cubicBezTo>
                  <a:cubicBezTo>
                    <a:pt x="48089" y="162"/>
                    <a:pt x="49258" y="162"/>
                    <a:pt x="49156" y="884"/>
                  </a:cubicBezTo>
                  <a:cubicBezTo>
                    <a:pt x="49103" y="1697"/>
                    <a:pt x="49845" y="2236"/>
                    <a:pt x="50154" y="2958"/>
                  </a:cubicBezTo>
                  <a:cubicBezTo>
                    <a:pt x="51259" y="4768"/>
                    <a:pt x="49999" y="6568"/>
                    <a:pt x="47720" y="6568"/>
                  </a:cubicBezTo>
                  <a:lnTo>
                    <a:pt x="25254" y="6568"/>
                  </a:lnTo>
                  <a:lnTo>
                    <a:pt x="25356" y="6476"/>
                  </a:lnTo>
                  <a:lnTo>
                    <a:pt x="25366" y="6476"/>
                  </a:lnTo>
                  <a:close/>
                  <a:moveTo>
                    <a:pt x="47523" y="4941"/>
                  </a:moveTo>
                  <a:cubicBezTo>
                    <a:pt x="48265" y="4941"/>
                    <a:pt x="49167" y="5124"/>
                    <a:pt x="49476" y="4493"/>
                  </a:cubicBezTo>
                  <a:cubicBezTo>
                    <a:pt x="49743" y="4036"/>
                    <a:pt x="48894" y="3497"/>
                    <a:pt x="48894" y="3233"/>
                  </a:cubicBezTo>
                  <a:cubicBezTo>
                    <a:pt x="48628" y="701"/>
                    <a:pt x="45986" y="1606"/>
                    <a:pt x="44133" y="1606"/>
                  </a:cubicBezTo>
                  <a:lnTo>
                    <a:pt x="3530" y="1606"/>
                  </a:lnTo>
                  <a:cubicBezTo>
                    <a:pt x="2057" y="1606"/>
                    <a:pt x="888" y="1606"/>
                    <a:pt x="990" y="2958"/>
                  </a:cubicBezTo>
                  <a:cubicBezTo>
                    <a:pt x="990" y="4219"/>
                    <a:pt x="1417"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F6756CAC-9651-E0DB-638E-78933C38D0B5}"/>
                </a:ext>
              </a:extLst>
            </p:cNvPr>
            <p:cNvSpPr/>
            <p:nvPr userDrawn="1"/>
          </p:nvSpPr>
          <p:spPr>
            <a:xfrm>
              <a:off x="11279820" y="2503185"/>
              <a:ext cx="21802" cy="12105"/>
            </a:xfrm>
            <a:custGeom>
              <a:avLst/>
              <a:gdLst>
                <a:gd name="connsiteX0" fmla="*/ 9047 w 9376"/>
                <a:gd name="connsiteY0" fmla="*/ 911 h 5206"/>
                <a:gd name="connsiteX1" fmla="*/ 8359 w 9376"/>
                <a:gd name="connsiteY1" fmla="*/ 6 h 5206"/>
                <a:gd name="connsiteX2" fmla="*/ 0 w 9376"/>
                <a:gd name="connsiteY2" fmla="*/ 280 h 5206"/>
                <a:gd name="connsiteX3" fmla="*/ 0 w 9376"/>
                <a:gd name="connsiteY3" fmla="*/ 4337 h 5206"/>
                <a:gd name="connsiteX4" fmla="*/ 8513 w 9376"/>
                <a:gd name="connsiteY4" fmla="*/ 4785 h 5206"/>
                <a:gd name="connsiteX5" fmla="*/ 8989 w 9376"/>
                <a:gd name="connsiteY5" fmla="*/ 1175 h 5206"/>
                <a:gd name="connsiteX6" fmla="*/ 9042 w 9376"/>
                <a:gd name="connsiteY6" fmla="*/ 819 h 5206"/>
                <a:gd name="connsiteX7" fmla="*/ 9042 w 9376"/>
                <a:gd name="connsiteY7" fmla="*/ 911 h 5206"/>
                <a:gd name="connsiteX8" fmla="*/ 9047 w 9376"/>
                <a:gd name="connsiteY8" fmla="*/ 911 h 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6">
                  <a:moveTo>
                    <a:pt x="9047" y="911"/>
                  </a:moveTo>
                  <a:cubicBezTo>
                    <a:pt x="9047" y="911"/>
                    <a:pt x="9053" y="-85"/>
                    <a:pt x="8359" y="6"/>
                  </a:cubicBezTo>
                  <a:cubicBezTo>
                    <a:pt x="5610" y="362"/>
                    <a:pt x="2749" y="-360"/>
                    <a:pt x="0" y="280"/>
                  </a:cubicBezTo>
                  <a:lnTo>
                    <a:pt x="0" y="4337"/>
                  </a:lnTo>
                  <a:cubicBezTo>
                    <a:pt x="2647" y="5598"/>
                    <a:pt x="5866" y="5242"/>
                    <a:pt x="8513" y="4785"/>
                  </a:cubicBezTo>
                  <a:cubicBezTo>
                    <a:pt x="10259" y="4511"/>
                    <a:pt x="8780" y="2447"/>
                    <a:pt x="8989" y="1175"/>
                  </a:cubicBezTo>
                  <a:cubicBezTo>
                    <a:pt x="8989" y="1084"/>
                    <a:pt x="8989" y="993"/>
                    <a:pt x="9042" y="819"/>
                  </a:cubicBezTo>
                  <a:lnTo>
                    <a:pt x="9042"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CC14EFC9-2F85-6006-1E63-A338524A7398}"/>
                </a:ext>
              </a:extLst>
            </p:cNvPr>
            <p:cNvSpPr/>
            <p:nvPr userDrawn="1"/>
          </p:nvSpPr>
          <p:spPr>
            <a:xfrm>
              <a:off x="11162714" y="2502385"/>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5370D7F-F401-7D76-9844-4D62162AD2A7}"/>
                </a:ext>
              </a:extLst>
            </p:cNvPr>
            <p:cNvSpPr/>
            <p:nvPr userDrawn="1"/>
          </p:nvSpPr>
          <p:spPr>
            <a:xfrm>
              <a:off x="11451073" y="2500097"/>
              <a:ext cx="20858" cy="10924"/>
            </a:xfrm>
            <a:custGeom>
              <a:avLst/>
              <a:gdLst>
                <a:gd name="connsiteX0" fmla="*/ 0 w 8970"/>
                <a:gd name="connsiteY0" fmla="*/ 3335 h 4698"/>
                <a:gd name="connsiteX1" fmla="*/ 2221 w 8970"/>
                <a:gd name="connsiteY1" fmla="*/ 4687 h 4698"/>
                <a:gd name="connsiteX2" fmla="*/ 3646 w 8970"/>
                <a:gd name="connsiteY2" fmla="*/ 4687 h 4698"/>
                <a:gd name="connsiteX3" fmla="*/ 7611 w 8970"/>
                <a:gd name="connsiteY3" fmla="*/ 0 h 4698"/>
                <a:gd name="connsiteX4" fmla="*/ 7345 w 8970"/>
                <a:gd name="connsiteY4" fmla="*/ 813 h 4698"/>
                <a:gd name="connsiteX5" fmla="*/ 5071 w 8970"/>
                <a:gd name="connsiteY5" fmla="*/ 813 h 4698"/>
                <a:gd name="connsiteX6" fmla="*/ 203 w 8970"/>
                <a:gd name="connsiteY6" fmla="*/ 3254 h 4698"/>
                <a:gd name="connsiteX7" fmla="*/ 0 w 8970"/>
                <a:gd name="connsiteY7" fmla="*/ 3345 h 4698"/>
                <a:gd name="connsiteX8" fmla="*/ 0 w 8970"/>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0" h="4698">
                  <a:moveTo>
                    <a:pt x="0" y="3335"/>
                  </a:moveTo>
                  <a:cubicBezTo>
                    <a:pt x="0" y="4331"/>
                    <a:pt x="630" y="4779"/>
                    <a:pt x="2221" y="4687"/>
                  </a:cubicBezTo>
                  <a:lnTo>
                    <a:pt x="3646" y="4687"/>
                  </a:lnTo>
                  <a:cubicBezTo>
                    <a:pt x="9191" y="4687"/>
                    <a:pt x="10206" y="3518"/>
                    <a:pt x="7611" y="0"/>
                  </a:cubicBezTo>
                  <a:cubicBezTo>
                    <a:pt x="8353" y="447"/>
                    <a:pt x="8087" y="722"/>
                    <a:pt x="7345"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F040D1A0-B121-850C-4AF4-F4C1F09E70CC}"/>
                </a:ext>
              </a:extLst>
            </p:cNvPr>
            <p:cNvSpPr/>
            <p:nvPr userDrawn="1"/>
          </p:nvSpPr>
          <p:spPr>
            <a:xfrm>
              <a:off x="11250612" y="2502203"/>
              <a:ext cx="17177" cy="11187"/>
            </a:xfrm>
            <a:custGeom>
              <a:avLst/>
              <a:gdLst>
                <a:gd name="connsiteX0" fmla="*/ 577 w 7387"/>
                <a:gd name="connsiteY0" fmla="*/ 82 h 4811"/>
                <a:gd name="connsiteX1" fmla="*/ 423 w 7387"/>
                <a:gd name="connsiteY1" fmla="*/ 3061 h 4811"/>
                <a:gd name="connsiteX2" fmla="*/ 4234 w 7387"/>
                <a:gd name="connsiteY2" fmla="*/ 4057 h 4811"/>
                <a:gd name="connsiteX3" fmla="*/ 7356 w 7387"/>
                <a:gd name="connsiteY3" fmla="*/ 3701 h 4811"/>
                <a:gd name="connsiteX4" fmla="*/ 6353 w 7387"/>
                <a:gd name="connsiteY4" fmla="*/ 0 h 4811"/>
                <a:gd name="connsiteX5" fmla="*/ 588 w 7387"/>
                <a:gd name="connsiteY5" fmla="*/ 0 h 4811"/>
                <a:gd name="connsiteX6" fmla="*/ 588 w 7387"/>
                <a:gd name="connsiteY6" fmla="*/ 92 h 4811"/>
                <a:gd name="connsiteX7" fmla="*/ 577 w 7387"/>
                <a:gd name="connsiteY7" fmla="*/ 82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7" h="4811">
                  <a:moveTo>
                    <a:pt x="577" y="82"/>
                  </a:moveTo>
                  <a:cubicBezTo>
                    <a:pt x="204" y="1078"/>
                    <a:pt x="-426" y="2075"/>
                    <a:pt x="423" y="3061"/>
                  </a:cubicBezTo>
                  <a:cubicBezTo>
                    <a:pt x="1474" y="3782"/>
                    <a:pt x="3812" y="3518"/>
                    <a:pt x="4234" y="4057"/>
                  </a:cubicBezTo>
                  <a:cubicBezTo>
                    <a:pt x="5979" y="5867"/>
                    <a:pt x="6353" y="3874"/>
                    <a:pt x="7356" y="3701"/>
                  </a:cubicBezTo>
                  <a:cubicBezTo>
                    <a:pt x="7458" y="2440"/>
                    <a:pt x="7356" y="1088"/>
                    <a:pt x="6353" y="0"/>
                  </a:cubicBezTo>
                  <a:lnTo>
                    <a:pt x="588" y="0"/>
                  </a:lnTo>
                  <a:lnTo>
                    <a:pt x="588" y="92"/>
                  </a:lnTo>
                  <a:lnTo>
                    <a:pt x="577" y="82"/>
                  </a:lnTo>
                  <a:close/>
                </a:path>
              </a:pathLst>
            </a:custGeom>
            <a:solidFill>
              <a:srgbClr val="FFFFFF">
                <a:alpha val="30000"/>
              </a:srgbClr>
            </a:solidFill>
            <a:ln w="5331"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4E88863C-5CA1-6F10-51FF-566347E2DBDE}"/>
                </a:ext>
              </a:extLst>
            </p:cNvPr>
            <p:cNvSpPr/>
            <p:nvPr userDrawn="1"/>
          </p:nvSpPr>
          <p:spPr>
            <a:xfrm>
              <a:off x="11118314" y="2501636"/>
              <a:ext cx="9562" cy="13326"/>
            </a:xfrm>
            <a:custGeom>
              <a:avLst/>
              <a:gdLst>
                <a:gd name="connsiteX0" fmla="*/ 4059 w 4112"/>
                <a:gd name="connsiteY0" fmla="*/ 3300 h 5731"/>
                <a:gd name="connsiteX1" fmla="*/ 1572 w 4112"/>
                <a:gd name="connsiteY1" fmla="*/ 240 h 5731"/>
                <a:gd name="connsiteX2" fmla="*/ 937 w 4112"/>
                <a:gd name="connsiteY2" fmla="*/ 240 h 5731"/>
                <a:gd name="connsiteX3" fmla="*/ 1043 w 4112"/>
                <a:gd name="connsiteY3" fmla="*/ 5293 h 5731"/>
                <a:gd name="connsiteX4" fmla="*/ 3056 w 4112"/>
                <a:gd name="connsiteY4" fmla="*/ 5293 h 5731"/>
                <a:gd name="connsiteX5" fmla="*/ 4113 w 4112"/>
                <a:gd name="connsiteY5" fmla="*/ 3300 h 5731"/>
                <a:gd name="connsiteX6" fmla="*/ 4059 w 4112"/>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 h="5731">
                  <a:moveTo>
                    <a:pt x="4059" y="3300"/>
                  </a:moveTo>
                  <a:cubicBezTo>
                    <a:pt x="2581" y="2486"/>
                    <a:pt x="4689" y="504"/>
                    <a:pt x="1572" y="240"/>
                  </a:cubicBezTo>
                  <a:cubicBezTo>
                    <a:pt x="1364" y="240"/>
                    <a:pt x="1572" y="-299"/>
                    <a:pt x="937" y="240"/>
                  </a:cubicBezTo>
                  <a:cubicBezTo>
                    <a:pt x="-1076" y="1947"/>
                    <a:pt x="734" y="3574"/>
                    <a:pt x="1043" y="5293"/>
                  </a:cubicBezTo>
                  <a:cubicBezTo>
                    <a:pt x="1043" y="5831"/>
                    <a:pt x="2469" y="5923"/>
                    <a:pt x="3056" y="5293"/>
                  </a:cubicBezTo>
                  <a:cubicBezTo>
                    <a:pt x="3584" y="4754"/>
                    <a:pt x="3803" y="4032"/>
                    <a:pt x="4113"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ACD423B1-2227-DAD4-9410-D47332898E86}"/>
                </a:ext>
              </a:extLst>
            </p:cNvPr>
            <p:cNvSpPr/>
            <p:nvPr userDrawn="1"/>
          </p:nvSpPr>
          <p:spPr>
            <a:xfrm>
              <a:off x="11047254" y="2502917"/>
              <a:ext cx="9013" cy="12503"/>
            </a:xfrm>
            <a:custGeom>
              <a:avLst/>
              <a:gdLst>
                <a:gd name="connsiteX0" fmla="*/ 80 w 3876"/>
                <a:gd name="connsiteY0" fmla="*/ 2226 h 5377"/>
                <a:gd name="connsiteX1" fmla="*/ 544 w 3876"/>
                <a:gd name="connsiteY1" fmla="*/ 4026 h 5377"/>
                <a:gd name="connsiteX2" fmla="*/ 1735 w 3876"/>
                <a:gd name="connsiteY2" fmla="*/ 5378 h 5377"/>
                <a:gd name="connsiteX3" fmla="*/ 3758 w 3876"/>
                <a:gd name="connsiteY3" fmla="*/ 3934 h 5377"/>
                <a:gd name="connsiteX4" fmla="*/ 2749 w 3876"/>
                <a:gd name="connsiteY4" fmla="*/ 508 h 5377"/>
                <a:gd name="connsiteX5" fmla="*/ 640 w 3876"/>
                <a:gd name="connsiteY5" fmla="*/ 508 h 5377"/>
                <a:gd name="connsiteX6" fmla="*/ 0 w 3876"/>
                <a:gd name="connsiteY6" fmla="*/ 2134 h 5377"/>
                <a:gd name="connsiteX7" fmla="*/ 91 w 3876"/>
                <a:gd name="connsiteY7" fmla="*/ 2226 h 5377"/>
                <a:gd name="connsiteX8" fmla="*/ 80 w 3876"/>
                <a:gd name="connsiteY8" fmla="*/ 2226 h 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7">
                  <a:moveTo>
                    <a:pt x="80" y="2226"/>
                  </a:moveTo>
                  <a:cubicBezTo>
                    <a:pt x="267" y="2856"/>
                    <a:pt x="454" y="3487"/>
                    <a:pt x="544" y="4026"/>
                  </a:cubicBezTo>
                  <a:cubicBezTo>
                    <a:pt x="640" y="4565"/>
                    <a:pt x="363" y="5378"/>
                    <a:pt x="1735" y="5378"/>
                  </a:cubicBezTo>
                  <a:cubicBezTo>
                    <a:pt x="3106" y="5378"/>
                    <a:pt x="3571" y="4656"/>
                    <a:pt x="3758" y="3934"/>
                  </a:cubicBezTo>
                  <a:cubicBezTo>
                    <a:pt x="4222" y="2673"/>
                    <a:pt x="3213" y="1585"/>
                    <a:pt x="2749" y="508"/>
                  </a:cubicBezTo>
                  <a:cubicBezTo>
                    <a:pt x="2466" y="-214"/>
                    <a:pt x="1185" y="-123"/>
                    <a:pt x="640" y="508"/>
                  </a:cubicBezTo>
                  <a:cubicBezTo>
                    <a:pt x="278" y="965"/>
                    <a:pt x="187" y="1585"/>
                    <a:pt x="0" y="2134"/>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16ECF277-C8EA-37C7-10CC-4D579276B2B5}"/>
                </a:ext>
              </a:extLst>
            </p:cNvPr>
            <p:cNvSpPr/>
            <p:nvPr userDrawn="1"/>
          </p:nvSpPr>
          <p:spPr>
            <a:xfrm>
              <a:off x="11229168" y="2500111"/>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1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8"/>
                    <a:pt x="486" y="4879"/>
                  </a:cubicBezTo>
                  <a:cubicBezTo>
                    <a:pt x="486" y="5510"/>
                    <a:pt x="1484" y="5601"/>
                    <a:pt x="1911" y="5866"/>
                  </a:cubicBezTo>
                  <a:cubicBezTo>
                    <a:pt x="2386" y="6140"/>
                    <a:pt x="2754" y="5591"/>
                    <a:pt x="2962" y="5327"/>
                  </a:cubicBezTo>
                  <a:cubicBezTo>
                    <a:pt x="3656" y="4605"/>
                    <a:pt x="3229" y="731"/>
                    <a:pt x="2221" y="182"/>
                  </a:cubicBezTo>
                  <a:cubicBezTo>
                    <a:pt x="1479"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7AB97128-FA61-B954-C7A9-2E02CF5DC27E}"/>
                </a:ext>
              </a:extLst>
            </p:cNvPr>
            <p:cNvSpPr/>
            <p:nvPr userDrawn="1"/>
          </p:nvSpPr>
          <p:spPr>
            <a:xfrm>
              <a:off x="11448848" y="2498416"/>
              <a:ext cx="20939" cy="9457"/>
            </a:xfrm>
            <a:custGeom>
              <a:avLst/>
              <a:gdLst>
                <a:gd name="connsiteX0" fmla="*/ 915 w 9005"/>
                <a:gd name="connsiteY0" fmla="*/ 4067 h 4067"/>
                <a:gd name="connsiteX1" fmla="*/ 1070 w 9005"/>
                <a:gd name="connsiteY1" fmla="*/ 3975 h 4067"/>
                <a:gd name="connsiteX2" fmla="*/ 5932 w 9005"/>
                <a:gd name="connsiteY2" fmla="*/ 1535 h 4067"/>
                <a:gd name="connsiteX3" fmla="*/ 8254 w 9005"/>
                <a:gd name="connsiteY3" fmla="*/ 1535 h 4067"/>
                <a:gd name="connsiteX4" fmla="*/ 8526 w 9005"/>
                <a:gd name="connsiteY4" fmla="*/ 722 h 4067"/>
                <a:gd name="connsiteX5" fmla="*/ 7256 w 9005"/>
                <a:gd name="connsiteY5" fmla="*/ 0 h 4067"/>
                <a:gd name="connsiteX6" fmla="*/ 4187 w 9005"/>
                <a:gd name="connsiteY6" fmla="*/ 0 h 4067"/>
                <a:gd name="connsiteX7" fmla="*/ 797 w 9005"/>
                <a:gd name="connsiteY7" fmla="*/ 4057 h 4067"/>
                <a:gd name="connsiteX8" fmla="*/ 904 w 9005"/>
                <a:gd name="connsiteY8" fmla="*/ 4057 h 4067"/>
                <a:gd name="connsiteX9" fmla="*/ 915 w 9005"/>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5" h="4067">
                  <a:moveTo>
                    <a:pt x="915" y="4067"/>
                  </a:moveTo>
                  <a:cubicBezTo>
                    <a:pt x="915" y="4067"/>
                    <a:pt x="1070" y="4067"/>
                    <a:pt x="1070" y="3975"/>
                  </a:cubicBezTo>
                  <a:cubicBezTo>
                    <a:pt x="1699" y="2349"/>
                    <a:pt x="3338" y="1535"/>
                    <a:pt x="5932" y="1535"/>
                  </a:cubicBezTo>
                  <a:lnTo>
                    <a:pt x="8254" y="1535"/>
                  </a:lnTo>
                  <a:cubicBezTo>
                    <a:pt x="9001" y="1535"/>
                    <a:pt x="9359" y="1179"/>
                    <a:pt x="8526" y="722"/>
                  </a:cubicBezTo>
                  <a:cubicBezTo>
                    <a:pt x="8526" y="183"/>
                    <a:pt x="7998" y="0"/>
                    <a:pt x="7256" y="0"/>
                  </a:cubicBezTo>
                  <a:lnTo>
                    <a:pt x="4187" y="0"/>
                  </a:lnTo>
                  <a:cubicBezTo>
                    <a:pt x="168" y="0"/>
                    <a:pt x="-948" y="1352"/>
                    <a:pt x="797" y="4057"/>
                  </a:cubicBezTo>
                  <a:lnTo>
                    <a:pt x="904" y="4057"/>
                  </a:lnTo>
                  <a:lnTo>
                    <a:pt x="915" y="4067"/>
                  </a:lnTo>
                  <a:close/>
                </a:path>
              </a:pathLst>
            </a:custGeom>
            <a:solidFill>
              <a:srgbClr val="FFFFFF">
                <a:alpha val="30000"/>
              </a:srgbClr>
            </a:solidFill>
            <a:ln w="5331"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348FE016-05AD-C9B4-AC6B-D6E7209E01B8}"/>
                </a:ext>
              </a:extLst>
            </p:cNvPr>
            <p:cNvSpPr/>
            <p:nvPr userDrawn="1"/>
          </p:nvSpPr>
          <p:spPr>
            <a:xfrm>
              <a:off x="11279418" y="2505315"/>
              <a:ext cx="25171" cy="11324"/>
            </a:xfrm>
            <a:custGeom>
              <a:avLst/>
              <a:gdLst>
                <a:gd name="connsiteX0" fmla="*/ 9156 w 10825"/>
                <a:gd name="connsiteY0" fmla="*/ 10 h 4870"/>
                <a:gd name="connsiteX1" fmla="*/ 9055 w 10825"/>
                <a:gd name="connsiteY1" fmla="*/ 366 h 4870"/>
                <a:gd name="connsiteX2" fmla="*/ 8574 w 10825"/>
                <a:gd name="connsiteY2" fmla="*/ 3975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15 w 10825"/>
                <a:gd name="connsiteY7" fmla="*/ 0 h 4870"/>
                <a:gd name="connsiteX8" fmla="*/ 9167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5" y="366"/>
                  </a:cubicBezTo>
                  <a:cubicBezTo>
                    <a:pt x="8846" y="1627"/>
                    <a:pt x="10325" y="3711"/>
                    <a:pt x="8574" y="3975"/>
                  </a:cubicBezTo>
                  <a:cubicBezTo>
                    <a:pt x="5932" y="4331"/>
                    <a:pt x="2815" y="4698"/>
                    <a:pt x="66" y="3518"/>
                  </a:cubicBezTo>
                  <a:cubicBezTo>
                    <a:pt x="-201" y="4514"/>
                    <a:pt x="333" y="4870"/>
                    <a:pt x="1811" y="4870"/>
                  </a:cubicBezTo>
                  <a:lnTo>
                    <a:pt x="8318" y="4870"/>
                  </a:lnTo>
                  <a:cubicBezTo>
                    <a:pt x="9322" y="4870"/>
                    <a:pt x="10538" y="4596"/>
                    <a:pt x="10592" y="3793"/>
                  </a:cubicBezTo>
                  <a:cubicBezTo>
                    <a:pt x="10693" y="2440"/>
                    <a:pt x="11542" y="905"/>
                    <a:pt x="9215" y="0"/>
                  </a:cubicBezTo>
                  <a:lnTo>
                    <a:pt x="9167"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ECE5CCB6-EE91-F1CA-C45D-8E5F08DF9D80}"/>
                </a:ext>
              </a:extLst>
            </p:cNvPr>
            <p:cNvSpPr/>
            <p:nvPr userDrawn="1"/>
          </p:nvSpPr>
          <p:spPr>
            <a:xfrm>
              <a:off x="11207310" y="2502434"/>
              <a:ext cx="6562" cy="12150"/>
            </a:xfrm>
            <a:custGeom>
              <a:avLst/>
              <a:gdLst>
                <a:gd name="connsiteX0" fmla="*/ 43 w 2822"/>
                <a:gd name="connsiteY0" fmla="*/ 1891 h 5225"/>
                <a:gd name="connsiteX1" fmla="*/ 309 w 2822"/>
                <a:gd name="connsiteY1" fmla="*/ 4504 h 5225"/>
                <a:gd name="connsiteX2" fmla="*/ 1057 w 2822"/>
                <a:gd name="connsiteY2" fmla="*/ 5226 h 5225"/>
                <a:gd name="connsiteX3" fmla="*/ 2172 w 2822"/>
                <a:gd name="connsiteY3" fmla="*/ 4687 h 5225"/>
                <a:gd name="connsiteX4" fmla="*/ 1905 w 2822"/>
                <a:gd name="connsiteY4" fmla="*/ 447 h 5225"/>
                <a:gd name="connsiteX5" fmla="*/ 1003 w 2822"/>
                <a:gd name="connsiteY5" fmla="*/ 0 h 5225"/>
                <a:gd name="connsiteX6" fmla="*/ 155 w 2822"/>
                <a:gd name="connsiteY6" fmla="*/ 630 h 5225"/>
                <a:gd name="connsiteX7" fmla="*/ 0 w 2822"/>
                <a:gd name="connsiteY7" fmla="*/ 1891 h 5225"/>
                <a:gd name="connsiteX8" fmla="*/ 53 w 2822"/>
                <a:gd name="connsiteY8" fmla="*/ 1891 h 5225"/>
                <a:gd name="connsiteX9" fmla="*/ 43 w 2822"/>
                <a:gd name="connsiteY9" fmla="*/ 1891 h 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 h="5225">
                  <a:moveTo>
                    <a:pt x="43" y="1891"/>
                  </a:moveTo>
                  <a:cubicBezTo>
                    <a:pt x="144" y="2969"/>
                    <a:pt x="251" y="3691"/>
                    <a:pt x="309" y="4504"/>
                  </a:cubicBezTo>
                  <a:cubicBezTo>
                    <a:pt x="309" y="4870"/>
                    <a:pt x="309" y="5226"/>
                    <a:pt x="1057" y="5226"/>
                  </a:cubicBezTo>
                  <a:cubicBezTo>
                    <a:pt x="1639" y="5226"/>
                    <a:pt x="1905" y="4951"/>
                    <a:pt x="2172" y="4687"/>
                  </a:cubicBezTo>
                  <a:cubicBezTo>
                    <a:pt x="3656" y="3243"/>
                    <a:pt x="2172" y="1800"/>
                    <a:pt x="1905" y="447"/>
                  </a:cubicBezTo>
                  <a:cubicBezTo>
                    <a:pt x="1905" y="173"/>
                    <a:pt x="1431" y="0"/>
                    <a:pt x="1003" y="0"/>
                  </a:cubicBezTo>
                  <a:cubicBezTo>
                    <a:pt x="261" y="0"/>
                    <a:pt x="261" y="356"/>
                    <a:pt x="155" y="630"/>
                  </a:cubicBezTo>
                  <a:cubicBezTo>
                    <a:pt x="53" y="1169"/>
                    <a:pt x="0" y="1627"/>
                    <a:pt x="0" y="1891"/>
                  </a:cubicBezTo>
                  <a:lnTo>
                    <a:pt x="53" y="1891"/>
                  </a:lnTo>
                  <a:lnTo>
                    <a:pt x="43" y="1891"/>
                  </a:lnTo>
                  <a:close/>
                </a:path>
              </a:pathLst>
            </a:custGeom>
            <a:solidFill>
              <a:srgbClr val="FFFFFF">
                <a:alpha val="30000"/>
              </a:srgbClr>
            </a:solidFill>
            <a:ln w="5331"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CFCEF69C-F098-BC81-5A7B-1C41A0B0A45F}"/>
                </a:ext>
              </a:extLst>
            </p:cNvPr>
            <p:cNvSpPr/>
            <p:nvPr userDrawn="1"/>
          </p:nvSpPr>
          <p:spPr>
            <a:xfrm>
              <a:off x="11251393" y="2509310"/>
              <a:ext cx="16847" cy="5762"/>
            </a:xfrm>
            <a:custGeom>
              <a:avLst/>
              <a:gdLst>
                <a:gd name="connsiteX0" fmla="*/ 7095 w 7245"/>
                <a:gd name="connsiteY0" fmla="*/ 630 h 2478"/>
                <a:gd name="connsiteX1" fmla="*/ 3972 w 7245"/>
                <a:gd name="connsiteY1" fmla="*/ 996 h 2478"/>
                <a:gd name="connsiteX2" fmla="*/ 161 w 7245"/>
                <a:gd name="connsiteY2" fmla="*/ 0 h 2478"/>
                <a:gd name="connsiteX3" fmla="*/ 957 w 7245"/>
                <a:gd name="connsiteY3" fmla="*/ 2166 h 2478"/>
                <a:gd name="connsiteX4" fmla="*/ 6567 w 7245"/>
                <a:gd name="connsiteY4" fmla="*/ 2166 h 2478"/>
                <a:gd name="connsiteX5" fmla="*/ 7095 w 7245"/>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5" h="2478">
                  <a:moveTo>
                    <a:pt x="7095" y="630"/>
                  </a:moveTo>
                  <a:cubicBezTo>
                    <a:pt x="6092" y="722"/>
                    <a:pt x="5718" y="2705"/>
                    <a:pt x="3972" y="996"/>
                  </a:cubicBezTo>
                  <a:cubicBezTo>
                    <a:pt x="3444" y="457"/>
                    <a:pt x="1224" y="722"/>
                    <a:pt x="161" y="0"/>
                  </a:cubicBezTo>
                  <a:cubicBezTo>
                    <a:pt x="161" y="813"/>
                    <a:pt x="-532" y="1982"/>
                    <a:pt x="957" y="2166"/>
                  </a:cubicBezTo>
                  <a:cubicBezTo>
                    <a:pt x="2702" y="2440"/>
                    <a:pt x="4709" y="2705"/>
                    <a:pt x="6567" y="2166"/>
                  </a:cubicBezTo>
                  <a:cubicBezTo>
                    <a:pt x="7415" y="1891"/>
                    <a:pt x="7308" y="1261"/>
                    <a:pt x="7095"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1DA87897-5FB9-4FD5-E427-BC3C7A4FAA67}"/>
                </a:ext>
              </a:extLst>
            </p:cNvPr>
            <p:cNvSpPr/>
            <p:nvPr userDrawn="1"/>
          </p:nvSpPr>
          <p:spPr>
            <a:xfrm>
              <a:off x="11252054" y="2500001"/>
              <a:ext cx="13403" cy="2379"/>
            </a:xfrm>
            <a:custGeom>
              <a:avLst/>
              <a:gdLst>
                <a:gd name="connsiteX0" fmla="*/ 0 w 5764"/>
                <a:gd name="connsiteY0" fmla="*/ 1024 h 1023"/>
                <a:gd name="connsiteX1" fmla="*/ 5765 w 5764"/>
                <a:gd name="connsiteY1" fmla="*/ 1024 h 1023"/>
                <a:gd name="connsiteX2" fmla="*/ 5605 w 5764"/>
                <a:gd name="connsiteY2" fmla="*/ 211 h 1023"/>
                <a:gd name="connsiteX3" fmla="*/ 165 w 5764"/>
                <a:gd name="connsiteY3" fmla="*/ 393 h 1023"/>
                <a:gd name="connsiteX4" fmla="*/ 11 w 5764"/>
                <a:gd name="connsiteY4" fmla="*/ 1024 h 1023"/>
                <a:gd name="connsiteX5" fmla="*/ 0 w 5764"/>
                <a:gd name="connsiteY5" fmla="*/ 1024 h 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3">
                  <a:moveTo>
                    <a:pt x="0" y="1024"/>
                  </a:moveTo>
                  <a:lnTo>
                    <a:pt x="5765" y="1024"/>
                  </a:lnTo>
                  <a:cubicBezTo>
                    <a:pt x="5765" y="749"/>
                    <a:pt x="5765" y="211"/>
                    <a:pt x="5605" y="211"/>
                  </a:cubicBezTo>
                  <a:cubicBezTo>
                    <a:pt x="3758" y="38"/>
                    <a:pt x="1911" y="-237"/>
                    <a:pt x="165" y="393"/>
                  </a:cubicBezTo>
                  <a:cubicBezTo>
                    <a:pt x="11" y="393"/>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DCCD4546-C715-FC57-6C8F-3BBF0EC193AF}"/>
                </a:ext>
              </a:extLst>
            </p:cNvPr>
            <p:cNvSpPr/>
            <p:nvPr userDrawn="1"/>
          </p:nvSpPr>
          <p:spPr>
            <a:xfrm>
              <a:off x="11275974" y="2503875"/>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1"/>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C74829F2-5553-62E4-1664-9B54C4B2EACE}"/>
                </a:ext>
              </a:extLst>
            </p:cNvPr>
            <p:cNvSpPr/>
            <p:nvPr userDrawn="1"/>
          </p:nvSpPr>
          <p:spPr>
            <a:xfrm>
              <a:off x="11314269" y="2503052"/>
              <a:ext cx="112905" cy="8199"/>
            </a:xfrm>
            <a:custGeom>
              <a:avLst/>
              <a:gdLst>
                <a:gd name="connsiteX0" fmla="*/ 24379 w 48555"/>
                <a:gd name="connsiteY0" fmla="*/ 3503 h 3526"/>
                <a:gd name="connsiteX1" fmla="*/ 46583 w 48555"/>
                <a:gd name="connsiteY1" fmla="*/ 3503 h 3526"/>
                <a:gd name="connsiteX2" fmla="*/ 48483 w 48555"/>
                <a:gd name="connsiteY2" fmla="*/ 3045 h 3526"/>
                <a:gd name="connsiteX3" fmla="*/ 47960 w 48555"/>
                <a:gd name="connsiteY3" fmla="*/ 1784 h 3526"/>
                <a:gd name="connsiteX4" fmla="*/ 43194 w 48555"/>
                <a:gd name="connsiteY4" fmla="*/ 157 h 3526"/>
                <a:gd name="connsiteX5" fmla="*/ 2596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3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3"/>
                  </a:moveTo>
                  <a:lnTo>
                    <a:pt x="46583" y="3503"/>
                  </a:lnTo>
                  <a:cubicBezTo>
                    <a:pt x="47330" y="3503"/>
                    <a:pt x="48227" y="3685"/>
                    <a:pt x="48483" y="3045"/>
                  </a:cubicBezTo>
                  <a:cubicBezTo>
                    <a:pt x="48804" y="2597"/>
                    <a:pt x="47960" y="2059"/>
                    <a:pt x="47960" y="1784"/>
                  </a:cubicBezTo>
                  <a:cubicBezTo>
                    <a:pt x="47688" y="-748"/>
                    <a:pt x="45046" y="157"/>
                    <a:pt x="43194" y="157"/>
                  </a:cubicBezTo>
                  <a:lnTo>
                    <a:pt x="2596" y="157"/>
                  </a:lnTo>
                  <a:cubicBezTo>
                    <a:pt x="1117" y="157"/>
                    <a:pt x="-52" y="157"/>
                    <a:pt x="2" y="1510"/>
                  </a:cubicBezTo>
                  <a:cubicBezTo>
                    <a:pt x="2" y="2770"/>
                    <a:pt x="477" y="3492"/>
                    <a:pt x="2751" y="3401"/>
                  </a:cubicBezTo>
                  <a:lnTo>
                    <a:pt x="24379" y="3401"/>
                  </a:lnTo>
                  <a:lnTo>
                    <a:pt x="24379" y="3492"/>
                  </a:lnTo>
                  <a:lnTo>
                    <a:pt x="24379" y="3503"/>
                  </a:lnTo>
                  <a:close/>
                </a:path>
              </a:pathLst>
            </a:custGeom>
            <a:solidFill>
              <a:srgbClr val="FFFFFF">
                <a:alpha val="30000"/>
              </a:srgbClr>
            </a:solidFill>
            <a:ln w="5331"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A40D4D82-FE4E-AC51-B57A-651338776A12}"/>
                </a:ext>
              </a:extLst>
            </p:cNvPr>
            <p:cNvSpPr/>
            <p:nvPr userDrawn="1"/>
          </p:nvSpPr>
          <p:spPr>
            <a:xfrm>
              <a:off x="9196846"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C6FB4EE0-7D56-5F85-CB5D-2B00BE7B7960}"/>
                </a:ext>
              </a:extLst>
            </p:cNvPr>
            <p:cNvSpPr/>
            <p:nvPr userDrawn="1"/>
          </p:nvSpPr>
          <p:spPr>
            <a:xfrm>
              <a:off x="9343058"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B1FE7A6F-2962-A0F1-F9B2-68D4405625FA}"/>
                </a:ext>
              </a:extLst>
            </p:cNvPr>
            <p:cNvSpPr/>
            <p:nvPr userDrawn="1"/>
          </p:nvSpPr>
          <p:spPr>
            <a:xfrm>
              <a:off x="9317319"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E4831BDD-73E4-3C96-E239-731E39C716CC}"/>
                </a:ext>
              </a:extLst>
            </p:cNvPr>
            <p:cNvSpPr/>
            <p:nvPr userDrawn="1"/>
          </p:nvSpPr>
          <p:spPr>
            <a:xfrm>
              <a:off x="9347304"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88C9FE07-F741-3876-E833-53DE9A013F78}"/>
                </a:ext>
              </a:extLst>
            </p:cNvPr>
            <p:cNvSpPr/>
            <p:nvPr userDrawn="1"/>
          </p:nvSpPr>
          <p:spPr>
            <a:xfrm>
              <a:off x="9169968"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4581E90A-77CF-8502-51FB-DA8FDF398F9C}"/>
                </a:ext>
              </a:extLst>
            </p:cNvPr>
            <p:cNvSpPr/>
            <p:nvPr userDrawn="1"/>
          </p:nvSpPr>
          <p:spPr>
            <a:xfrm>
              <a:off x="9168472"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8824863F-9F85-266D-B206-E322D8FAF629}"/>
                </a:ext>
              </a:extLst>
            </p:cNvPr>
            <p:cNvSpPr/>
            <p:nvPr userDrawn="1"/>
          </p:nvSpPr>
          <p:spPr>
            <a:xfrm>
              <a:off x="11351156"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4A7FB71E-5917-D944-3D56-50AEDDB2514D}"/>
                </a:ext>
              </a:extLst>
            </p:cNvPr>
            <p:cNvSpPr/>
            <p:nvPr userDrawn="1"/>
          </p:nvSpPr>
          <p:spPr>
            <a:xfrm>
              <a:off x="11559491"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16E90887-3AD1-CEA2-6A8B-96A164270F8B}"/>
                </a:ext>
              </a:extLst>
            </p:cNvPr>
            <p:cNvSpPr/>
            <p:nvPr userDrawn="1"/>
          </p:nvSpPr>
          <p:spPr>
            <a:xfrm>
              <a:off x="11149542"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9E3A5D7F-AACE-64DE-7433-FD15EDF02654}"/>
                </a:ext>
              </a:extLst>
            </p:cNvPr>
            <p:cNvSpPr/>
            <p:nvPr userDrawn="1"/>
          </p:nvSpPr>
          <p:spPr>
            <a:xfrm>
              <a:off x="11111563"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3EE54056-5225-A51F-385F-78BADBC45182}"/>
                </a:ext>
              </a:extLst>
            </p:cNvPr>
            <p:cNvSpPr/>
            <p:nvPr userDrawn="1"/>
          </p:nvSpPr>
          <p:spPr>
            <a:xfrm>
              <a:off x="11522851"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1FE7B088-3532-770E-CE5E-4301A53F3E62}"/>
                </a:ext>
              </a:extLst>
            </p:cNvPr>
            <p:cNvSpPr/>
            <p:nvPr userDrawn="1"/>
          </p:nvSpPr>
          <p:spPr>
            <a:xfrm>
              <a:off x="11565576"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BA9B1B5C-478E-09D2-F088-3419F44048B1}"/>
                </a:ext>
              </a:extLst>
            </p:cNvPr>
            <p:cNvSpPr/>
            <p:nvPr userDrawn="1"/>
          </p:nvSpPr>
          <p:spPr>
            <a:xfrm>
              <a:off x="10973947"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8EFDE50C-0888-1644-2EB6-EFECFF596B2D}"/>
                </a:ext>
              </a:extLst>
            </p:cNvPr>
            <p:cNvSpPr/>
            <p:nvPr userDrawn="1"/>
          </p:nvSpPr>
          <p:spPr>
            <a:xfrm>
              <a:off x="11312926"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29019419-3F73-9F89-3AD4-887FEFA1DDD6}"/>
                </a:ext>
              </a:extLst>
            </p:cNvPr>
            <p:cNvSpPr/>
            <p:nvPr userDrawn="1"/>
          </p:nvSpPr>
          <p:spPr>
            <a:xfrm>
              <a:off x="11077283"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DBD2620F-39B4-DF45-239C-218D43193636}"/>
                </a:ext>
              </a:extLst>
            </p:cNvPr>
            <p:cNvSpPr/>
            <p:nvPr userDrawn="1"/>
          </p:nvSpPr>
          <p:spPr>
            <a:xfrm>
              <a:off x="10921886"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90DC3391-C966-AE31-1CCC-AD156A3562E6}"/>
                </a:ext>
              </a:extLst>
            </p:cNvPr>
            <p:cNvSpPr/>
            <p:nvPr userDrawn="1"/>
          </p:nvSpPr>
          <p:spPr>
            <a:xfrm>
              <a:off x="10838434"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FE245FF4-BD5D-2064-27B0-5217CB51AE59}"/>
                </a:ext>
              </a:extLst>
            </p:cNvPr>
            <p:cNvSpPr/>
            <p:nvPr userDrawn="1"/>
          </p:nvSpPr>
          <p:spPr>
            <a:xfrm>
              <a:off x="11052061"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C26E188F-8269-4C99-E9F9-E71DE30C3B2F}"/>
                </a:ext>
              </a:extLst>
            </p:cNvPr>
            <p:cNvSpPr/>
            <p:nvPr userDrawn="1"/>
          </p:nvSpPr>
          <p:spPr>
            <a:xfrm>
              <a:off x="11310668"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24C96404-F2D5-7619-68FE-1E51AE64BF65}"/>
                </a:ext>
              </a:extLst>
            </p:cNvPr>
            <p:cNvSpPr/>
            <p:nvPr userDrawn="1"/>
          </p:nvSpPr>
          <p:spPr>
            <a:xfrm>
              <a:off x="11111407"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0A760536-D471-375A-EB24-7D0B1DD083D0}"/>
                </a:ext>
              </a:extLst>
            </p:cNvPr>
            <p:cNvSpPr/>
            <p:nvPr userDrawn="1"/>
          </p:nvSpPr>
          <p:spPr>
            <a:xfrm>
              <a:off x="11026617"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1B77E5C6-6732-16E6-26F9-BD4E46C5B31D}"/>
                </a:ext>
              </a:extLst>
            </p:cNvPr>
            <p:cNvSpPr/>
            <p:nvPr userDrawn="1"/>
          </p:nvSpPr>
          <p:spPr>
            <a:xfrm>
              <a:off x="11078162"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D4FE9D79-8633-18A4-CCAE-8BDF94C08678}"/>
                </a:ext>
              </a:extLst>
            </p:cNvPr>
            <p:cNvSpPr/>
            <p:nvPr userDrawn="1"/>
          </p:nvSpPr>
          <p:spPr>
            <a:xfrm>
              <a:off x="11078957"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5B7D3CB8-F141-3A49-8B2A-6078BFE8840A}"/>
                </a:ext>
              </a:extLst>
            </p:cNvPr>
            <p:cNvSpPr/>
            <p:nvPr userDrawn="1"/>
          </p:nvSpPr>
          <p:spPr>
            <a:xfrm>
              <a:off x="11107207"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A7A1A47F-E1BB-C405-2047-5593A92ECBF9}"/>
                </a:ext>
              </a:extLst>
            </p:cNvPr>
            <p:cNvSpPr/>
            <p:nvPr userDrawn="1"/>
          </p:nvSpPr>
          <p:spPr>
            <a:xfrm>
              <a:off x="11152204"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17898620-FD35-D842-73B0-ADE857825CB2}"/>
                </a:ext>
              </a:extLst>
            </p:cNvPr>
            <p:cNvSpPr/>
            <p:nvPr userDrawn="1"/>
          </p:nvSpPr>
          <p:spPr>
            <a:xfrm>
              <a:off x="8622254" y="4397767"/>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3F5C7515-1A2D-CDA7-587B-7E8B0D174A74}"/>
                </a:ext>
              </a:extLst>
            </p:cNvPr>
            <p:cNvSpPr/>
            <p:nvPr userDrawn="1"/>
          </p:nvSpPr>
          <p:spPr>
            <a:xfrm>
              <a:off x="8336638" y="4398242"/>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9BCBDAFD-DC4C-E699-C729-59A607F6A457}"/>
                </a:ext>
              </a:extLst>
            </p:cNvPr>
            <p:cNvSpPr/>
            <p:nvPr userDrawn="1"/>
          </p:nvSpPr>
          <p:spPr>
            <a:xfrm>
              <a:off x="8283052" y="4404008"/>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D99B25EE-375D-4221-F97A-98558E2E4239}"/>
                </a:ext>
              </a:extLst>
            </p:cNvPr>
            <p:cNvSpPr/>
            <p:nvPr userDrawn="1"/>
          </p:nvSpPr>
          <p:spPr>
            <a:xfrm>
              <a:off x="8088146" y="4402657"/>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E761C61C-1CB1-0785-A3A5-A6B22F9ED7B8}"/>
                </a:ext>
              </a:extLst>
            </p:cNvPr>
            <p:cNvSpPr/>
            <p:nvPr userDrawn="1"/>
          </p:nvSpPr>
          <p:spPr>
            <a:xfrm>
              <a:off x="8568144" y="4398860"/>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B5F96CAD-9D42-F5FB-D08A-1EA2E339258E}"/>
                </a:ext>
              </a:extLst>
            </p:cNvPr>
            <p:cNvSpPr/>
            <p:nvPr userDrawn="1"/>
          </p:nvSpPr>
          <p:spPr>
            <a:xfrm>
              <a:off x="8234472" y="4402429"/>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475E7939-1A35-8849-F2AC-7C9AB9812B3C}"/>
                </a:ext>
              </a:extLst>
            </p:cNvPr>
            <p:cNvSpPr/>
            <p:nvPr userDrawn="1"/>
          </p:nvSpPr>
          <p:spPr>
            <a:xfrm>
              <a:off x="8014455" y="4401346"/>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1249685A-3D60-655D-2964-A6101AB215CA}"/>
                </a:ext>
              </a:extLst>
            </p:cNvPr>
            <p:cNvSpPr/>
            <p:nvPr userDrawn="1"/>
          </p:nvSpPr>
          <p:spPr>
            <a:xfrm>
              <a:off x="7896200" y="4403678"/>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EB7BA91D-D7D9-1CC5-E056-BC9CB8D666D2}"/>
                </a:ext>
              </a:extLst>
            </p:cNvPr>
            <p:cNvSpPr/>
            <p:nvPr userDrawn="1"/>
          </p:nvSpPr>
          <p:spPr>
            <a:xfrm>
              <a:off x="8198742" y="4398944"/>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E92F377F-F7C1-3115-4271-56A1AABD9326}"/>
                </a:ext>
              </a:extLst>
            </p:cNvPr>
            <p:cNvSpPr/>
            <p:nvPr userDrawn="1"/>
          </p:nvSpPr>
          <p:spPr>
            <a:xfrm>
              <a:off x="8564977" y="4395970"/>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927E9CFB-9C13-FD8C-FEC5-70FEEC7A692B}"/>
                </a:ext>
              </a:extLst>
            </p:cNvPr>
            <p:cNvSpPr/>
            <p:nvPr userDrawn="1"/>
          </p:nvSpPr>
          <p:spPr>
            <a:xfrm>
              <a:off x="8282880" y="4407585"/>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E0510F4D-1D56-F524-F9DB-C2217E2C9847}"/>
                </a:ext>
              </a:extLst>
            </p:cNvPr>
            <p:cNvSpPr/>
            <p:nvPr userDrawn="1"/>
          </p:nvSpPr>
          <p:spPr>
            <a:xfrm>
              <a:off x="8162648" y="4402701"/>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47C88E22-2682-DFB7-61B3-156A4D0A4623}"/>
                </a:ext>
              </a:extLst>
            </p:cNvPr>
            <p:cNvSpPr/>
            <p:nvPr userDrawn="1"/>
          </p:nvSpPr>
          <p:spPr>
            <a:xfrm>
              <a:off x="8235616" y="4414328"/>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A90F81A8-1738-AE85-DB38-0F4EA11987A9}"/>
                </a:ext>
              </a:extLst>
            </p:cNvPr>
            <p:cNvSpPr/>
            <p:nvPr userDrawn="1"/>
          </p:nvSpPr>
          <p:spPr>
            <a:xfrm>
              <a:off x="8236809" y="4398665"/>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48C7B625-9C67-B366-5CC4-E6548261F4DE}"/>
                </a:ext>
              </a:extLst>
            </p:cNvPr>
            <p:cNvSpPr/>
            <p:nvPr userDrawn="1"/>
          </p:nvSpPr>
          <p:spPr>
            <a:xfrm>
              <a:off x="8276916" y="4405303"/>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80C883B9-6FDF-CDBC-4CDA-4CAB434991ED}"/>
                </a:ext>
              </a:extLst>
            </p:cNvPr>
            <p:cNvSpPr/>
            <p:nvPr userDrawn="1"/>
          </p:nvSpPr>
          <p:spPr>
            <a:xfrm>
              <a:off x="8340470" y="4404004"/>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9E9CB62F-6723-07D2-75F4-9116AB56E02D}"/>
                </a:ext>
              </a:extLst>
            </p:cNvPr>
            <p:cNvSpPr/>
            <p:nvPr userDrawn="1"/>
          </p:nvSpPr>
          <p:spPr>
            <a:xfrm>
              <a:off x="9055426"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BE3C289E-06FB-A43C-6833-A61806074DA1}"/>
                </a:ext>
              </a:extLst>
            </p:cNvPr>
            <p:cNvSpPr/>
            <p:nvPr userDrawn="1"/>
          </p:nvSpPr>
          <p:spPr>
            <a:xfrm>
              <a:off x="9028876"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B031CB86-4E4C-932D-FB12-4B398A2BC9C7}"/>
                </a:ext>
              </a:extLst>
            </p:cNvPr>
            <p:cNvSpPr/>
            <p:nvPr userDrawn="1"/>
          </p:nvSpPr>
          <p:spPr>
            <a:xfrm>
              <a:off x="8932197"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10CB4CC6-53BD-D4D1-1B8D-BB1E875A2386}"/>
                </a:ext>
              </a:extLst>
            </p:cNvPr>
            <p:cNvSpPr/>
            <p:nvPr userDrawn="1"/>
          </p:nvSpPr>
          <p:spPr>
            <a:xfrm>
              <a:off x="9004770"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A3B52AD2-4400-15CF-B0FC-832AE54C41AF}"/>
                </a:ext>
              </a:extLst>
            </p:cNvPr>
            <p:cNvSpPr/>
            <p:nvPr userDrawn="1"/>
          </p:nvSpPr>
          <p:spPr>
            <a:xfrm>
              <a:off x="8895723"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F6C606CF-24BD-8A56-5419-B458932ABE0E}"/>
                </a:ext>
              </a:extLst>
            </p:cNvPr>
            <p:cNvSpPr/>
            <p:nvPr userDrawn="1"/>
          </p:nvSpPr>
          <p:spPr>
            <a:xfrm>
              <a:off x="8836993"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F990062E-52EC-EEF6-D711-49BA5E637FE2}"/>
                </a:ext>
              </a:extLst>
            </p:cNvPr>
            <p:cNvSpPr/>
            <p:nvPr userDrawn="1"/>
          </p:nvSpPr>
          <p:spPr>
            <a:xfrm>
              <a:off x="8987021"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F95EC1AD-4F9E-B9D1-863E-CFB4FCC297C3}"/>
                </a:ext>
              </a:extLst>
            </p:cNvPr>
            <p:cNvSpPr/>
            <p:nvPr userDrawn="1"/>
          </p:nvSpPr>
          <p:spPr>
            <a:xfrm>
              <a:off x="9028743"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3006FEA7-5DA6-DBB9-1DF9-3FE27D2F8DC4}"/>
                </a:ext>
              </a:extLst>
            </p:cNvPr>
            <p:cNvSpPr/>
            <p:nvPr userDrawn="1"/>
          </p:nvSpPr>
          <p:spPr>
            <a:xfrm>
              <a:off x="8969102"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22B71F03-CD25-343C-4E5F-F4B9E4A10B19}"/>
                </a:ext>
              </a:extLst>
            </p:cNvPr>
            <p:cNvSpPr/>
            <p:nvPr userDrawn="1"/>
          </p:nvSpPr>
          <p:spPr>
            <a:xfrm>
              <a:off x="9005342"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C5E17ED4-CA7D-62D1-3957-674F7C110BEE}"/>
                </a:ext>
              </a:extLst>
            </p:cNvPr>
            <p:cNvSpPr/>
            <p:nvPr userDrawn="1"/>
          </p:nvSpPr>
          <p:spPr>
            <a:xfrm>
              <a:off x="9005914"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051E93A4-85F3-F8DA-340A-E44CFF7E22B1}"/>
                </a:ext>
              </a:extLst>
            </p:cNvPr>
            <p:cNvSpPr/>
            <p:nvPr userDrawn="1"/>
          </p:nvSpPr>
          <p:spPr>
            <a:xfrm>
              <a:off x="9025734"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D870E62C-915D-9A9C-05A6-83E6A106EAD6}"/>
                </a:ext>
              </a:extLst>
            </p:cNvPr>
            <p:cNvSpPr/>
            <p:nvPr userDrawn="1"/>
          </p:nvSpPr>
          <p:spPr>
            <a:xfrm>
              <a:off x="9057240"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15F378DD-2EC9-84B5-9D7B-3B894637CA88}"/>
                </a:ext>
              </a:extLst>
            </p:cNvPr>
            <p:cNvSpPr/>
            <p:nvPr userDrawn="1"/>
          </p:nvSpPr>
          <p:spPr>
            <a:xfrm>
              <a:off x="10805155"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3A98E6D3-0A1A-238F-68B2-6BAE75CD71E6}"/>
                </a:ext>
              </a:extLst>
            </p:cNvPr>
            <p:cNvSpPr/>
            <p:nvPr userDrawn="1"/>
          </p:nvSpPr>
          <p:spPr>
            <a:xfrm>
              <a:off x="11267057"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C7D61D9D-1B85-1140-2070-F65D7BE6E8CD}"/>
                </a:ext>
              </a:extLst>
            </p:cNvPr>
            <p:cNvSpPr/>
            <p:nvPr userDrawn="1"/>
          </p:nvSpPr>
          <p:spPr>
            <a:xfrm>
              <a:off x="10358680"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7F0E2660-03EC-4839-4F38-7FB69D6F43C1}"/>
                </a:ext>
              </a:extLst>
            </p:cNvPr>
            <p:cNvSpPr/>
            <p:nvPr userDrawn="1"/>
          </p:nvSpPr>
          <p:spPr>
            <a:xfrm>
              <a:off x="10274797"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C4DCC899-FD46-CB56-152C-A4C3F83BC1AB}"/>
                </a:ext>
              </a:extLst>
            </p:cNvPr>
            <p:cNvSpPr/>
            <p:nvPr userDrawn="1"/>
          </p:nvSpPr>
          <p:spPr>
            <a:xfrm>
              <a:off x="11185677"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A09A12E3-D2D3-BBEB-97E9-0502CDCE1599}"/>
                </a:ext>
              </a:extLst>
            </p:cNvPr>
            <p:cNvSpPr/>
            <p:nvPr userDrawn="1"/>
          </p:nvSpPr>
          <p:spPr>
            <a:xfrm>
              <a:off x="11280460"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24C99B52-EBA9-1E34-37F0-A201B5D5014F}"/>
                </a:ext>
              </a:extLst>
            </p:cNvPr>
            <p:cNvSpPr/>
            <p:nvPr userDrawn="1"/>
          </p:nvSpPr>
          <p:spPr>
            <a:xfrm>
              <a:off x="9969519"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84763744-1591-7056-F254-673956F258B0}"/>
                </a:ext>
              </a:extLst>
            </p:cNvPr>
            <p:cNvSpPr/>
            <p:nvPr userDrawn="1"/>
          </p:nvSpPr>
          <p:spPr>
            <a:xfrm>
              <a:off x="10720493"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BFC869B8-3449-1184-FC93-448D48163426}"/>
                </a:ext>
              </a:extLst>
            </p:cNvPr>
            <p:cNvSpPr/>
            <p:nvPr userDrawn="1"/>
          </p:nvSpPr>
          <p:spPr>
            <a:xfrm>
              <a:off x="10198567"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06827AE7-BBDB-524F-1722-EE78C74CFEFF}"/>
                </a:ext>
              </a:extLst>
            </p:cNvPr>
            <p:cNvSpPr/>
            <p:nvPr userDrawn="1"/>
          </p:nvSpPr>
          <p:spPr>
            <a:xfrm>
              <a:off x="9854166"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B19207A9-21B3-5CCE-03D0-EDB184972F56}"/>
                </a:ext>
              </a:extLst>
            </p:cNvPr>
            <p:cNvSpPr/>
            <p:nvPr userDrawn="1"/>
          </p:nvSpPr>
          <p:spPr>
            <a:xfrm>
              <a:off x="9668831"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31F83412-B14E-5F06-E4F9-D179608D0369}"/>
                </a:ext>
              </a:extLst>
            </p:cNvPr>
            <p:cNvSpPr/>
            <p:nvPr userDrawn="1"/>
          </p:nvSpPr>
          <p:spPr>
            <a:xfrm>
              <a:off x="10142625"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F142D4DB-281A-3437-06FB-FA8F9670F419}"/>
                </a:ext>
              </a:extLst>
            </p:cNvPr>
            <p:cNvSpPr/>
            <p:nvPr userDrawn="1"/>
          </p:nvSpPr>
          <p:spPr>
            <a:xfrm>
              <a:off x="10715605"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72BCC012-3932-374D-3DD3-98E2E2BBF817}"/>
                </a:ext>
              </a:extLst>
            </p:cNvPr>
            <p:cNvSpPr/>
            <p:nvPr userDrawn="1"/>
          </p:nvSpPr>
          <p:spPr>
            <a:xfrm>
              <a:off x="10274400"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F0F4E50A-6067-D951-ECA4-D90E46BA8D74}"/>
                </a:ext>
              </a:extLst>
            </p:cNvPr>
            <p:cNvSpPr/>
            <p:nvPr userDrawn="1"/>
          </p:nvSpPr>
          <p:spPr>
            <a:xfrm>
              <a:off x="10086105"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56" name="Freeform 255">
              <a:extLst>
                <a:ext uri="{FF2B5EF4-FFF2-40B4-BE49-F238E27FC236}">
                  <a16:creationId xmlns:a16="http://schemas.microsoft.com/office/drawing/2014/main" id="{1A70F5EE-FC44-9462-E709-C20BEEE8D3A3}"/>
                </a:ext>
              </a:extLst>
            </p:cNvPr>
            <p:cNvSpPr/>
            <p:nvPr userDrawn="1"/>
          </p:nvSpPr>
          <p:spPr>
            <a:xfrm>
              <a:off x="10200442"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6E814D41-CD7D-99C3-C4BA-D1BFFA49DD56}"/>
                </a:ext>
              </a:extLst>
            </p:cNvPr>
            <p:cNvSpPr/>
            <p:nvPr userDrawn="1"/>
          </p:nvSpPr>
          <p:spPr>
            <a:xfrm>
              <a:off x="10202265"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258" name="Freeform 257">
              <a:extLst>
                <a:ext uri="{FF2B5EF4-FFF2-40B4-BE49-F238E27FC236}">
                  <a16:creationId xmlns:a16="http://schemas.microsoft.com/office/drawing/2014/main" id="{F625218E-C908-E30F-01EA-1CFF859D15D9}"/>
                </a:ext>
              </a:extLst>
            </p:cNvPr>
            <p:cNvSpPr/>
            <p:nvPr userDrawn="1"/>
          </p:nvSpPr>
          <p:spPr>
            <a:xfrm>
              <a:off x="10264836"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20215327-8C10-F585-FF81-73F61D7170B0}"/>
                </a:ext>
              </a:extLst>
            </p:cNvPr>
            <p:cNvSpPr/>
            <p:nvPr userDrawn="1"/>
          </p:nvSpPr>
          <p:spPr>
            <a:xfrm>
              <a:off x="10364542"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9AA11F50-C3D5-0E08-F23F-7E4D4E6DBF83}"/>
                </a:ext>
              </a:extLst>
            </p:cNvPr>
            <p:cNvSpPr/>
            <p:nvPr userDrawn="1"/>
          </p:nvSpPr>
          <p:spPr>
            <a:xfrm>
              <a:off x="11812974"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C33EF25D-2F15-696B-23D0-0A63B167C778}"/>
                </a:ext>
              </a:extLst>
            </p:cNvPr>
            <p:cNvSpPr/>
            <p:nvPr userDrawn="1"/>
          </p:nvSpPr>
          <p:spPr>
            <a:xfrm>
              <a:off x="11366546"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69062FBA-E134-7385-4F26-5662CEFDD13F}"/>
                </a:ext>
              </a:extLst>
            </p:cNvPr>
            <p:cNvSpPr/>
            <p:nvPr userDrawn="1"/>
          </p:nvSpPr>
          <p:spPr>
            <a:xfrm>
              <a:off x="11282622"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03EB400E-3B04-4C74-F8ED-B08A869DFC7B}"/>
                </a:ext>
              </a:extLst>
            </p:cNvPr>
            <p:cNvSpPr/>
            <p:nvPr userDrawn="1"/>
          </p:nvSpPr>
          <p:spPr>
            <a:xfrm>
              <a:off x="12193501"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264" name="Freeform 263">
              <a:extLst>
                <a:ext uri="{FF2B5EF4-FFF2-40B4-BE49-F238E27FC236}">
                  <a16:creationId xmlns:a16="http://schemas.microsoft.com/office/drawing/2014/main" id="{36A36BCA-7DBD-6DE0-5507-139F0038ECFF}"/>
                </a:ext>
              </a:extLst>
            </p:cNvPr>
            <p:cNvSpPr/>
            <p:nvPr userDrawn="1"/>
          </p:nvSpPr>
          <p:spPr>
            <a:xfrm>
              <a:off x="10977344"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8140B247-8A6E-6AE8-EEAB-F1E51C644CCE}"/>
                </a:ext>
              </a:extLst>
            </p:cNvPr>
            <p:cNvSpPr/>
            <p:nvPr userDrawn="1"/>
          </p:nvSpPr>
          <p:spPr>
            <a:xfrm>
              <a:off x="11728320"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123571EB-A463-908C-AB40-CB75F255D541}"/>
                </a:ext>
              </a:extLst>
            </p:cNvPr>
            <p:cNvSpPr/>
            <p:nvPr userDrawn="1"/>
          </p:nvSpPr>
          <p:spPr>
            <a:xfrm>
              <a:off x="11206343"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267" name="Freeform 266">
              <a:extLst>
                <a:ext uri="{FF2B5EF4-FFF2-40B4-BE49-F238E27FC236}">
                  <a16:creationId xmlns:a16="http://schemas.microsoft.com/office/drawing/2014/main" id="{E4EE7046-0295-CAF3-75AC-FA42891EFD2B}"/>
                </a:ext>
              </a:extLst>
            </p:cNvPr>
            <p:cNvSpPr/>
            <p:nvPr userDrawn="1"/>
          </p:nvSpPr>
          <p:spPr>
            <a:xfrm>
              <a:off x="10862009"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268" name="Freeform 267">
              <a:extLst>
                <a:ext uri="{FF2B5EF4-FFF2-40B4-BE49-F238E27FC236}">
                  <a16:creationId xmlns:a16="http://schemas.microsoft.com/office/drawing/2014/main" id="{B6959537-17AF-72EB-959E-3336105CA238}"/>
                </a:ext>
              </a:extLst>
            </p:cNvPr>
            <p:cNvSpPr/>
            <p:nvPr userDrawn="1"/>
          </p:nvSpPr>
          <p:spPr>
            <a:xfrm>
              <a:off x="10676630"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269" name="Freeform 268">
              <a:extLst>
                <a:ext uri="{FF2B5EF4-FFF2-40B4-BE49-F238E27FC236}">
                  <a16:creationId xmlns:a16="http://schemas.microsoft.com/office/drawing/2014/main" id="{3E3627FB-CB5B-EF6F-287E-EC469CF6C509}"/>
                </a:ext>
              </a:extLst>
            </p:cNvPr>
            <p:cNvSpPr/>
            <p:nvPr userDrawn="1"/>
          </p:nvSpPr>
          <p:spPr>
            <a:xfrm>
              <a:off x="11150450"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270" name="Freeform 269">
              <a:extLst>
                <a:ext uri="{FF2B5EF4-FFF2-40B4-BE49-F238E27FC236}">
                  <a16:creationId xmlns:a16="http://schemas.microsoft.com/office/drawing/2014/main" id="{A2C4BA2D-922C-D2AF-E58F-0B8B3C405611}"/>
                </a:ext>
              </a:extLst>
            </p:cNvPr>
            <p:cNvSpPr/>
            <p:nvPr userDrawn="1"/>
          </p:nvSpPr>
          <p:spPr>
            <a:xfrm>
              <a:off x="11723383"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271" name="Freeform 270">
              <a:extLst>
                <a:ext uri="{FF2B5EF4-FFF2-40B4-BE49-F238E27FC236}">
                  <a16:creationId xmlns:a16="http://schemas.microsoft.com/office/drawing/2014/main" id="{8CBA74DF-DA64-8B51-3011-5156C2D7F0A8}"/>
                </a:ext>
              </a:extLst>
            </p:cNvPr>
            <p:cNvSpPr/>
            <p:nvPr userDrawn="1"/>
          </p:nvSpPr>
          <p:spPr>
            <a:xfrm>
              <a:off x="11282224"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272" name="Freeform 271">
              <a:extLst>
                <a:ext uri="{FF2B5EF4-FFF2-40B4-BE49-F238E27FC236}">
                  <a16:creationId xmlns:a16="http://schemas.microsoft.com/office/drawing/2014/main" id="{89747379-3647-3079-B30D-1A4A70C5BFAC}"/>
                </a:ext>
              </a:extLst>
            </p:cNvPr>
            <p:cNvSpPr/>
            <p:nvPr userDrawn="1"/>
          </p:nvSpPr>
          <p:spPr>
            <a:xfrm>
              <a:off x="11093929"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273" name="Freeform 272">
              <a:extLst>
                <a:ext uri="{FF2B5EF4-FFF2-40B4-BE49-F238E27FC236}">
                  <a16:creationId xmlns:a16="http://schemas.microsoft.com/office/drawing/2014/main" id="{097CED43-E992-FA24-C8AA-62921B3A8E68}"/>
                </a:ext>
              </a:extLst>
            </p:cNvPr>
            <p:cNvSpPr/>
            <p:nvPr userDrawn="1"/>
          </p:nvSpPr>
          <p:spPr>
            <a:xfrm>
              <a:off x="11208236"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274" name="Freeform 273">
              <a:extLst>
                <a:ext uri="{FF2B5EF4-FFF2-40B4-BE49-F238E27FC236}">
                  <a16:creationId xmlns:a16="http://schemas.microsoft.com/office/drawing/2014/main" id="{316E4922-6EE3-3BEB-74B4-63BD5D0075E1}"/>
                </a:ext>
              </a:extLst>
            </p:cNvPr>
            <p:cNvSpPr/>
            <p:nvPr userDrawn="1"/>
          </p:nvSpPr>
          <p:spPr>
            <a:xfrm>
              <a:off x="11210026"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275" name="Freeform 274">
              <a:extLst>
                <a:ext uri="{FF2B5EF4-FFF2-40B4-BE49-F238E27FC236}">
                  <a16:creationId xmlns:a16="http://schemas.microsoft.com/office/drawing/2014/main" id="{C6951026-A0FD-9B5D-BD61-0F6A1094D45B}"/>
                </a:ext>
              </a:extLst>
            </p:cNvPr>
            <p:cNvSpPr/>
            <p:nvPr userDrawn="1"/>
          </p:nvSpPr>
          <p:spPr>
            <a:xfrm>
              <a:off x="11272625"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6" name="Freeform 275">
              <a:extLst>
                <a:ext uri="{FF2B5EF4-FFF2-40B4-BE49-F238E27FC236}">
                  <a16:creationId xmlns:a16="http://schemas.microsoft.com/office/drawing/2014/main" id="{098615FE-FAB2-1953-84DE-FB973C65A865}"/>
                </a:ext>
              </a:extLst>
            </p:cNvPr>
            <p:cNvSpPr/>
            <p:nvPr userDrawn="1"/>
          </p:nvSpPr>
          <p:spPr>
            <a:xfrm>
              <a:off x="11372292"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277" name="Freeform 276">
              <a:extLst>
                <a:ext uri="{FF2B5EF4-FFF2-40B4-BE49-F238E27FC236}">
                  <a16:creationId xmlns:a16="http://schemas.microsoft.com/office/drawing/2014/main" id="{FF851072-D1B1-91B3-D4BE-3E9F07763EB7}"/>
                </a:ext>
              </a:extLst>
            </p:cNvPr>
            <p:cNvSpPr/>
            <p:nvPr userDrawn="1"/>
          </p:nvSpPr>
          <p:spPr>
            <a:xfrm>
              <a:off x="9321333" y="3990460"/>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278" name="Freeform 277">
              <a:extLst>
                <a:ext uri="{FF2B5EF4-FFF2-40B4-BE49-F238E27FC236}">
                  <a16:creationId xmlns:a16="http://schemas.microsoft.com/office/drawing/2014/main" id="{9750947A-2757-DFD8-23DD-7956DED921A6}"/>
                </a:ext>
              </a:extLst>
            </p:cNvPr>
            <p:cNvSpPr/>
            <p:nvPr userDrawn="1"/>
          </p:nvSpPr>
          <p:spPr>
            <a:xfrm>
              <a:off x="9514793" y="3989272"/>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279" name="Freeform 278">
              <a:extLst>
                <a:ext uri="{FF2B5EF4-FFF2-40B4-BE49-F238E27FC236}">
                  <a16:creationId xmlns:a16="http://schemas.microsoft.com/office/drawing/2014/main" id="{8749F02E-A245-CA5D-3F59-72581C22E50C}"/>
                </a:ext>
              </a:extLst>
            </p:cNvPr>
            <p:cNvSpPr/>
            <p:nvPr userDrawn="1"/>
          </p:nvSpPr>
          <p:spPr>
            <a:xfrm>
              <a:off x="9134096" y="3990892"/>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1EA8261B-5AAD-8D97-FAF2-6166520AC9CA}"/>
                </a:ext>
              </a:extLst>
            </p:cNvPr>
            <p:cNvSpPr/>
            <p:nvPr userDrawn="1"/>
          </p:nvSpPr>
          <p:spPr>
            <a:xfrm>
              <a:off x="9098884" y="3994627"/>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281" name="Freeform 280">
              <a:extLst>
                <a:ext uri="{FF2B5EF4-FFF2-40B4-BE49-F238E27FC236}">
                  <a16:creationId xmlns:a16="http://schemas.microsoft.com/office/drawing/2014/main" id="{5198708A-02B7-8295-D5C7-DBEFC5586D5E}"/>
                </a:ext>
              </a:extLst>
            </p:cNvPr>
            <p:cNvSpPr/>
            <p:nvPr userDrawn="1"/>
          </p:nvSpPr>
          <p:spPr>
            <a:xfrm>
              <a:off x="9480662" y="3988762"/>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8B08ECB1-EF6A-CFA4-BAA1-B43FC2FBD71A}"/>
                </a:ext>
              </a:extLst>
            </p:cNvPr>
            <p:cNvSpPr/>
            <p:nvPr userDrawn="1"/>
          </p:nvSpPr>
          <p:spPr>
            <a:xfrm>
              <a:off x="9520350" y="4002893"/>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283" name="Freeform 282">
              <a:extLst>
                <a:ext uri="{FF2B5EF4-FFF2-40B4-BE49-F238E27FC236}">
                  <a16:creationId xmlns:a16="http://schemas.microsoft.com/office/drawing/2014/main" id="{129FD178-1F60-DDD8-B6E6-85ABEF1EDE7D}"/>
                </a:ext>
              </a:extLst>
            </p:cNvPr>
            <p:cNvSpPr/>
            <p:nvPr userDrawn="1"/>
          </p:nvSpPr>
          <p:spPr>
            <a:xfrm>
              <a:off x="8971095" y="3993738"/>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9C752B91-4C40-1897-22A2-7C1DC0BA04CF}"/>
                </a:ext>
              </a:extLst>
            </p:cNvPr>
            <p:cNvSpPr/>
            <p:nvPr userDrawn="1"/>
          </p:nvSpPr>
          <p:spPr>
            <a:xfrm>
              <a:off x="9285837" y="3991206"/>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285" name="Freeform 284">
              <a:extLst>
                <a:ext uri="{FF2B5EF4-FFF2-40B4-BE49-F238E27FC236}">
                  <a16:creationId xmlns:a16="http://schemas.microsoft.com/office/drawing/2014/main" id="{1AAC9FA6-01CE-776E-4871-C54E464C8385}"/>
                </a:ext>
              </a:extLst>
            </p:cNvPr>
            <p:cNvSpPr/>
            <p:nvPr userDrawn="1"/>
          </p:nvSpPr>
          <p:spPr>
            <a:xfrm>
              <a:off x="9066972" y="3993634"/>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286" name="Freeform 285">
              <a:extLst>
                <a:ext uri="{FF2B5EF4-FFF2-40B4-BE49-F238E27FC236}">
                  <a16:creationId xmlns:a16="http://schemas.microsoft.com/office/drawing/2014/main" id="{5CDF9C73-6682-7CFA-B3CB-67A893576DAF}"/>
                </a:ext>
              </a:extLst>
            </p:cNvPr>
            <p:cNvSpPr/>
            <p:nvPr userDrawn="1"/>
          </p:nvSpPr>
          <p:spPr>
            <a:xfrm>
              <a:off x="8922771" y="3992808"/>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287" name="Freeform 286">
              <a:extLst>
                <a:ext uri="{FF2B5EF4-FFF2-40B4-BE49-F238E27FC236}">
                  <a16:creationId xmlns:a16="http://schemas.microsoft.com/office/drawing/2014/main" id="{34EF522A-5E2A-2A30-C59D-680BFDF49223}"/>
                </a:ext>
              </a:extLst>
            </p:cNvPr>
            <p:cNvSpPr/>
            <p:nvPr userDrawn="1"/>
          </p:nvSpPr>
          <p:spPr>
            <a:xfrm>
              <a:off x="8845167" y="3994406"/>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E54754B1-DAE0-6279-69C5-884CBB31E652}"/>
                </a:ext>
              </a:extLst>
            </p:cNvPr>
            <p:cNvSpPr/>
            <p:nvPr userDrawn="1"/>
          </p:nvSpPr>
          <p:spPr>
            <a:xfrm>
              <a:off x="9043530" y="3991292"/>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289" name="Freeform 288">
              <a:extLst>
                <a:ext uri="{FF2B5EF4-FFF2-40B4-BE49-F238E27FC236}">
                  <a16:creationId xmlns:a16="http://schemas.microsoft.com/office/drawing/2014/main" id="{7AE048BC-0DFE-D2D1-CA96-08786CB57AE1}"/>
                </a:ext>
              </a:extLst>
            </p:cNvPr>
            <p:cNvSpPr/>
            <p:nvPr userDrawn="1"/>
          </p:nvSpPr>
          <p:spPr>
            <a:xfrm>
              <a:off x="9283872" y="3989334"/>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E942784F-A3C4-6B74-38B7-D6C6686DE0C5}"/>
                </a:ext>
              </a:extLst>
            </p:cNvPr>
            <p:cNvSpPr/>
            <p:nvPr userDrawn="1"/>
          </p:nvSpPr>
          <p:spPr>
            <a:xfrm>
              <a:off x="9098779" y="3996968"/>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291" name="Freeform 290">
              <a:extLst>
                <a:ext uri="{FF2B5EF4-FFF2-40B4-BE49-F238E27FC236}">
                  <a16:creationId xmlns:a16="http://schemas.microsoft.com/office/drawing/2014/main" id="{E0B1A933-4FE1-B85B-E84E-CF7DE44FD21B}"/>
                </a:ext>
              </a:extLst>
            </p:cNvPr>
            <p:cNvSpPr/>
            <p:nvPr userDrawn="1"/>
          </p:nvSpPr>
          <p:spPr>
            <a:xfrm>
              <a:off x="9019922" y="3993655"/>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292" name="Freeform 291">
              <a:extLst>
                <a:ext uri="{FF2B5EF4-FFF2-40B4-BE49-F238E27FC236}">
                  <a16:creationId xmlns:a16="http://schemas.microsoft.com/office/drawing/2014/main" id="{BA4859EB-7546-A275-819A-4A003872B918}"/>
                </a:ext>
              </a:extLst>
            </p:cNvPr>
            <p:cNvSpPr/>
            <p:nvPr userDrawn="1"/>
          </p:nvSpPr>
          <p:spPr>
            <a:xfrm>
              <a:off x="9067792" y="4001344"/>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0A435B59-E905-569F-AB04-5BA20AC88E3F}"/>
                </a:ext>
              </a:extLst>
            </p:cNvPr>
            <p:cNvSpPr/>
            <p:nvPr userDrawn="1"/>
          </p:nvSpPr>
          <p:spPr>
            <a:xfrm>
              <a:off x="9068525" y="3991088"/>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294" name="Freeform 293">
              <a:extLst>
                <a:ext uri="{FF2B5EF4-FFF2-40B4-BE49-F238E27FC236}">
                  <a16:creationId xmlns:a16="http://schemas.microsoft.com/office/drawing/2014/main" id="{2362C0EE-06AD-552D-FD01-641083F3E54B}"/>
                </a:ext>
              </a:extLst>
            </p:cNvPr>
            <p:cNvSpPr/>
            <p:nvPr userDrawn="1"/>
          </p:nvSpPr>
          <p:spPr>
            <a:xfrm>
              <a:off x="9094805" y="3995431"/>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295" name="Freeform 294">
              <a:extLst>
                <a:ext uri="{FF2B5EF4-FFF2-40B4-BE49-F238E27FC236}">
                  <a16:creationId xmlns:a16="http://schemas.microsoft.com/office/drawing/2014/main" id="{3091FBDE-8514-C796-B411-E6DDA3EEDCB7}"/>
                </a:ext>
              </a:extLst>
            </p:cNvPr>
            <p:cNvSpPr/>
            <p:nvPr userDrawn="1"/>
          </p:nvSpPr>
          <p:spPr>
            <a:xfrm>
              <a:off x="9136542" y="3994550"/>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296" name="Freeform 295">
              <a:extLst>
                <a:ext uri="{FF2B5EF4-FFF2-40B4-BE49-F238E27FC236}">
                  <a16:creationId xmlns:a16="http://schemas.microsoft.com/office/drawing/2014/main" id="{C8C2107D-C7AA-9DCA-1178-3935E56E2208}"/>
                </a:ext>
              </a:extLst>
            </p:cNvPr>
            <p:cNvSpPr/>
            <p:nvPr userDrawn="1"/>
          </p:nvSpPr>
          <p:spPr>
            <a:xfrm>
              <a:off x="8429930" y="3999447"/>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297" name="Freeform 296">
              <a:extLst>
                <a:ext uri="{FF2B5EF4-FFF2-40B4-BE49-F238E27FC236}">
                  <a16:creationId xmlns:a16="http://schemas.microsoft.com/office/drawing/2014/main" id="{1CE71E72-173F-0683-172D-01FB573B5717}"/>
                </a:ext>
              </a:extLst>
            </p:cNvPr>
            <p:cNvSpPr/>
            <p:nvPr userDrawn="1"/>
          </p:nvSpPr>
          <p:spPr>
            <a:xfrm>
              <a:off x="8529667" y="3998889"/>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8246219-17B3-82DF-5E93-D0117E3A459A}"/>
                </a:ext>
              </a:extLst>
            </p:cNvPr>
            <p:cNvSpPr/>
            <p:nvPr userDrawn="1"/>
          </p:nvSpPr>
          <p:spPr>
            <a:xfrm>
              <a:off x="8333338" y="3999649"/>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299" name="Freeform 298">
              <a:extLst>
                <a:ext uri="{FF2B5EF4-FFF2-40B4-BE49-F238E27FC236}">
                  <a16:creationId xmlns:a16="http://schemas.microsoft.com/office/drawing/2014/main" id="{36570502-9DBB-9847-3BD2-1BA13ECFBC18}"/>
                </a:ext>
              </a:extLst>
            </p:cNvPr>
            <p:cNvSpPr/>
            <p:nvPr userDrawn="1"/>
          </p:nvSpPr>
          <p:spPr>
            <a:xfrm>
              <a:off x="8315172" y="4001607"/>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300" name="Freeform 299">
              <a:extLst>
                <a:ext uri="{FF2B5EF4-FFF2-40B4-BE49-F238E27FC236}">
                  <a16:creationId xmlns:a16="http://schemas.microsoft.com/office/drawing/2014/main" id="{D6AB81A7-CB7C-4CF9-44FA-065B732A6EDA}"/>
                </a:ext>
              </a:extLst>
            </p:cNvPr>
            <p:cNvSpPr/>
            <p:nvPr userDrawn="1"/>
          </p:nvSpPr>
          <p:spPr>
            <a:xfrm>
              <a:off x="8511969" y="3998691"/>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301" name="Freeform 300">
              <a:extLst>
                <a:ext uri="{FF2B5EF4-FFF2-40B4-BE49-F238E27FC236}">
                  <a16:creationId xmlns:a16="http://schemas.microsoft.com/office/drawing/2014/main" id="{907E9C5D-6262-E0E9-016A-33E0D3C1DEB1}"/>
                </a:ext>
              </a:extLst>
            </p:cNvPr>
            <p:cNvSpPr/>
            <p:nvPr userDrawn="1"/>
          </p:nvSpPr>
          <p:spPr>
            <a:xfrm>
              <a:off x="8532550" y="4005930"/>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302" name="Freeform 301">
              <a:extLst>
                <a:ext uri="{FF2B5EF4-FFF2-40B4-BE49-F238E27FC236}">
                  <a16:creationId xmlns:a16="http://schemas.microsoft.com/office/drawing/2014/main" id="{70248BE0-6B42-60B6-B802-D6B526FE69C5}"/>
                </a:ext>
              </a:extLst>
            </p:cNvPr>
            <p:cNvSpPr/>
            <p:nvPr userDrawn="1"/>
          </p:nvSpPr>
          <p:spPr>
            <a:xfrm>
              <a:off x="8249220" y="4001133"/>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303" name="Freeform 302">
              <a:extLst>
                <a:ext uri="{FF2B5EF4-FFF2-40B4-BE49-F238E27FC236}">
                  <a16:creationId xmlns:a16="http://schemas.microsoft.com/office/drawing/2014/main" id="{6127E4DD-5A85-1E5A-557D-405363C1F024}"/>
                </a:ext>
              </a:extLst>
            </p:cNvPr>
            <p:cNvSpPr/>
            <p:nvPr userDrawn="1"/>
          </p:nvSpPr>
          <p:spPr>
            <a:xfrm>
              <a:off x="8411460" y="3999845"/>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304" name="Freeform 303">
              <a:extLst>
                <a:ext uri="{FF2B5EF4-FFF2-40B4-BE49-F238E27FC236}">
                  <a16:creationId xmlns:a16="http://schemas.microsoft.com/office/drawing/2014/main" id="{03C8A5A0-684C-0D45-7D9F-7BB96F1F137C}"/>
                </a:ext>
              </a:extLst>
            </p:cNvPr>
            <p:cNvSpPr/>
            <p:nvPr userDrawn="1"/>
          </p:nvSpPr>
          <p:spPr>
            <a:xfrm>
              <a:off x="8298681" y="4001047"/>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305" name="Freeform 304">
              <a:extLst>
                <a:ext uri="{FF2B5EF4-FFF2-40B4-BE49-F238E27FC236}">
                  <a16:creationId xmlns:a16="http://schemas.microsoft.com/office/drawing/2014/main" id="{A09E03D8-C2CE-C316-0D92-F72168B6F8AC}"/>
                </a:ext>
              </a:extLst>
            </p:cNvPr>
            <p:cNvSpPr/>
            <p:nvPr userDrawn="1"/>
          </p:nvSpPr>
          <p:spPr>
            <a:xfrm>
              <a:off x="8224160" y="4000710"/>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306" name="Freeform 305">
              <a:extLst>
                <a:ext uri="{FF2B5EF4-FFF2-40B4-BE49-F238E27FC236}">
                  <a16:creationId xmlns:a16="http://schemas.microsoft.com/office/drawing/2014/main" id="{5A07BE70-2CBE-FFA0-4DE2-64F3E2379E9E}"/>
                </a:ext>
              </a:extLst>
            </p:cNvPr>
            <p:cNvSpPr/>
            <p:nvPr userDrawn="1"/>
          </p:nvSpPr>
          <p:spPr>
            <a:xfrm>
              <a:off x="8184219" y="4001482"/>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307" name="Freeform 306">
              <a:extLst>
                <a:ext uri="{FF2B5EF4-FFF2-40B4-BE49-F238E27FC236}">
                  <a16:creationId xmlns:a16="http://schemas.microsoft.com/office/drawing/2014/main" id="{9089A4FF-DDE0-ACAA-89BF-D8AA8F74B4D6}"/>
                </a:ext>
              </a:extLst>
            </p:cNvPr>
            <p:cNvSpPr/>
            <p:nvPr userDrawn="1"/>
          </p:nvSpPr>
          <p:spPr>
            <a:xfrm>
              <a:off x="8286639" y="3999987"/>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308" name="Freeform 307">
              <a:extLst>
                <a:ext uri="{FF2B5EF4-FFF2-40B4-BE49-F238E27FC236}">
                  <a16:creationId xmlns:a16="http://schemas.microsoft.com/office/drawing/2014/main" id="{36FA0206-D18A-EFAC-A401-F84BB1B61656}"/>
                </a:ext>
              </a:extLst>
            </p:cNvPr>
            <p:cNvSpPr/>
            <p:nvPr userDrawn="1"/>
          </p:nvSpPr>
          <p:spPr>
            <a:xfrm>
              <a:off x="8410498" y="3998970"/>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309" name="Freeform 308">
              <a:extLst>
                <a:ext uri="{FF2B5EF4-FFF2-40B4-BE49-F238E27FC236}">
                  <a16:creationId xmlns:a16="http://schemas.microsoft.com/office/drawing/2014/main" id="{A1DBC5E3-137C-A3EE-B7C5-73431AFE83F3}"/>
                </a:ext>
              </a:extLst>
            </p:cNvPr>
            <p:cNvSpPr/>
            <p:nvPr userDrawn="1"/>
          </p:nvSpPr>
          <p:spPr>
            <a:xfrm>
              <a:off x="8315082" y="4002830"/>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310" name="Freeform 309">
              <a:extLst>
                <a:ext uri="{FF2B5EF4-FFF2-40B4-BE49-F238E27FC236}">
                  <a16:creationId xmlns:a16="http://schemas.microsoft.com/office/drawing/2014/main" id="{3F3568A7-BEF0-2E49-679E-0B7986C38353}"/>
                </a:ext>
              </a:extLst>
            </p:cNvPr>
            <p:cNvSpPr/>
            <p:nvPr userDrawn="1"/>
          </p:nvSpPr>
          <p:spPr>
            <a:xfrm>
              <a:off x="8274401" y="4001168"/>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DE39C13C-B5D6-ED9F-9896-520117692985}"/>
                </a:ext>
              </a:extLst>
            </p:cNvPr>
            <p:cNvSpPr/>
            <p:nvPr userDrawn="1"/>
          </p:nvSpPr>
          <p:spPr>
            <a:xfrm>
              <a:off x="8299193" y="4005160"/>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B20429C6-E6B6-B878-6A1B-C16661A9DAD0}"/>
                </a:ext>
              </a:extLst>
            </p:cNvPr>
            <p:cNvSpPr/>
            <p:nvPr userDrawn="1"/>
          </p:nvSpPr>
          <p:spPr>
            <a:xfrm>
              <a:off x="8299446" y="3999789"/>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313" name="Freeform 312">
              <a:extLst>
                <a:ext uri="{FF2B5EF4-FFF2-40B4-BE49-F238E27FC236}">
                  <a16:creationId xmlns:a16="http://schemas.microsoft.com/office/drawing/2014/main" id="{E298C9A6-84BB-7198-FA49-0CD1A6B55BFF}"/>
                </a:ext>
              </a:extLst>
            </p:cNvPr>
            <p:cNvSpPr/>
            <p:nvPr userDrawn="1"/>
          </p:nvSpPr>
          <p:spPr>
            <a:xfrm>
              <a:off x="8313024" y="4002037"/>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314" name="Freeform 313">
              <a:extLst>
                <a:ext uri="{FF2B5EF4-FFF2-40B4-BE49-F238E27FC236}">
                  <a16:creationId xmlns:a16="http://schemas.microsoft.com/office/drawing/2014/main" id="{48AC1B3E-FBFF-F29B-FA51-E947149C60AC}"/>
                </a:ext>
              </a:extLst>
            </p:cNvPr>
            <p:cNvSpPr/>
            <p:nvPr userDrawn="1"/>
          </p:nvSpPr>
          <p:spPr>
            <a:xfrm>
              <a:off x="8334595" y="4001630"/>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351" name="Freeform 350">
              <a:extLst>
                <a:ext uri="{FF2B5EF4-FFF2-40B4-BE49-F238E27FC236}">
                  <a16:creationId xmlns:a16="http://schemas.microsoft.com/office/drawing/2014/main" id="{F0280244-B2FE-4455-FD69-9CFA77B3B7DB}"/>
                </a:ext>
              </a:extLst>
            </p:cNvPr>
            <p:cNvSpPr/>
            <p:nvPr userDrawn="1"/>
          </p:nvSpPr>
          <p:spPr>
            <a:xfrm>
              <a:off x="10801867"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352" name="Freeform 351">
              <a:extLst>
                <a:ext uri="{FF2B5EF4-FFF2-40B4-BE49-F238E27FC236}">
                  <a16:creationId xmlns:a16="http://schemas.microsoft.com/office/drawing/2014/main" id="{1F695792-2BC6-7CD0-D196-66A02212A6FE}"/>
                </a:ext>
              </a:extLst>
            </p:cNvPr>
            <p:cNvSpPr/>
            <p:nvPr userDrawn="1"/>
          </p:nvSpPr>
          <p:spPr>
            <a:xfrm>
              <a:off x="9912424" y="2624188"/>
              <a:ext cx="767139" cy="26999"/>
            </a:xfrm>
            <a:custGeom>
              <a:avLst/>
              <a:gdLst>
                <a:gd name="connsiteX0" fmla="*/ 2982 w 329911"/>
                <a:gd name="connsiteY0" fmla="*/ 0 h 11611"/>
                <a:gd name="connsiteX1" fmla="*/ 3196 w 329911"/>
                <a:gd name="connsiteY1" fmla="*/ 8988 h 11611"/>
                <a:gd name="connsiteX2" fmla="*/ 27935 w 329911"/>
                <a:gd name="connsiteY2" fmla="*/ 11347 h 11611"/>
                <a:gd name="connsiteX3" fmla="*/ 232841 w 329911"/>
                <a:gd name="connsiteY3" fmla="*/ 11551 h 11611"/>
                <a:gd name="connsiteX4" fmla="*/ 299812 w 329911"/>
                <a:gd name="connsiteY4" fmla="*/ 11611 h 11611"/>
                <a:gd name="connsiteX5" fmla="*/ 329911 w 329911"/>
                <a:gd name="connsiteY5" fmla="*/ 3020 h 11611"/>
                <a:gd name="connsiteX6" fmla="*/ 325096 w 329911"/>
                <a:gd name="connsiteY6" fmla="*/ 316 h 11611"/>
                <a:gd name="connsiteX7" fmla="*/ 2971 w 329911"/>
                <a:gd name="connsiteY7" fmla="*/ 30 h 11611"/>
                <a:gd name="connsiteX8" fmla="*/ 2971 w 329911"/>
                <a:gd name="connsiteY8" fmla="*/ 0 h 11611"/>
                <a:gd name="connsiteX9" fmla="*/ 2982 w 329911"/>
                <a:gd name="connsiteY9" fmla="*/ 0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911" h="11611">
                  <a:moveTo>
                    <a:pt x="2982" y="0"/>
                  </a:moveTo>
                  <a:cubicBezTo>
                    <a:pt x="-3247" y="1698"/>
                    <a:pt x="2032" y="7331"/>
                    <a:pt x="3196" y="8988"/>
                  </a:cubicBezTo>
                  <a:cubicBezTo>
                    <a:pt x="4872" y="11377"/>
                    <a:pt x="17410" y="11317"/>
                    <a:pt x="27935" y="11347"/>
                  </a:cubicBezTo>
                  <a:cubicBezTo>
                    <a:pt x="96220" y="11408"/>
                    <a:pt x="164514" y="11489"/>
                    <a:pt x="232841" y="11551"/>
                  </a:cubicBezTo>
                  <a:cubicBezTo>
                    <a:pt x="255136" y="11551"/>
                    <a:pt x="277479" y="11581"/>
                    <a:pt x="299812" y="11611"/>
                  </a:cubicBezTo>
                  <a:cubicBezTo>
                    <a:pt x="302620" y="11611"/>
                    <a:pt x="330092" y="10290"/>
                    <a:pt x="329911" y="3020"/>
                  </a:cubicBezTo>
                  <a:cubicBezTo>
                    <a:pt x="327717" y="2135"/>
                    <a:pt x="326665" y="1240"/>
                    <a:pt x="325096" y="316"/>
                  </a:cubicBezTo>
                  <a:cubicBezTo>
                    <a:pt x="217709" y="234"/>
                    <a:pt x="110359" y="112"/>
                    <a:pt x="2971" y="30"/>
                  </a:cubicBezTo>
                  <a:lnTo>
                    <a:pt x="2971" y="0"/>
                  </a:lnTo>
                  <a:lnTo>
                    <a:pt x="2982" y="0"/>
                  </a:lnTo>
                  <a:close/>
                </a:path>
              </a:pathLst>
            </a:custGeom>
            <a:solidFill>
              <a:srgbClr val="FFFFFF">
                <a:alpha val="30000"/>
              </a:srgbClr>
            </a:solidFill>
            <a:ln w="5331" cap="flat">
              <a:noFill/>
              <a:prstDash val="solid"/>
              <a:miter/>
            </a:ln>
          </p:spPr>
          <p:txBody>
            <a:bodyPr rtlCol="0" anchor="ctr"/>
            <a:lstStyle/>
            <a:p>
              <a:endParaRPr lang="en-US"/>
            </a:p>
          </p:txBody>
        </p:sp>
        <p:sp>
          <p:nvSpPr>
            <p:cNvPr id="353" name="Freeform 352">
              <a:extLst>
                <a:ext uri="{FF2B5EF4-FFF2-40B4-BE49-F238E27FC236}">
                  <a16:creationId xmlns:a16="http://schemas.microsoft.com/office/drawing/2014/main" id="{4ECF9E0E-8165-5316-8B32-BB8401A8F1B6}"/>
                </a:ext>
              </a:extLst>
            </p:cNvPr>
            <p:cNvSpPr/>
            <p:nvPr userDrawn="1"/>
          </p:nvSpPr>
          <p:spPr>
            <a:xfrm>
              <a:off x="10726681"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354" name="Freeform 353">
              <a:extLst>
                <a:ext uri="{FF2B5EF4-FFF2-40B4-BE49-F238E27FC236}">
                  <a16:creationId xmlns:a16="http://schemas.microsoft.com/office/drawing/2014/main" id="{A08BEAE8-0D7A-83BE-237E-33790692FF81}"/>
                </a:ext>
              </a:extLst>
            </p:cNvPr>
            <p:cNvSpPr/>
            <p:nvPr userDrawn="1"/>
          </p:nvSpPr>
          <p:spPr>
            <a:xfrm>
              <a:off x="9919214" y="2619128"/>
              <a:ext cx="749720" cy="5743"/>
            </a:xfrm>
            <a:custGeom>
              <a:avLst/>
              <a:gdLst>
                <a:gd name="connsiteX0" fmla="*/ 105 w 322420"/>
                <a:gd name="connsiteY0" fmla="*/ 2176 h 2470"/>
                <a:gd name="connsiteX1" fmla="*/ 322198 w 322420"/>
                <a:gd name="connsiteY1" fmla="*/ 2471 h 2470"/>
                <a:gd name="connsiteX2" fmla="*/ 309409 w 322420"/>
                <a:gd name="connsiteY2" fmla="*/ 254 h 2470"/>
                <a:gd name="connsiteX3" fmla="*/ 15558 w 322420"/>
                <a:gd name="connsiteY3" fmla="*/ 0 h 2470"/>
                <a:gd name="connsiteX4" fmla="*/ 105 w 322420"/>
                <a:gd name="connsiteY4" fmla="*/ 2186 h 2470"/>
                <a:gd name="connsiteX5" fmla="*/ 105 w 322420"/>
                <a:gd name="connsiteY5" fmla="*/ 2176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420" h="2470">
                  <a:moveTo>
                    <a:pt x="105" y="2176"/>
                  </a:moveTo>
                  <a:cubicBezTo>
                    <a:pt x="107450" y="2257"/>
                    <a:pt x="214811" y="2379"/>
                    <a:pt x="322198" y="2471"/>
                  </a:cubicBezTo>
                  <a:cubicBezTo>
                    <a:pt x="323623" y="631"/>
                    <a:pt x="318077" y="254"/>
                    <a:pt x="309409" y="254"/>
                  </a:cubicBezTo>
                  <a:cubicBezTo>
                    <a:pt x="211464" y="173"/>
                    <a:pt x="113513" y="51"/>
                    <a:pt x="15558" y="0"/>
                  </a:cubicBezTo>
                  <a:cubicBezTo>
                    <a:pt x="7717" y="0"/>
                    <a:pt x="-1064" y="0"/>
                    <a:pt x="105" y="2186"/>
                  </a:cubicBezTo>
                  <a:lnTo>
                    <a:pt x="105" y="2176"/>
                  </a:lnTo>
                  <a:close/>
                </a:path>
              </a:pathLst>
            </a:custGeom>
            <a:solidFill>
              <a:srgbClr val="FFFFFF">
                <a:alpha val="30000"/>
              </a:srgbClr>
            </a:solidFill>
            <a:ln w="5331" cap="flat">
              <a:noFill/>
              <a:prstDash val="solid"/>
              <a:miter/>
            </a:ln>
          </p:spPr>
          <p:txBody>
            <a:bodyPr rtlCol="0" anchor="ctr"/>
            <a:lstStyle/>
            <a:p>
              <a:endParaRPr lang="en-US"/>
            </a:p>
          </p:txBody>
        </p:sp>
        <p:sp>
          <p:nvSpPr>
            <p:cNvPr id="391" name="Freeform 390">
              <a:extLst>
                <a:ext uri="{FF2B5EF4-FFF2-40B4-BE49-F238E27FC236}">
                  <a16:creationId xmlns:a16="http://schemas.microsoft.com/office/drawing/2014/main" id="{91EDDF50-9757-EFAD-119C-4A5BBBE69C53}"/>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392" name="Freeform 391">
              <a:extLst>
                <a:ext uri="{FF2B5EF4-FFF2-40B4-BE49-F238E27FC236}">
                  <a16:creationId xmlns:a16="http://schemas.microsoft.com/office/drawing/2014/main" id="{C8CCE4DB-7A83-33E3-E69B-07B08880F9E8}"/>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D376787D-500B-CC7D-06EC-B7DA86DC39C5}"/>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394" name="Freeform 393">
              <a:extLst>
                <a:ext uri="{FF2B5EF4-FFF2-40B4-BE49-F238E27FC236}">
                  <a16:creationId xmlns:a16="http://schemas.microsoft.com/office/drawing/2014/main" id="{89CEB2DE-3B0E-6C68-0CE8-2E1577913460}"/>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D0756468-38D6-DFC2-E8E3-EA7B4776E609}"/>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415" name="Freeform 414">
              <a:extLst>
                <a:ext uri="{FF2B5EF4-FFF2-40B4-BE49-F238E27FC236}">
                  <a16:creationId xmlns:a16="http://schemas.microsoft.com/office/drawing/2014/main" id="{2CBFFCB5-1605-1B5D-9156-CF5549800D76}"/>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416" name="Freeform 415">
              <a:extLst>
                <a:ext uri="{FF2B5EF4-FFF2-40B4-BE49-F238E27FC236}">
                  <a16:creationId xmlns:a16="http://schemas.microsoft.com/office/drawing/2014/main" id="{EB3DFA71-DBC2-06F8-3D7D-8AF3FAC5F1C4}"/>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417" name="Freeform 416">
              <a:extLst>
                <a:ext uri="{FF2B5EF4-FFF2-40B4-BE49-F238E27FC236}">
                  <a16:creationId xmlns:a16="http://schemas.microsoft.com/office/drawing/2014/main" id="{5652976D-994D-2486-FCDD-5C3114F474C4}"/>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418" name="Freeform 417">
              <a:extLst>
                <a:ext uri="{FF2B5EF4-FFF2-40B4-BE49-F238E27FC236}">
                  <a16:creationId xmlns:a16="http://schemas.microsoft.com/office/drawing/2014/main" id="{8158F29C-51AF-D713-0A94-A5717AF17BA1}"/>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419" name="Freeform 418">
              <a:extLst>
                <a:ext uri="{FF2B5EF4-FFF2-40B4-BE49-F238E27FC236}">
                  <a16:creationId xmlns:a16="http://schemas.microsoft.com/office/drawing/2014/main" id="{B1B191A0-6370-6A22-341E-EE7FB20D583A}"/>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420" name="Freeform 419">
              <a:extLst>
                <a:ext uri="{FF2B5EF4-FFF2-40B4-BE49-F238E27FC236}">
                  <a16:creationId xmlns:a16="http://schemas.microsoft.com/office/drawing/2014/main" id="{26328FF4-591A-8D0A-4CCD-07A16F85D2CA}"/>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421" name="Freeform 420">
              <a:extLst>
                <a:ext uri="{FF2B5EF4-FFF2-40B4-BE49-F238E27FC236}">
                  <a16:creationId xmlns:a16="http://schemas.microsoft.com/office/drawing/2014/main" id="{065EA09B-9E69-0186-3F4E-6A89B49FD08D}"/>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422" name="Freeform 421">
              <a:extLst>
                <a:ext uri="{FF2B5EF4-FFF2-40B4-BE49-F238E27FC236}">
                  <a16:creationId xmlns:a16="http://schemas.microsoft.com/office/drawing/2014/main" id="{932040EB-625E-10A8-3B26-6A397250A522}"/>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423" name="Freeform 422">
              <a:extLst>
                <a:ext uri="{FF2B5EF4-FFF2-40B4-BE49-F238E27FC236}">
                  <a16:creationId xmlns:a16="http://schemas.microsoft.com/office/drawing/2014/main" id="{0DD7B833-8AB0-7245-579C-F98B6A53DBBD}"/>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424" name="Freeform 423">
              <a:extLst>
                <a:ext uri="{FF2B5EF4-FFF2-40B4-BE49-F238E27FC236}">
                  <a16:creationId xmlns:a16="http://schemas.microsoft.com/office/drawing/2014/main" id="{22405A1A-7823-512E-EFF9-4952F539BE07}"/>
                </a:ext>
              </a:extLst>
            </p:cNvPr>
            <p:cNvSpPr/>
            <p:nvPr userDrawn="1"/>
          </p:nvSpPr>
          <p:spPr>
            <a:xfrm>
              <a:off x="8288280"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425" name="Freeform 424">
              <a:extLst>
                <a:ext uri="{FF2B5EF4-FFF2-40B4-BE49-F238E27FC236}">
                  <a16:creationId xmlns:a16="http://schemas.microsoft.com/office/drawing/2014/main" id="{006357F6-E998-0BA8-5D8C-B19454F7BAD9}"/>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426" name="Freeform 425">
              <a:extLst>
                <a:ext uri="{FF2B5EF4-FFF2-40B4-BE49-F238E27FC236}">
                  <a16:creationId xmlns:a16="http://schemas.microsoft.com/office/drawing/2014/main" id="{7B2E6217-00A3-AE98-C70F-71B99D5F03CD}"/>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427" name="Freeform 426">
              <a:extLst>
                <a:ext uri="{FF2B5EF4-FFF2-40B4-BE49-F238E27FC236}">
                  <a16:creationId xmlns:a16="http://schemas.microsoft.com/office/drawing/2014/main" id="{4D332CD5-5BAC-D23B-99E9-86BDD661C378}"/>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428" name="Freeform 427">
              <a:extLst>
                <a:ext uri="{FF2B5EF4-FFF2-40B4-BE49-F238E27FC236}">
                  <a16:creationId xmlns:a16="http://schemas.microsoft.com/office/drawing/2014/main" id="{4BDA0B4D-EFA7-85BD-FC39-0E097E41E7E5}"/>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429" name="Freeform 428">
              <a:extLst>
                <a:ext uri="{FF2B5EF4-FFF2-40B4-BE49-F238E27FC236}">
                  <a16:creationId xmlns:a16="http://schemas.microsoft.com/office/drawing/2014/main" id="{CB55CEB2-B226-5915-C62B-10CB50B7661A}"/>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430" name="Freeform 429">
              <a:extLst>
                <a:ext uri="{FF2B5EF4-FFF2-40B4-BE49-F238E27FC236}">
                  <a16:creationId xmlns:a16="http://schemas.microsoft.com/office/drawing/2014/main" id="{C149FC64-16AF-577C-69E0-F9DE4E101F42}"/>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431" name="Freeform 430">
              <a:extLst>
                <a:ext uri="{FF2B5EF4-FFF2-40B4-BE49-F238E27FC236}">
                  <a16:creationId xmlns:a16="http://schemas.microsoft.com/office/drawing/2014/main" id="{B802FD84-98ED-3BBF-EAB8-34C2F68225ED}"/>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432" name="Freeform 431">
              <a:extLst>
                <a:ext uri="{FF2B5EF4-FFF2-40B4-BE49-F238E27FC236}">
                  <a16:creationId xmlns:a16="http://schemas.microsoft.com/office/drawing/2014/main" id="{1C9D46DE-D672-8D27-6FC1-058B15D70F1E}"/>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grpSp>
      <p:sp>
        <p:nvSpPr>
          <p:cNvPr id="434" name="Freeform 433">
            <a:extLst>
              <a:ext uri="{FF2B5EF4-FFF2-40B4-BE49-F238E27FC236}">
                <a16:creationId xmlns:a16="http://schemas.microsoft.com/office/drawing/2014/main" id="{4F047256-5A47-BF58-D762-595E582C9198}"/>
              </a:ext>
            </a:extLst>
          </p:cNvPr>
          <p:cNvSpPr/>
          <p:nvPr userDrawn="1"/>
        </p:nvSpPr>
        <p:spPr>
          <a:xfrm>
            <a:off x="10740672" y="588479"/>
            <a:ext cx="719913" cy="667498"/>
          </a:xfrm>
          <a:custGeom>
            <a:avLst/>
            <a:gdLst>
              <a:gd name="connsiteX0" fmla="*/ 304062 w 304062"/>
              <a:gd name="connsiteY0" fmla="*/ 126701 h 281924"/>
              <a:gd name="connsiteX1" fmla="*/ 304062 w 304062"/>
              <a:gd name="connsiteY1" fmla="*/ 155223 h 281924"/>
              <a:gd name="connsiteX2" fmla="*/ 0 w 304062"/>
              <a:gd name="connsiteY2" fmla="*/ 281924 h 281924"/>
              <a:gd name="connsiteX3" fmla="*/ 0 w 304062"/>
              <a:gd name="connsiteY3" fmla="*/ 245438 h 281924"/>
              <a:gd name="connsiteX4" fmla="*/ 257593 w 304062"/>
              <a:gd name="connsiteY4" fmla="*/ 141295 h 281924"/>
              <a:gd name="connsiteX5" fmla="*/ 0 w 304062"/>
              <a:gd name="connsiteY5" fmla="*/ 37147 h 281924"/>
              <a:gd name="connsiteX6" fmla="*/ 0 w 304062"/>
              <a:gd name="connsiteY6" fmla="*/ 0 h 281924"/>
              <a:gd name="connsiteX7" fmla="*/ 304062 w 304062"/>
              <a:gd name="connsiteY7" fmla="*/ 126701 h 28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62" h="281924">
                <a:moveTo>
                  <a:pt x="304062" y="126701"/>
                </a:moveTo>
                <a:lnTo>
                  <a:pt x="304062" y="155223"/>
                </a:lnTo>
                <a:lnTo>
                  <a:pt x="0" y="281924"/>
                </a:lnTo>
                <a:lnTo>
                  <a:pt x="0" y="245438"/>
                </a:lnTo>
                <a:lnTo>
                  <a:pt x="257593" y="141295"/>
                </a:lnTo>
                <a:lnTo>
                  <a:pt x="0" y="37147"/>
                </a:lnTo>
                <a:lnTo>
                  <a:pt x="0" y="0"/>
                </a:lnTo>
                <a:lnTo>
                  <a:pt x="304062" y="126701"/>
                </a:lnTo>
                <a:close/>
              </a:path>
            </a:pathLst>
          </a:custGeom>
          <a:solidFill>
            <a:srgbClr val="FFFFFF"/>
          </a:solidFill>
          <a:ln w="5331" cap="flat">
            <a:noFill/>
            <a:prstDash val="solid"/>
            <a:miter/>
          </a:ln>
        </p:spPr>
        <p:txBody>
          <a:bodyPr rtlCol="0" anchor="ctr"/>
          <a:lstStyle/>
          <a:p>
            <a:endParaRPr lang="en-US"/>
          </a:p>
        </p:txBody>
      </p:sp>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630273" y="594578"/>
            <a:ext cx="2160000" cy="216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526125" y="2924944"/>
            <a:ext cx="2368296" cy="31244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526125" y="3253743"/>
            <a:ext cx="2368296" cy="278431"/>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4389726" y="2773087"/>
            <a:ext cx="2160000" cy="216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578" y="5126026"/>
            <a:ext cx="2368296" cy="31244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578" y="5454825"/>
            <a:ext cx="2368296" cy="278431"/>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8886602" y="2773087"/>
            <a:ext cx="2160000" cy="216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8782454" y="5126026"/>
            <a:ext cx="2368296" cy="31244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8782454" y="5454825"/>
            <a:ext cx="2368296" cy="278431"/>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cxnSp>
        <p:nvCxnSpPr>
          <p:cNvPr id="4" name="Accent Mark">
            <a:extLst>
              <a:ext uri="{FF2B5EF4-FFF2-40B4-BE49-F238E27FC236}">
                <a16:creationId xmlns:a16="http://schemas.microsoft.com/office/drawing/2014/main" id="{930C089B-A35C-1FB9-6696-41BE943EB785}"/>
              </a:ext>
              <a:ext uri="{C183D7F6-B498-43B3-948B-1728B52AA6E4}">
                <adec:decorative xmlns:adec="http://schemas.microsoft.com/office/drawing/2017/decorative" val="1"/>
              </a:ext>
            </a:extLst>
          </p:cNvPr>
          <p:cNvCxnSpPr>
            <a:cxnSpLocks/>
          </p:cNvCxnSpPr>
          <p:nvPr userDrawn="1"/>
        </p:nvCxnSpPr>
        <p:spPr>
          <a:xfrm flipH="1" flipV="1">
            <a:off x="762000" y="3212976"/>
            <a:ext cx="324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E287BA58-18A1-342A-A924-45EB7B837977}"/>
              </a:ext>
            </a:extLst>
          </p:cNvPr>
          <p:cNvSpPr/>
          <p:nvPr userDrawn="1"/>
        </p:nvSpPr>
        <p:spPr>
          <a:xfrm>
            <a:off x="6057139" y="1091076"/>
            <a:ext cx="349542" cy="372757"/>
          </a:xfrm>
          <a:custGeom>
            <a:avLst/>
            <a:gdLst>
              <a:gd name="connsiteX0" fmla="*/ 12148 w 250483"/>
              <a:gd name="connsiteY0" fmla="*/ 207007 h 267119"/>
              <a:gd name="connsiteX1" fmla="*/ 0 w 250483"/>
              <a:gd name="connsiteY1" fmla="*/ 185638 h 267119"/>
              <a:gd name="connsiteX2" fmla="*/ 108023 w 250483"/>
              <a:gd name="connsiteY2" fmla="*/ 123534 h 267119"/>
              <a:gd name="connsiteX3" fmla="*/ 4051 w 250483"/>
              <a:gd name="connsiteY3" fmla="*/ 73458 h 267119"/>
              <a:gd name="connsiteX4" fmla="*/ 16872 w 250483"/>
              <a:gd name="connsiteY4" fmla="*/ 52089 h 267119"/>
              <a:gd name="connsiteX5" fmla="*/ 125578 w 250483"/>
              <a:gd name="connsiteY5" fmla="*/ 113519 h 267119"/>
              <a:gd name="connsiteX6" fmla="*/ 117475 w 250483"/>
              <a:gd name="connsiteY6" fmla="*/ 0 h 267119"/>
              <a:gd name="connsiteX7" fmla="*/ 142461 w 250483"/>
              <a:gd name="connsiteY7" fmla="*/ 0 h 267119"/>
              <a:gd name="connsiteX8" fmla="*/ 142461 w 250483"/>
              <a:gd name="connsiteY8" fmla="*/ 124883 h 267119"/>
              <a:gd name="connsiteX9" fmla="*/ 238330 w 250483"/>
              <a:gd name="connsiteY9" fmla="*/ 60112 h 267119"/>
              <a:gd name="connsiteX10" fmla="*/ 250483 w 250483"/>
              <a:gd name="connsiteY10" fmla="*/ 81481 h 267119"/>
              <a:gd name="connsiteX11" fmla="*/ 141778 w 250483"/>
              <a:gd name="connsiteY11" fmla="*/ 144249 h 267119"/>
              <a:gd name="connsiteX12" fmla="*/ 246432 w 250483"/>
              <a:gd name="connsiteY12" fmla="*/ 193660 h 267119"/>
              <a:gd name="connsiteX13" fmla="*/ 233611 w 250483"/>
              <a:gd name="connsiteY13" fmla="*/ 215030 h 267119"/>
              <a:gd name="connsiteX14" fmla="*/ 124905 w 250483"/>
              <a:gd name="connsiteY14" fmla="*/ 153600 h 267119"/>
              <a:gd name="connsiteX15" fmla="*/ 133008 w 250483"/>
              <a:gd name="connsiteY15" fmla="*/ 267119 h 267119"/>
              <a:gd name="connsiteX16" fmla="*/ 108023 w 250483"/>
              <a:gd name="connsiteY16" fmla="*/ 267119 h 267119"/>
              <a:gd name="connsiteX17" fmla="*/ 108023 w 250483"/>
              <a:gd name="connsiteY17" fmla="*/ 142921 h 267119"/>
              <a:gd name="connsiteX18" fmla="*/ 12148 w 250483"/>
              <a:gd name="connsiteY18" fmla="*/ 207028 h 267119"/>
              <a:gd name="connsiteX19" fmla="*/ 12148 w 250483"/>
              <a:gd name="connsiteY19" fmla="*/ 207007 h 26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3" h="267119">
                <a:moveTo>
                  <a:pt x="12148" y="207007"/>
                </a:moveTo>
                <a:lnTo>
                  <a:pt x="0" y="185638"/>
                </a:lnTo>
                <a:lnTo>
                  <a:pt x="108023" y="123534"/>
                </a:lnTo>
                <a:lnTo>
                  <a:pt x="4051" y="73458"/>
                </a:lnTo>
                <a:lnTo>
                  <a:pt x="16872" y="52089"/>
                </a:lnTo>
                <a:lnTo>
                  <a:pt x="125578" y="113519"/>
                </a:lnTo>
                <a:lnTo>
                  <a:pt x="117475" y="0"/>
                </a:lnTo>
                <a:lnTo>
                  <a:pt x="142461" y="0"/>
                </a:lnTo>
                <a:lnTo>
                  <a:pt x="142461" y="124883"/>
                </a:lnTo>
                <a:lnTo>
                  <a:pt x="238330" y="60112"/>
                </a:lnTo>
                <a:lnTo>
                  <a:pt x="250483" y="81481"/>
                </a:lnTo>
                <a:lnTo>
                  <a:pt x="141778" y="144249"/>
                </a:lnTo>
                <a:lnTo>
                  <a:pt x="246432" y="193660"/>
                </a:lnTo>
                <a:lnTo>
                  <a:pt x="233611" y="215030"/>
                </a:lnTo>
                <a:lnTo>
                  <a:pt x="124905" y="153600"/>
                </a:lnTo>
                <a:lnTo>
                  <a:pt x="133008" y="267119"/>
                </a:lnTo>
                <a:lnTo>
                  <a:pt x="108023" y="267119"/>
                </a:lnTo>
                <a:lnTo>
                  <a:pt x="108023" y="142921"/>
                </a:lnTo>
                <a:lnTo>
                  <a:pt x="12148" y="207028"/>
                </a:lnTo>
                <a:lnTo>
                  <a:pt x="12148" y="207007"/>
                </a:lnTo>
                <a:close/>
              </a:path>
            </a:pathLst>
          </a:custGeom>
          <a:solidFill>
            <a:srgbClr val="FBAD18"/>
          </a:solidFill>
          <a:ln w="5331" cap="flat">
            <a:noFill/>
            <a:prstDash val="solid"/>
            <a:miter/>
          </a:ln>
        </p:spPr>
        <p:txBody>
          <a:bodyPr rtlCol="0" anchor="ctr"/>
          <a:lstStyle/>
          <a:p>
            <a:endParaRPr lang="en-US"/>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accent4"/>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073345-86E7-7570-1ACC-48B04ABCBE3E}"/>
              </a:ext>
            </a:extLst>
          </p:cNvPr>
          <p:cNvGrpSpPr/>
          <p:nvPr userDrawn="1"/>
        </p:nvGrpSpPr>
        <p:grpSpPr>
          <a:xfrm>
            <a:off x="8040203" y="1414360"/>
            <a:ext cx="4176477" cy="2668145"/>
            <a:chOff x="8040203" y="1414360"/>
            <a:chExt cx="4176477" cy="2668145"/>
          </a:xfrm>
        </p:grpSpPr>
        <p:sp>
          <p:nvSpPr>
            <p:cNvPr id="401" name="Freeform 400">
              <a:extLst>
                <a:ext uri="{FF2B5EF4-FFF2-40B4-BE49-F238E27FC236}">
                  <a16:creationId xmlns:a16="http://schemas.microsoft.com/office/drawing/2014/main" id="{79FCDF96-8945-1E94-3D84-9D7B27135BC6}"/>
                </a:ext>
              </a:extLst>
            </p:cNvPr>
            <p:cNvSpPr/>
            <p:nvPr userDrawn="1"/>
          </p:nvSpPr>
          <p:spPr>
            <a:xfrm>
              <a:off x="11502343" y="3053328"/>
              <a:ext cx="210281" cy="24929"/>
            </a:xfrm>
            <a:custGeom>
              <a:avLst/>
              <a:gdLst>
                <a:gd name="connsiteX0" fmla="*/ 45729 w 90432"/>
                <a:gd name="connsiteY0" fmla="*/ 10618 h 10721"/>
                <a:gd name="connsiteX1" fmla="*/ 85297 w 90432"/>
                <a:gd name="connsiteY1" fmla="*/ 10719 h 10721"/>
                <a:gd name="connsiteX2" fmla="*/ 90432 w 90432"/>
                <a:gd name="connsiteY2" fmla="*/ 7425 h 10721"/>
                <a:gd name="connsiteX3" fmla="*/ 90325 w 90432"/>
                <a:gd name="connsiteY3" fmla="*/ 4701 h 10721"/>
                <a:gd name="connsiteX4" fmla="*/ 82724 w 90432"/>
                <a:gd name="connsiteY4" fmla="*/ 123 h 10721"/>
                <a:gd name="connsiteX5" fmla="*/ 7181 w 90432"/>
                <a:gd name="connsiteY5" fmla="*/ 0 h 10721"/>
                <a:gd name="connsiteX6" fmla="*/ 776 w 90432"/>
                <a:gd name="connsiteY6" fmla="*/ 6092 h 10721"/>
                <a:gd name="connsiteX7" fmla="*/ 2265 w 90432"/>
                <a:gd name="connsiteY7" fmla="*/ 10213 h 10721"/>
                <a:gd name="connsiteX8" fmla="*/ 10576 w 90432"/>
                <a:gd name="connsiteY8" fmla="*/ 10575 h 10721"/>
                <a:gd name="connsiteX9" fmla="*/ 45697 w 90432"/>
                <a:gd name="connsiteY9" fmla="*/ 10629 h 10721"/>
                <a:gd name="connsiteX10" fmla="*/ 45719 w 90432"/>
                <a:gd name="connsiteY10" fmla="*/ 10629 h 10721"/>
                <a:gd name="connsiteX11" fmla="*/ 45729 w 90432"/>
                <a:gd name="connsiteY11" fmla="*/ 10618 h 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32" h="10721">
                  <a:moveTo>
                    <a:pt x="45729" y="10618"/>
                  </a:moveTo>
                  <a:cubicBezTo>
                    <a:pt x="58908" y="10618"/>
                    <a:pt x="72118" y="10549"/>
                    <a:pt x="85297" y="10719"/>
                  </a:cubicBezTo>
                  <a:cubicBezTo>
                    <a:pt x="89065" y="10772"/>
                    <a:pt x="90432" y="9733"/>
                    <a:pt x="90432" y="7425"/>
                  </a:cubicBezTo>
                  <a:cubicBezTo>
                    <a:pt x="90432" y="6508"/>
                    <a:pt x="90453" y="5613"/>
                    <a:pt x="90325" y="4701"/>
                  </a:cubicBezTo>
                  <a:cubicBezTo>
                    <a:pt x="89716" y="533"/>
                    <a:pt x="88862" y="123"/>
                    <a:pt x="82724" y="123"/>
                  </a:cubicBezTo>
                  <a:cubicBezTo>
                    <a:pt x="57531" y="123"/>
                    <a:pt x="32374" y="75"/>
                    <a:pt x="7181" y="0"/>
                  </a:cubicBezTo>
                  <a:cubicBezTo>
                    <a:pt x="1262" y="0"/>
                    <a:pt x="-1455" y="2383"/>
                    <a:pt x="776" y="6092"/>
                  </a:cubicBezTo>
                  <a:cubicBezTo>
                    <a:pt x="1603" y="7484"/>
                    <a:pt x="311" y="9680"/>
                    <a:pt x="2265" y="10213"/>
                  </a:cubicBezTo>
                  <a:cubicBezTo>
                    <a:pt x="4710" y="10879"/>
                    <a:pt x="7789" y="10549"/>
                    <a:pt x="10576" y="10575"/>
                  </a:cubicBezTo>
                  <a:cubicBezTo>
                    <a:pt x="22292" y="10597"/>
                    <a:pt x="34002" y="10597"/>
                    <a:pt x="45697" y="10629"/>
                  </a:cubicBezTo>
                  <a:lnTo>
                    <a:pt x="45719" y="10629"/>
                  </a:lnTo>
                  <a:lnTo>
                    <a:pt x="45729" y="10618"/>
                  </a:lnTo>
                  <a:close/>
                </a:path>
              </a:pathLst>
            </a:custGeom>
            <a:solidFill>
              <a:srgbClr val="FFFFFF">
                <a:alpha val="30000"/>
              </a:srgbClr>
            </a:solidFill>
            <a:ln w="5331" cap="flat">
              <a:noFill/>
              <a:prstDash val="solid"/>
              <a:miter/>
            </a:ln>
          </p:spPr>
          <p:txBody>
            <a:bodyPr rtlCol="0" anchor="ctr"/>
            <a:lstStyle/>
            <a:p>
              <a:endParaRPr lang="en-US"/>
            </a:p>
          </p:txBody>
        </p:sp>
        <p:sp>
          <p:nvSpPr>
            <p:cNvPr id="402" name="Freeform 401">
              <a:extLst>
                <a:ext uri="{FF2B5EF4-FFF2-40B4-BE49-F238E27FC236}">
                  <a16:creationId xmlns:a16="http://schemas.microsoft.com/office/drawing/2014/main" id="{C4C42B68-FF57-F158-E76F-94EF960ED31A}"/>
                </a:ext>
              </a:extLst>
            </p:cNvPr>
            <p:cNvSpPr/>
            <p:nvPr userDrawn="1"/>
          </p:nvSpPr>
          <p:spPr>
            <a:xfrm>
              <a:off x="11199997" y="3053770"/>
              <a:ext cx="207902" cy="26776"/>
            </a:xfrm>
            <a:custGeom>
              <a:avLst/>
              <a:gdLst>
                <a:gd name="connsiteX0" fmla="*/ 44753 w 89409"/>
                <a:gd name="connsiteY0" fmla="*/ 11484 h 11515"/>
                <a:gd name="connsiteX1" fmla="*/ 9145 w 89409"/>
                <a:gd name="connsiteY1" fmla="*/ 11436 h 11515"/>
                <a:gd name="connsiteX2" fmla="*/ 98 w 89409"/>
                <a:gd name="connsiteY2" fmla="*/ 5413 h 11515"/>
                <a:gd name="connsiteX3" fmla="*/ 5820 w 89409"/>
                <a:gd name="connsiteY3" fmla="*/ 1634 h 11515"/>
                <a:gd name="connsiteX4" fmla="*/ 66370 w 89409"/>
                <a:gd name="connsiteY4" fmla="*/ 1682 h 11515"/>
                <a:gd name="connsiteX5" fmla="*/ 69839 w 89409"/>
                <a:gd name="connsiteY5" fmla="*/ 1564 h 11515"/>
                <a:gd name="connsiteX6" fmla="*/ 84101 w 89409"/>
                <a:gd name="connsiteY6" fmla="*/ 242 h 11515"/>
                <a:gd name="connsiteX7" fmla="*/ 86962 w 89409"/>
                <a:gd name="connsiteY7" fmla="*/ 1522 h 11515"/>
                <a:gd name="connsiteX8" fmla="*/ 88718 w 89409"/>
                <a:gd name="connsiteY8" fmla="*/ 5109 h 11515"/>
                <a:gd name="connsiteX9" fmla="*/ 84374 w 89409"/>
                <a:gd name="connsiteY9" fmla="*/ 11484 h 11515"/>
                <a:gd name="connsiteX10" fmla="*/ 44779 w 89409"/>
                <a:gd name="connsiteY10" fmla="*/ 11463 h 11515"/>
                <a:gd name="connsiteX11" fmla="*/ 44779 w 89409"/>
                <a:gd name="connsiteY11" fmla="*/ 11516 h 11515"/>
                <a:gd name="connsiteX12" fmla="*/ 44763 w 89409"/>
                <a:gd name="connsiteY12" fmla="*/ 11495 h 11515"/>
                <a:gd name="connsiteX13" fmla="*/ 44753 w 89409"/>
                <a:gd name="connsiteY13" fmla="*/ 11484 h 11515"/>
                <a:gd name="connsiteX14" fmla="*/ 83856 w 89409"/>
                <a:gd name="connsiteY14" fmla="*/ 8792 h 11515"/>
                <a:gd name="connsiteX15" fmla="*/ 87304 w 89409"/>
                <a:gd name="connsiteY15" fmla="*/ 7998 h 11515"/>
                <a:gd name="connsiteX16" fmla="*/ 86306 w 89409"/>
                <a:gd name="connsiteY16" fmla="*/ 5802 h 11515"/>
                <a:gd name="connsiteX17" fmla="*/ 77846 w 89409"/>
                <a:gd name="connsiteY17" fmla="*/ 2913 h 11515"/>
                <a:gd name="connsiteX18" fmla="*/ 6284 w 89409"/>
                <a:gd name="connsiteY18" fmla="*/ 2966 h 11515"/>
                <a:gd name="connsiteX19" fmla="*/ 1710 w 89409"/>
                <a:gd name="connsiteY19" fmla="*/ 5397 h 11515"/>
                <a:gd name="connsiteX20" fmla="*/ 6503 w 89409"/>
                <a:gd name="connsiteY20" fmla="*/ 8792 h 11515"/>
                <a:gd name="connsiteX21" fmla="*/ 44731 w 89409"/>
                <a:gd name="connsiteY21" fmla="*/ 8792 h 11515"/>
                <a:gd name="connsiteX22" fmla="*/ 83835 w 89409"/>
                <a:gd name="connsiteY22" fmla="*/ 8840 h 11515"/>
                <a:gd name="connsiteX23" fmla="*/ 83856 w 89409"/>
                <a:gd name="connsiteY23" fmla="*/ 8792 h 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09" h="11515">
                  <a:moveTo>
                    <a:pt x="44753" y="11484"/>
                  </a:moveTo>
                  <a:cubicBezTo>
                    <a:pt x="32892" y="11484"/>
                    <a:pt x="21006" y="11505"/>
                    <a:pt x="9145" y="11436"/>
                  </a:cubicBezTo>
                  <a:cubicBezTo>
                    <a:pt x="-436" y="11361"/>
                    <a:pt x="781" y="12614"/>
                    <a:pt x="98" y="5413"/>
                  </a:cubicBezTo>
                  <a:cubicBezTo>
                    <a:pt x="-265" y="1756"/>
                    <a:pt x="119" y="1634"/>
                    <a:pt x="5820" y="1634"/>
                  </a:cubicBezTo>
                  <a:cubicBezTo>
                    <a:pt x="25991" y="1634"/>
                    <a:pt x="46199" y="1682"/>
                    <a:pt x="66370" y="1682"/>
                  </a:cubicBezTo>
                  <a:cubicBezTo>
                    <a:pt x="67544" y="1682"/>
                    <a:pt x="69209" y="1969"/>
                    <a:pt x="69839" y="1564"/>
                  </a:cubicBezTo>
                  <a:cubicBezTo>
                    <a:pt x="74168" y="-1277"/>
                    <a:pt x="79383" y="717"/>
                    <a:pt x="84101" y="242"/>
                  </a:cubicBezTo>
                  <a:cubicBezTo>
                    <a:pt x="85084" y="136"/>
                    <a:pt x="87181" y="189"/>
                    <a:pt x="86962" y="1522"/>
                  </a:cubicBezTo>
                  <a:cubicBezTo>
                    <a:pt x="86717" y="2987"/>
                    <a:pt x="88019" y="3931"/>
                    <a:pt x="88718" y="5109"/>
                  </a:cubicBezTo>
                  <a:cubicBezTo>
                    <a:pt x="90629" y="8291"/>
                    <a:pt x="88382" y="11484"/>
                    <a:pt x="84374" y="11484"/>
                  </a:cubicBezTo>
                  <a:cubicBezTo>
                    <a:pt x="71163" y="11484"/>
                    <a:pt x="57985" y="11484"/>
                    <a:pt x="44779" y="11463"/>
                  </a:cubicBezTo>
                  <a:lnTo>
                    <a:pt x="44779" y="11516"/>
                  </a:lnTo>
                  <a:lnTo>
                    <a:pt x="44763" y="11495"/>
                  </a:lnTo>
                  <a:lnTo>
                    <a:pt x="44753" y="11484"/>
                  </a:lnTo>
                  <a:close/>
                  <a:moveTo>
                    <a:pt x="83856" y="8792"/>
                  </a:moveTo>
                  <a:cubicBezTo>
                    <a:pt x="85073" y="8792"/>
                    <a:pt x="86738" y="9075"/>
                    <a:pt x="87304" y="7998"/>
                  </a:cubicBezTo>
                  <a:cubicBezTo>
                    <a:pt x="87747" y="7156"/>
                    <a:pt x="86322" y="6239"/>
                    <a:pt x="86306" y="5802"/>
                  </a:cubicBezTo>
                  <a:cubicBezTo>
                    <a:pt x="85890" y="1346"/>
                    <a:pt x="81118" y="2913"/>
                    <a:pt x="77846" y="2913"/>
                  </a:cubicBezTo>
                  <a:cubicBezTo>
                    <a:pt x="53997" y="2865"/>
                    <a:pt x="30154" y="2966"/>
                    <a:pt x="6284" y="2966"/>
                  </a:cubicBezTo>
                  <a:cubicBezTo>
                    <a:pt x="3696" y="2966"/>
                    <a:pt x="1619" y="2966"/>
                    <a:pt x="1710" y="5397"/>
                  </a:cubicBezTo>
                  <a:cubicBezTo>
                    <a:pt x="1811" y="7662"/>
                    <a:pt x="2591" y="8814"/>
                    <a:pt x="6503" y="8792"/>
                  </a:cubicBezTo>
                  <a:cubicBezTo>
                    <a:pt x="19239" y="8648"/>
                    <a:pt x="31985" y="8771"/>
                    <a:pt x="44731" y="8792"/>
                  </a:cubicBezTo>
                  <a:cubicBezTo>
                    <a:pt x="57766" y="8840"/>
                    <a:pt x="70800" y="8861"/>
                    <a:pt x="83835" y="8840"/>
                  </a:cubicBezTo>
                  <a:lnTo>
                    <a:pt x="83856" y="8792"/>
                  </a:lnTo>
                  <a:close/>
                </a:path>
              </a:pathLst>
            </a:custGeom>
            <a:solidFill>
              <a:srgbClr val="FFFFFF">
                <a:alpha val="30000"/>
              </a:srgbClr>
            </a:solidFill>
            <a:ln w="5331"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7433FBA4-064E-7118-3E7D-3134DCC916EF}"/>
                </a:ext>
              </a:extLst>
            </p:cNvPr>
            <p:cNvSpPr/>
            <p:nvPr userDrawn="1"/>
          </p:nvSpPr>
          <p:spPr>
            <a:xfrm>
              <a:off x="11143208" y="3059718"/>
              <a:ext cx="38365" cy="21260"/>
            </a:xfrm>
            <a:custGeom>
              <a:avLst/>
              <a:gdLst>
                <a:gd name="connsiteX0" fmla="*/ 16018 w 16499"/>
                <a:gd name="connsiteY0" fmla="*/ 1623 h 9143"/>
                <a:gd name="connsiteX1" fmla="*/ 14769 w 16499"/>
                <a:gd name="connsiteY1" fmla="*/ 19 h 9143"/>
                <a:gd name="connsiteX2" fmla="*/ 123 w 16499"/>
                <a:gd name="connsiteY2" fmla="*/ 547 h 9143"/>
                <a:gd name="connsiteX3" fmla="*/ 0 w 16499"/>
                <a:gd name="connsiteY3" fmla="*/ 7652 h 9143"/>
                <a:gd name="connsiteX4" fmla="*/ 14967 w 16499"/>
                <a:gd name="connsiteY4" fmla="*/ 8537 h 9143"/>
                <a:gd name="connsiteX5" fmla="*/ 15842 w 16499"/>
                <a:gd name="connsiteY5" fmla="*/ 2231 h 9143"/>
                <a:gd name="connsiteX6" fmla="*/ 16018 w 16499"/>
                <a:gd name="connsiteY6" fmla="*/ 1634 h 9143"/>
                <a:gd name="connsiteX7" fmla="*/ 16018 w 16499"/>
                <a:gd name="connsiteY7" fmla="*/ 1623 h 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9" h="9143">
                  <a:moveTo>
                    <a:pt x="16018" y="1623"/>
                  </a:moveTo>
                  <a:cubicBezTo>
                    <a:pt x="16018" y="930"/>
                    <a:pt x="15943" y="-157"/>
                    <a:pt x="14769" y="19"/>
                  </a:cubicBezTo>
                  <a:cubicBezTo>
                    <a:pt x="9901" y="685"/>
                    <a:pt x="4916" y="-562"/>
                    <a:pt x="123" y="547"/>
                  </a:cubicBezTo>
                  <a:cubicBezTo>
                    <a:pt x="69" y="2903"/>
                    <a:pt x="48" y="5285"/>
                    <a:pt x="0" y="7652"/>
                  </a:cubicBezTo>
                  <a:cubicBezTo>
                    <a:pt x="4718" y="9816"/>
                    <a:pt x="10350" y="9166"/>
                    <a:pt x="14967" y="8537"/>
                  </a:cubicBezTo>
                  <a:cubicBezTo>
                    <a:pt x="18041" y="8110"/>
                    <a:pt x="15479" y="4416"/>
                    <a:pt x="15842" y="2231"/>
                  </a:cubicBezTo>
                  <a:cubicBezTo>
                    <a:pt x="15863" y="2039"/>
                    <a:pt x="15965" y="1847"/>
                    <a:pt x="16018" y="1634"/>
                  </a:cubicBezTo>
                  <a:lnTo>
                    <a:pt x="16018" y="1623"/>
                  </a:lnTo>
                  <a:close/>
                </a:path>
              </a:pathLst>
            </a:custGeom>
            <a:solidFill>
              <a:srgbClr val="FFFFFF">
                <a:alpha val="30000"/>
              </a:srgbClr>
            </a:solidFill>
            <a:ln w="5331" cap="flat">
              <a:noFill/>
              <a:prstDash val="solid"/>
              <a:miter/>
            </a:ln>
          </p:spPr>
          <p:txBody>
            <a:bodyPr rtlCol="0" anchor="ctr"/>
            <a:lstStyle/>
            <a:p>
              <a:endParaRPr lang="en-US"/>
            </a:p>
          </p:txBody>
        </p:sp>
        <p:sp>
          <p:nvSpPr>
            <p:cNvPr id="404" name="Freeform 403">
              <a:extLst>
                <a:ext uri="{FF2B5EF4-FFF2-40B4-BE49-F238E27FC236}">
                  <a16:creationId xmlns:a16="http://schemas.microsoft.com/office/drawing/2014/main" id="{0B4707F3-B669-C483-D6C7-E3B152A41A20}"/>
                </a:ext>
              </a:extLst>
            </p:cNvPr>
            <p:cNvSpPr/>
            <p:nvPr userDrawn="1"/>
          </p:nvSpPr>
          <p:spPr>
            <a:xfrm>
              <a:off x="10936748" y="3058076"/>
              <a:ext cx="30410" cy="22293"/>
            </a:xfrm>
            <a:custGeom>
              <a:avLst/>
              <a:gdLst>
                <a:gd name="connsiteX0" fmla="*/ 7086 w 13078"/>
                <a:gd name="connsiteY0" fmla="*/ 0 h 9587"/>
                <a:gd name="connsiteX1" fmla="*/ 25 w 13078"/>
                <a:gd name="connsiteY1" fmla="*/ 3491 h 9587"/>
                <a:gd name="connsiteX2" fmla="*/ 9782 w 13078"/>
                <a:gd name="connsiteY2" fmla="*/ 9557 h 9587"/>
                <a:gd name="connsiteX3" fmla="*/ 13038 w 13078"/>
                <a:gd name="connsiteY3" fmla="*/ 5544 h 9587"/>
                <a:gd name="connsiteX4" fmla="*/ 7118 w 13078"/>
                <a:gd name="connsiteY4" fmla="*/ 11 h 9587"/>
                <a:gd name="connsiteX5" fmla="*/ 7097 w 13078"/>
                <a:gd name="connsiteY5" fmla="*/ 11 h 9587"/>
                <a:gd name="connsiteX6" fmla="*/ 7086 w 13078"/>
                <a:gd name="connsiteY6" fmla="*/ 0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8" h="9587">
                  <a:moveTo>
                    <a:pt x="7086" y="0"/>
                  </a:moveTo>
                  <a:cubicBezTo>
                    <a:pt x="702" y="123"/>
                    <a:pt x="-173" y="549"/>
                    <a:pt x="25" y="3491"/>
                  </a:cubicBezTo>
                  <a:cubicBezTo>
                    <a:pt x="393" y="8950"/>
                    <a:pt x="1540" y="9770"/>
                    <a:pt x="9782" y="9557"/>
                  </a:cubicBezTo>
                  <a:cubicBezTo>
                    <a:pt x="13625" y="9456"/>
                    <a:pt x="13059" y="7223"/>
                    <a:pt x="13038" y="5544"/>
                  </a:cubicBezTo>
                  <a:cubicBezTo>
                    <a:pt x="12931" y="1039"/>
                    <a:pt x="11693" y="-69"/>
                    <a:pt x="7118" y="11"/>
                  </a:cubicBezTo>
                  <a:lnTo>
                    <a:pt x="7097" y="11"/>
                  </a:lnTo>
                  <a:lnTo>
                    <a:pt x="7086" y="0"/>
                  </a:lnTo>
                  <a:close/>
                </a:path>
              </a:pathLst>
            </a:custGeom>
            <a:solidFill>
              <a:srgbClr val="FFFFFF">
                <a:alpha val="30000"/>
              </a:srgbClr>
            </a:solidFill>
            <a:ln w="5331"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F8D1AB6B-949E-576B-0528-7FE84A612232}"/>
                </a:ext>
              </a:extLst>
            </p:cNvPr>
            <p:cNvSpPr/>
            <p:nvPr userDrawn="1"/>
          </p:nvSpPr>
          <p:spPr>
            <a:xfrm>
              <a:off x="11445017" y="3054481"/>
              <a:ext cx="36842" cy="19249"/>
            </a:xfrm>
            <a:custGeom>
              <a:avLst/>
              <a:gdLst>
                <a:gd name="connsiteX0" fmla="*/ 0 w 15844"/>
                <a:gd name="connsiteY0" fmla="*/ 5826 h 8278"/>
                <a:gd name="connsiteX1" fmla="*/ 3843 w 15844"/>
                <a:gd name="connsiteY1" fmla="*/ 8257 h 8278"/>
                <a:gd name="connsiteX2" fmla="*/ 6507 w 15844"/>
                <a:gd name="connsiteY2" fmla="*/ 8257 h 8278"/>
                <a:gd name="connsiteX3" fmla="*/ 13520 w 15844"/>
                <a:gd name="connsiteY3" fmla="*/ 0 h 8278"/>
                <a:gd name="connsiteX4" fmla="*/ 12986 w 15844"/>
                <a:gd name="connsiteY4" fmla="*/ 1375 h 8278"/>
                <a:gd name="connsiteX5" fmla="*/ 8999 w 15844"/>
                <a:gd name="connsiteY5" fmla="*/ 1423 h 8278"/>
                <a:gd name="connsiteX6" fmla="*/ 363 w 15844"/>
                <a:gd name="connsiteY6" fmla="*/ 5666 h 8278"/>
                <a:gd name="connsiteX7" fmla="*/ 21 w 15844"/>
                <a:gd name="connsiteY7" fmla="*/ 5837 h 8278"/>
                <a:gd name="connsiteX8" fmla="*/ 0 w 15844"/>
                <a:gd name="connsiteY8" fmla="*/ 5837 h 8278"/>
                <a:gd name="connsiteX9" fmla="*/ 0 w 15844"/>
                <a:gd name="connsiteY9" fmla="*/ 5826 h 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 h="8278">
                  <a:moveTo>
                    <a:pt x="0" y="5826"/>
                  </a:moveTo>
                  <a:cubicBezTo>
                    <a:pt x="53" y="7537"/>
                    <a:pt x="1180" y="8433"/>
                    <a:pt x="3843" y="8257"/>
                  </a:cubicBezTo>
                  <a:cubicBezTo>
                    <a:pt x="4724" y="8209"/>
                    <a:pt x="5631" y="8257"/>
                    <a:pt x="6507" y="8257"/>
                  </a:cubicBezTo>
                  <a:cubicBezTo>
                    <a:pt x="16216" y="8278"/>
                    <a:pt x="17982" y="6183"/>
                    <a:pt x="13520" y="0"/>
                  </a:cubicBezTo>
                  <a:cubicBezTo>
                    <a:pt x="14865" y="741"/>
                    <a:pt x="14326" y="1231"/>
                    <a:pt x="12986" y="1375"/>
                  </a:cubicBezTo>
                  <a:cubicBezTo>
                    <a:pt x="11684" y="1514"/>
                    <a:pt x="10318" y="1423"/>
                    <a:pt x="8999" y="1423"/>
                  </a:cubicBezTo>
                  <a:cubicBezTo>
                    <a:pt x="4286" y="1402"/>
                    <a:pt x="1404" y="2820"/>
                    <a:pt x="363" y="5666"/>
                  </a:cubicBezTo>
                  <a:cubicBezTo>
                    <a:pt x="363" y="5666"/>
                    <a:pt x="133" y="5789"/>
                    <a:pt x="21" y="5837"/>
                  </a:cubicBezTo>
                  <a:lnTo>
                    <a:pt x="0" y="5837"/>
                  </a:lnTo>
                  <a:lnTo>
                    <a:pt x="0" y="5826"/>
                  </a:lnTo>
                  <a:close/>
                </a:path>
              </a:pathLst>
            </a:custGeom>
            <a:solidFill>
              <a:srgbClr val="FFFFFF">
                <a:alpha val="30000"/>
              </a:srgbClr>
            </a:solidFill>
            <a:ln w="5331" cap="flat">
              <a:noFill/>
              <a:prstDash val="solid"/>
              <a:miter/>
            </a:ln>
          </p:spPr>
          <p:txBody>
            <a:bodyPr rtlCol="0" anchor="ctr"/>
            <a:lstStyle/>
            <a:p>
              <a:endParaRPr lang="en-US"/>
            </a:p>
          </p:txBody>
        </p:sp>
        <p:sp>
          <p:nvSpPr>
            <p:cNvPr id="406" name="Freeform 405">
              <a:extLst>
                <a:ext uri="{FF2B5EF4-FFF2-40B4-BE49-F238E27FC236}">
                  <a16:creationId xmlns:a16="http://schemas.microsoft.com/office/drawing/2014/main" id="{2868592A-D50A-1CD9-2577-2F0319D41F4C}"/>
                </a:ext>
              </a:extLst>
            </p:cNvPr>
            <p:cNvSpPr/>
            <p:nvPr userDrawn="1"/>
          </p:nvSpPr>
          <p:spPr>
            <a:xfrm>
              <a:off x="11091622" y="3058002"/>
              <a:ext cx="30738" cy="19593"/>
            </a:xfrm>
            <a:custGeom>
              <a:avLst/>
              <a:gdLst>
                <a:gd name="connsiteX0" fmla="*/ 1069 w 13219"/>
                <a:gd name="connsiteY0" fmla="*/ 85 h 8426"/>
                <a:gd name="connsiteX1" fmla="*/ 749 w 13219"/>
                <a:gd name="connsiteY1" fmla="*/ 5352 h 8426"/>
                <a:gd name="connsiteX2" fmla="*/ 7597 w 13219"/>
                <a:gd name="connsiteY2" fmla="*/ 7132 h 8426"/>
                <a:gd name="connsiteX3" fmla="*/ 13127 w 13219"/>
                <a:gd name="connsiteY3" fmla="*/ 6551 h 8426"/>
                <a:gd name="connsiteX4" fmla="*/ 11296 w 13219"/>
                <a:gd name="connsiteY4" fmla="*/ 0 h 8426"/>
                <a:gd name="connsiteX5" fmla="*/ 1069 w 13219"/>
                <a:gd name="connsiteY5" fmla="*/ 75 h 8426"/>
                <a:gd name="connsiteX6" fmla="*/ 1069 w 13219"/>
                <a:gd name="connsiteY6" fmla="*/ 85 h 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9" h="8426">
                  <a:moveTo>
                    <a:pt x="1069" y="85"/>
                  </a:moveTo>
                  <a:cubicBezTo>
                    <a:pt x="412" y="1812"/>
                    <a:pt x="-788" y="3550"/>
                    <a:pt x="749" y="5352"/>
                  </a:cubicBezTo>
                  <a:cubicBezTo>
                    <a:pt x="2734" y="6674"/>
                    <a:pt x="6668" y="6194"/>
                    <a:pt x="7597" y="7132"/>
                  </a:cubicBezTo>
                  <a:cubicBezTo>
                    <a:pt x="10709" y="10261"/>
                    <a:pt x="11392" y="6764"/>
                    <a:pt x="13127" y="6551"/>
                  </a:cubicBezTo>
                  <a:cubicBezTo>
                    <a:pt x="13372" y="4264"/>
                    <a:pt x="13249" y="1993"/>
                    <a:pt x="11296" y="0"/>
                  </a:cubicBezTo>
                  <a:cubicBezTo>
                    <a:pt x="7901" y="21"/>
                    <a:pt x="4469" y="53"/>
                    <a:pt x="1069" y="75"/>
                  </a:cubicBezTo>
                  <a:lnTo>
                    <a:pt x="1069" y="85"/>
                  </a:lnTo>
                  <a:close/>
                </a:path>
              </a:pathLst>
            </a:custGeom>
            <a:solidFill>
              <a:srgbClr val="FFFFFF">
                <a:alpha val="30000"/>
              </a:srgbClr>
            </a:solidFill>
            <a:ln w="5331"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182801A8-883C-55C1-6614-EAC11205C792}"/>
                </a:ext>
              </a:extLst>
            </p:cNvPr>
            <p:cNvSpPr/>
            <p:nvPr userDrawn="1"/>
          </p:nvSpPr>
          <p:spPr>
            <a:xfrm>
              <a:off x="10858586" y="3056527"/>
              <a:ext cx="16756" cy="23460"/>
            </a:xfrm>
            <a:custGeom>
              <a:avLst/>
              <a:gdLst>
                <a:gd name="connsiteX0" fmla="*/ 7207 w 7206"/>
                <a:gd name="connsiteY0" fmla="*/ 5916 h 10089"/>
                <a:gd name="connsiteX1" fmla="*/ 2808 w 7206"/>
                <a:gd name="connsiteY1" fmla="*/ 473 h 10089"/>
                <a:gd name="connsiteX2" fmla="*/ 1613 w 7206"/>
                <a:gd name="connsiteY2" fmla="*/ 404 h 10089"/>
                <a:gd name="connsiteX3" fmla="*/ 1757 w 7206"/>
                <a:gd name="connsiteY3" fmla="*/ 9290 h 10089"/>
                <a:gd name="connsiteX4" fmla="*/ 5248 w 7206"/>
                <a:gd name="connsiteY4" fmla="*/ 9434 h 10089"/>
                <a:gd name="connsiteX5" fmla="*/ 7201 w 7206"/>
                <a:gd name="connsiteY5" fmla="*/ 5942 h 10089"/>
                <a:gd name="connsiteX6" fmla="*/ 7201 w 7206"/>
                <a:gd name="connsiteY6" fmla="*/ 5926 h 10089"/>
                <a:gd name="connsiteX7" fmla="*/ 7207 w 7206"/>
                <a:gd name="connsiteY7" fmla="*/ 5916 h 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6" h="10089">
                  <a:moveTo>
                    <a:pt x="7207" y="5916"/>
                  </a:moveTo>
                  <a:cubicBezTo>
                    <a:pt x="4618" y="4519"/>
                    <a:pt x="8263" y="932"/>
                    <a:pt x="2808" y="473"/>
                  </a:cubicBezTo>
                  <a:cubicBezTo>
                    <a:pt x="2488" y="452"/>
                    <a:pt x="2664" y="-534"/>
                    <a:pt x="1613" y="404"/>
                  </a:cubicBezTo>
                  <a:cubicBezTo>
                    <a:pt x="-1878" y="3485"/>
                    <a:pt x="1319" y="6369"/>
                    <a:pt x="1757" y="9290"/>
                  </a:cubicBezTo>
                  <a:cubicBezTo>
                    <a:pt x="1901" y="10254"/>
                    <a:pt x="4276" y="10398"/>
                    <a:pt x="5248" y="9434"/>
                  </a:cubicBezTo>
                  <a:cubicBezTo>
                    <a:pt x="6198" y="8495"/>
                    <a:pt x="6497" y="7243"/>
                    <a:pt x="7201" y="5942"/>
                  </a:cubicBezTo>
                  <a:lnTo>
                    <a:pt x="7201" y="5926"/>
                  </a:lnTo>
                  <a:lnTo>
                    <a:pt x="7207" y="5916"/>
                  </a:lnTo>
                  <a:close/>
                </a:path>
              </a:pathLst>
            </a:custGeom>
            <a:solidFill>
              <a:srgbClr val="FFFFFF">
                <a:alpha val="30000"/>
              </a:srgbClr>
            </a:solidFill>
            <a:ln w="5331" cap="flat">
              <a:noFill/>
              <a:prstDash val="solid"/>
              <a:miter/>
            </a:ln>
          </p:spPr>
          <p:txBody>
            <a:bodyPr rtlCol="0" anchor="ctr"/>
            <a:lstStyle/>
            <a:p>
              <a:endParaRPr lang="en-US"/>
            </a:p>
          </p:txBody>
        </p:sp>
        <p:sp>
          <p:nvSpPr>
            <p:cNvPr id="408" name="Freeform 407">
              <a:extLst>
                <a:ext uri="{FF2B5EF4-FFF2-40B4-BE49-F238E27FC236}">
                  <a16:creationId xmlns:a16="http://schemas.microsoft.com/office/drawing/2014/main" id="{688A419C-6F33-48CD-9708-1D0B039078F4}"/>
                </a:ext>
              </a:extLst>
            </p:cNvPr>
            <p:cNvSpPr/>
            <p:nvPr userDrawn="1"/>
          </p:nvSpPr>
          <p:spPr>
            <a:xfrm>
              <a:off x="10733292" y="3058855"/>
              <a:ext cx="15907" cy="22137"/>
            </a:xfrm>
            <a:custGeom>
              <a:avLst/>
              <a:gdLst>
                <a:gd name="connsiteX0" fmla="*/ 0 w 6841"/>
                <a:gd name="connsiteY0" fmla="*/ 3838 h 9520"/>
                <a:gd name="connsiteX1" fmla="*/ 827 w 6841"/>
                <a:gd name="connsiteY1" fmla="*/ 7090 h 9520"/>
                <a:gd name="connsiteX2" fmla="*/ 3005 w 6841"/>
                <a:gd name="connsiteY2" fmla="*/ 9520 h 9520"/>
                <a:gd name="connsiteX3" fmla="*/ 6651 w 6841"/>
                <a:gd name="connsiteY3" fmla="*/ 6967 h 9520"/>
                <a:gd name="connsiteX4" fmla="*/ 4916 w 6841"/>
                <a:gd name="connsiteY4" fmla="*/ 858 h 9520"/>
                <a:gd name="connsiteX5" fmla="*/ 1126 w 6841"/>
                <a:gd name="connsiteY5" fmla="*/ 960 h 9520"/>
                <a:gd name="connsiteX6" fmla="*/ 21 w 6841"/>
                <a:gd name="connsiteY6" fmla="*/ 3827 h 9520"/>
                <a:gd name="connsiteX7" fmla="*/ 0 w 6841"/>
                <a:gd name="connsiteY7" fmla="*/ 3849 h 9520"/>
                <a:gd name="connsiteX8" fmla="*/ 0 w 6841"/>
                <a:gd name="connsiteY8" fmla="*/ 3838 h 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 h="9520">
                  <a:moveTo>
                    <a:pt x="0" y="3838"/>
                  </a:moveTo>
                  <a:cubicBezTo>
                    <a:pt x="299" y="4947"/>
                    <a:pt x="587" y="6002"/>
                    <a:pt x="827" y="7090"/>
                  </a:cubicBezTo>
                  <a:cubicBezTo>
                    <a:pt x="1052" y="8129"/>
                    <a:pt x="486" y="9520"/>
                    <a:pt x="3005" y="9520"/>
                  </a:cubicBezTo>
                  <a:cubicBezTo>
                    <a:pt x="5380" y="9520"/>
                    <a:pt x="6208" y="8220"/>
                    <a:pt x="6651" y="6967"/>
                  </a:cubicBezTo>
                  <a:cubicBezTo>
                    <a:pt x="7403" y="4803"/>
                    <a:pt x="5743" y="2831"/>
                    <a:pt x="4916" y="858"/>
                  </a:cubicBezTo>
                  <a:cubicBezTo>
                    <a:pt x="4398" y="-352"/>
                    <a:pt x="2156" y="-250"/>
                    <a:pt x="1126" y="960"/>
                  </a:cubicBezTo>
                  <a:cubicBezTo>
                    <a:pt x="411" y="1770"/>
                    <a:pt x="374" y="2863"/>
                    <a:pt x="21" y="3827"/>
                  </a:cubicBezTo>
                  <a:lnTo>
                    <a:pt x="0" y="3849"/>
                  </a:lnTo>
                  <a:lnTo>
                    <a:pt x="0" y="3838"/>
                  </a:lnTo>
                  <a:close/>
                </a:path>
              </a:pathLst>
            </a:custGeom>
            <a:solidFill>
              <a:srgbClr val="FFFFFF">
                <a:alpha val="30000"/>
              </a:srgbClr>
            </a:solidFill>
            <a:ln w="5331" cap="flat">
              <a:no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76E39748-68C3-7251-7135-03FCC276418A}"/>
                </a:ext>
              </a:extLst>
            </p:cNvPr>
            <p:cNvSpPr/>
            <p:nvPr userDrawn="1"/>
          </p:nvSpPr>
          <p:spPr>
            <a:xfrm>
              <a:off x="11053729" y="3054142"/>
              <a:ext cx="13608" cy="24369"/>
            </a:xfrm>
            <a:custGeom>
              <a:avLst/>
              <a:gdLst>
                <a:gd name="connsiteX0" fmla="*/ 39 w 5852"/>
                <a:gd name="connsiteY0" fmla="*/ 5327 h 10480"/>
                <a:gd name="connsiteX1" fmla="*/ 701 w 5852"/>
                <a:gd name="connsiteY1" fmla="*/ 8578 h 10480"/>
                <a:gd name="connsiteX2" fmla="*/ 3364 w 5852"/>
                <a:gd name="connsiteY2" fmla="*/ 10359 h 10480"/>
                <a:gd name="connsiteX3" fmla="*/ 5190 w 5852"/>
                <a:gd name="connsiteY3" fmla="*/ 9442 h 10480"/>
                <a:gd name="connsiteX4" fmla="*/ 3941 w 5852"/>
                <a:gd name="connsiteY4" fmla="*/ 364 h 10480"/>
                <a:gd name="connsiteX5" fmla="*/ 637 w 5852"/>
                <a:gd name="connsiteY5" fmla="*/ 1206 h 10480"/>
                <a:gd name="connsiteX6" fmla="*/ 7 w 5852"/>
                <a:gd name="connsiteY6" fmla="*/ 5327 h 10480"/>
                <a:gd name="connsiteX7" fmla="*/ 28 w 5852"/>
                <a:gd name="connsiteY7" fmla="*/ 5327 h 10480"/>
                <a:gd name="connsiteX8" fmla="*/ 39 w 5852"/>
                <a:gd name="connsiteY8" fmla="*/ 5327 h 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2" h="10480">
                  <a:moveTo>
                    <a:pt x="39" y="5327"/>
                  </a:moveTo>
                  <a:cubicBezTo>
                    <a:pt x="183" y="6025"/>
                    <a:pt x="573" y="7299"/>
                    <a:pt x="701" y="8578"/>
                  </a:cubicBezTo>
                  <a:cubicBezTo>
                    <a:pt x="824" y="9740"/>
                    <a:pt x="2457" y="9809"/>
                    <a:pt x="3364" y="10359"/>
                  </a:cubicBezTo>
                  <a:cubicBezTo>
                    <a:pt x="4096" y="10817"/>
                    <a:pt x="4758" y="9868"/>
                    <a:pt x="5190" y="9442"/>
                  </a:cubicBezTo>
                  <a:cubicBezTo>
                    <a:pt x="6514" y="8141"/>
                    <a:pt x="5729" y="1297"/>
                    <a:pt x="3941" y="364"/>
                  </a:cubicBezTo>
                  <a:cubicBezTo>
                    <a:pt x="2639" y="-329"/>
                    <a:pt x="1299" y="-25"/>
                    <a:pt x="637" y="1206"/>
                  </a:cubicBezTo>
                  <a:cubicBezTo>
                    <a:pt x="28" y="2368"/>
                    <a:pt x="-25" y="3546"/>
                    <a:pt x="7" y="5327"/>
                  </a:cubicBezTo>
                  <a:lnTo>
                    <a:pt x="28" y="5327"/>
                  </a:lnTo>
                  <a:lnTo>
                    <a:pt x="39" y="5327"/>
                  </a:lnTo>
                  <a:close/>
                </a:path>
              </a:pathLst>
            </a:custGeom>
            <a:solidFill>
              <a:srgbClr val="FFFFFF">
                <a:alpha val="30000"/>
              </a:srgbClr>
            </a:solidFill>
            <a:ln w="5331" cap="flat">
              <a:noFill/>
              <a:prstDash val="solid"/>
              <a:miter/>
            </a:ln>
          </p:spPr>
          <p:txBody>
            <a:bodyPr rtlCol="0" anchor="ctr"/>
            <a:lstStyle/>
            <a:p>
              <a:endParaRPr lang="en-US"/>
            </a:p>
          </p:txBody>
        </p:sp>
        <p:sp>
          <p:nvSpPr>
            <p:cNvPr id="410" name="Freeform 409">
              <a:extLst>
                <a:ext uri="{FF2B5EF4-FFF2-40B4-BE49-F238E27FC236}">
                  <a16:creationId xmlns:a16="http://schemas.microsoft.com/office/drawing/2014/main" id="{13588504-3B2E-D966-C884-B1C5FDAD6B53}"/>
                </a:ext>
              </a:extLst>
            </p:cNvPr>
            <p:cNvSpPr/>
            <p:nvPr userDrawn="1"/>
          </p:nvSpPr>
          <p:spPr>
            <a:xfrm>
              <a:off x="11441790" y="3051402"/>
              <a:ext cx="36540" cy="16637"/>
            </a:xfrm>
            <a:custGeom>
              <a:avLst/>
              <a:gdLst>
                <a:gd name="connsiteX0" fmla="*/ 1436 w 15714"/>
                <a:gd name="connsiteY0" fmla="*/ 7155 h 7155"/>
                <a:gd name="connsiteX1" fmla="*/ 1778 w 15714"/>
                <a:gd name="connsiteY1" fmla="*/ 6985 h 7155"/>
                <a:gd name="connsiteX2" fmla="*/ 10414 w 15714"/>
                <a:gd name="connsiteY2" fmla="*/ 2747 h 7155"/>
                <a:gd name="connsiteX3" fmla="*/ 14401 w 15714"/>
                <a:gd name="connsiteY3" fmla="*/ 2694 h 7155"/>
                <a:gd name="connsiteX4" fmla="*/ 14935 w 15714"/>
                <a:gd name="connsiteY4" fmla="*/ 1324 h 7155"/>
                <a:gd name="connsiteX5" fmla="*/ 12635 w 15714"/>
                <a:gd name="connsiteY5" fmla="*/ 2 h 7155"/>
                <a:gd name="connsiteX6" fmla="*/ 7377 w 15714"/>
                <a:gd name="connsiteY6" fmla="*/ 2 h 7155"/>
                <a:gd name="connsiteX7" fmla="*/ 1436 w 15714"/>
                <a:gd name="connsiteY7" fmla="*/ 7150 h 7155"/>
                <a:gd name="connsiteX8" fmla="*/ 1436 w 15714"/>
                <a:gd name="connsiteY8" fmla="*/ 7155 h 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4" h="7155">
                  <a:moveTo>
                    <a:pt x="1436" y="7155"/>
                  </a:moveTo>
                  <a:cubicBezTo>
                    <a:pt x="1436" y="7155"/>
                    <a:pt x="1757" y="7054"/>
                    <a:pt x="1778" y="6985"/>
                  </a:cubicBezTo>
                  <a:cubicBezTo>
                    <a:pt x="2840" y="4149"/>
                    <a:pt x="5712" y="2736"/>
                    <a:pt x="10414" y="2747"/>
                  </a:cubicBezTo>
                  <a:cubicBezTo>
                    <a:pt x="11733" y="2747"/>
                    <a:pt x="13099" y="2848"/>
                    <a:pt x="14401" y="2694"/>
                  </a:cubicBezTo>
                  <a:cubicBezTo>
                    <a:pt x="15741" y="2550"/>
                    <a:pt x="16280" y="2075"/>
                    <a:pt x="14935" y="1324"/>
                  </a:cubicBezTo>
                  <a:cubicBezTo>
                    <a:pt x="14866" y="316"/>
                    <a:pt x="14007" y="-30"/>
                    <a:pt x="12635" y="2"/>
                  </a:cubicBezTo>
                  <a:cubicBezTo>
                    <a:pt x="10879" y="18"/>
                    <a:pt x="9144" y="2"/>
                    <a:pt x="7377" y="2"/>
                  </a:cubicBezTo>
                  <a:cubicBezTo>
                    <a:pt x="241" y="2"/>
                    <a:pt x="-1670" y="2310"/>
                    <a:pt x="1436" y="7150"/>
                  </a:cubicBezTo>
                  <a:lnTo>
                    <a:pt x="1436" y="7155"/>
                  </a:lnTo>
                  <a:close/>
                </a:path>
              </a:pathLst>
            </a:custGeom>
            <a:solidFill>
              <a:srgbClr val="FFFFFF">
                <a:alpha val="30000"/>
              </a:srgbClr>
            </a:solidFill>
            <a:ln w="5331" cap="flat">
              <a:noFill/>
              <a:prstDash val="solid"/>
              <a:miter/>
            </a:ln>
          </p:spPr>
          <p:txBody>
            <a:bodyPr rtlCol="0" anchor="ctr"/>
            <a:lstStyle/>
            <a:p>
              <a:endParaRPr lang="en-US"/>
            </a:p>
          </p:txBody>
        </p:sp>
        <p:sp>
          <p:nvSpPr>
            <p:cNvPr id="411" name="Freeform 410">
              <a:extLst>
                <a:ext uri="{FF2B5EF4-FFF2-40B4-BE49-F238E27FC236}">
                  <a16:creationId xmlns:a16="http://schemas.microsoft.com/office/drawing/2014/main" id="{E036A6A9-8B13-6A54-D369-FBA5F22D6FB8}"/>
                </a:ext>
              </a:extLst>
            </p:cNvPr>
            <p:cNvSpPr/>
            <p:nvPr userDrawn="1"/>
          </p:nvSpPr>
          <p:spPr>
            <a:xfrm>
              <a:off x="11142850" y="3063492"/>
              <a:ext cx="44239" cy="19811"/>
            </a:xfrm>
            <a:custGeom>
              <a:avLst/>
              <a:gdLst>
                <a:gd name="connsiteX0" fmla="*/ 16139 w 19025"/>
                <a:gd name="connsiteY0" fmla="*/ 0 h 8520"/>
                <a:gd name="connsiteX1" fmla="*/ 15963 w 19025"/>
                <a:gd name="connsiteY1" fmla="*/ 597 h 8520"/>
                <a:gd name="connsiteX2" fmla="*/ 15082 w 19025"/>
                <a:gd name="connsiteY2" fmla="*/ 6903 h 8520"/>
                <a:gd name="connsiteX3" fmla="*/ 116 w 19025"/>
                <a:gd name="connsiteY3" fmla="*/ 6039 h 8520"/>
                <a:gd name="connsiteX4" fmla="*/ 3174 w 19025"/>
                <a:gd name="connsiteY4" fmla="*/ 8417 h 8520"/>
                <a:gd name="connsiteX5" fmla="*/ 14639 w 19025"/>
                <a:gd name="connsiteY5" fmla="*/ 8518 h 8520"/>
                <a:gd name="connsiteX6" fmla="*/ 18605 w 19025"/>
                <a:gd name="connsiteY6" fmla="*/ 6690 h 8520"/>
                <a:gd name="connsiteX7" fmla="*/ 16139 w 19025"/>
                <a:gd name="connsiteY7" fmla="*/ 21 h 8520"/>
                <a:gd name="connsiteX8" fmla="*/ 16139 w 19025"/>
                <a:gd name="connsiteY8"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 h="8520">
                  <a:moveTo>
                    <a:pt x="16139" y="0"/>
                  </a:moveTo>
                  <a:cubicBezTo>
                    <a:pt x="16086" y="192"/>
                    <a:pt x="16017" y="384"/>
                    <a:pt x="15963" y="597"/>
                  </a:cubicBezTo>
                  <a:cubicBezTo>
                    <a:pt x="15568" y="2793"/>
                    <a:pt x="18162" y="6476"/>
                    <a:pt x="15082" y="6903"/>
                  </a:cubicBezTo>
                  <a:cubicBezTo>
                    <a:pt x="10465" y="7553"/>
                    <a:pt x="4840" y="8182"/>
                    <a:pt x="116" y="6039"/>
                  </a:cubicBezTo>
                  <a:cubicBezTo>
                    <a:pt x="-370" y="7729"/>
                    <a:pt x="676" y="8417"/>
                    <a:pt x="3174" y="8417"/>
                  </a:cubicBezTo>
                  <a:cubicBezTo>
                    <a:pt x="6985" y="8417"/>
                    <a:pt x="10828" y="8539"/>
                    <a:pt x="14639" y="8518"/>
                  </a:cubicBezTo>
                  <a:cubicBezTo>
                    <a:pt x="16449" y="8518"/>
                    <a:pt x="18483" y="8081"/>
                    <a:pt x="18605" y="6690"/>
                  </a:cubicBezTo>
                  <a:cubicBezTo>
                    <a:pt x="18803" y="4350"/>
                    <a:pt x="20292" y="1658"/>
                    <a:pt x="16139" y="21"/>
                  </a:cubicBezTo>
                  <a:lnTo>
                    <a:pt x="16139" y="0"/>
                  </a:lnTo>
                  <a:close/>
                </a:path>
              </a:pathLst>
            </a:custGeom>
            <a:solidFill>
              <a:srgbClr val="FFFFFF">
                <a:alpha val="30000"/>
              </a:srgbClr>
            </a:solidFill>
            <a:ln w="5331" cap="flat">
              <a:noFill/>
              <a:prstDash val="solid"/>
              <a:miter/>
            </a:ln>
          </p:spPr>
          <p:txBody>
            <a:bodyPr rtlCol="0" anchor="ctr"/>
            <a:lstStyle/>
            <a:p>
              <a:endParaRPr lang="en-US"/>
            </a:p>
          </p:txBody>
        </p:sp>
        <p:sp>
          <p:nvSpPr>
            <p:cNvPr id="412" name="Freeform 411">
              <a:extLst>
                <a:ext uri="{FF2B5EF4-FFF2-40B4-BE49-F238E27FC236}">
                  <a16:creationId xmlns:a16="http://schemas.microsoft.com/office/drawing/2014/main" id="{84A16A8E-96F9-9E6C-EEB8-F80BEB6C5E8A}"/>
                </a:ext>
              </a:extLst>
            </p:cNvPr>
            <p:cNvSpPr/>
            <p:nvPr userDrawn="1"/>
          </p:nvSpPr>
          <p:spPr>
            <a:xfrm>
              <a:off x="11015643" y="3058081"/>
              <a:ext cx="11706" cy="21635"/>
            </a:xfrm>
            <a:custGeom>
              <a:avLst/>
              <a:gdLst>
                <a:gd name="connsiteX0" fmla="*/ 0 w 5034"/>
                <a:gd name="connsiteY0" fmla="*/ 3388 h 9304"/>
                <a:gd name="connsiteX1" fmla="*/ 518 w 5034"/>
                <a:gd name="connsiteY1" fmla="*/ 8036 h 9304"/>
                <a:gd name="connsiteX2" fmla="*/ 1895 w 5034"/>
                <a:gd name="connsiteY2" fmla="*/ 9304 h 9304"/>
                <a:gd name="connsiteX3" fmla="*/ 3896 w 5034"/>
                <a:gd name="connsiteY3" fmla="*/ 8372 h 9304"/>
                <a:gd name="connsiteX4" fmla="*/ 3485 w 5034"/>
                <a:gd name="connsiteY4" fmla="*/ 856 h 9304"/>
                <a:gd name="connsiteX5" fmla="*/ 1852 w 5034"/>
                <a:gd name="connsiteY5" fmla="*/ 14 h 9304"/>
                <a:gd name="connsiteX6" fmla="*/ 352 w 5034"/>
                <a:gd name="connsiteY6" fmla="*/ 1170 h 9304"/>
                <a:gd name="connsiteX7" fmla="*/ 32 w 5034"/>
                <a:gd name="connsiteY7" fmla="*/ 3388 h 9304"/>
                <a:gd name="connsiteX8" fmla="*/ 11 w 5034"/>
                <a:gd name="connsiteY8" fmla="*/ 3388 h 9304"/>
                <a:gd name="connsiteX9" fmla="*/ 0 w 5034"/>
                <a:gd name="connsiteY9" fmla="*/ 3388 h 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4" h="9304">
                  <a:moveTo>
                    <a:pt x="0" y="3388"/>
                  </a:moveTo>
                  <a:cubicBezTo>
                    <a:pt x="198" y="5237"/>
                    <a:pt x="320" y="6645"/>
                    <a:pt x="518" y="8036"/>
                  </a:cubicBezTo>
                  <a:cubicBezTo>
                    <a:pt x="624" y="8585"/>
                    <a:pt x="624" y="9304"/>
                    <a:pt x="1895" y="9304"/>
                  </a:cubicBezTo>
                  <a:cubicBezTo>
                    <a:pt x="2872" y="9304"/>
                    <a:pt x="3336" y="8899"/>
                    <a:pt x="3896" y="8372"/>
                  </a:cubicBezTo>
                  <a:cubicBezTo>
                    <a:pt x="6490" y="5765"/>
                    <a:pt x="3896" y="3340"/>
                    <a:pt x="3485" y="856"/>
                  </a:cubicBezTo>
                  <a:cubicBezTo>
                    <a:pt x="3379" y="328"/>
                    <a:pt x="2605" y="83"/>
                    <a:pt x="1852" y="14"/>
                  </a:cubicBezTo>
                  <a:cubicBezTo>
                    <a:pt x="550" y="-109"/>
                    <a:pt x="475" y="611"/>
                    <a:pt x="352" y="1170"/>
                  </a:cubicBezTo>
                  <a:cubicBezTo>
                    <a:pt x="139" y="2055"/>
                    <a:pt x="85" y="2951"/>
                    <a:pt x="32" y="3388"/>
                  </a:cubicBezTo>
                  <a:lnTo>
                    <a:pt x="11" y="3388"/>
                  </a:lnTo>
                  <a:lnTo>
                    <a:pt x="0" y="3388"/>
                  </a:lnTo>
                  <a:close/>
                </a:path>
              </a:pathLst>
            </a:custGeom>
            <a:solidFill>
              <a:srgbClr val="FFFFFF">
                <a:alpha val="30000"/>
              </a:srgbClr>
            </a:solidFill>
            <a:ln w="5331"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81DD44AA-97D3-6092-E140-0B4421409741}"/>
                </a:ext>
              </a:extLst>
            </p:cNvPr>
            <p:cNvSpPr/>
            <p:nvPr userDrawn="1"/>
          </p:nvSpPr>
          <p:spPr>
            <a:xfrm>
              <a:off x="11092861" y="3070444"/>
              <a:ext cx="29852" cy="10341"/>
            </a:xfrm>
            <a:custGeom>
              <a:avLst/>
              <a:gdLst>
                <a:gd name="connsiteX0" fmla="*/ 12583 w 12838"/>
                <a:gd name="connsiteY0" fmla="*/ 1199 h 4447"/>
                <a:gd name="connsiteX1" fmla="*/ 7059 w 12838"/>
                <a:gd name="connsiteY1" fmla="*/ 1780 h 4447"/>
                <a:gd name="connsiteX2" fmla="*/ 211 w 12838"/>
                <a:gd name="connsiteY2" fmla="*/ 0 h 4447"/>
                <a:gd name="connsiteX3" fmla="*/ 1727 w 12838"/>
                <a:gd name="connsiteY3" fmla="*/ 3896 h 4447"/>
                <a:gd name="connsiteX4" fmla="*/ 11633 w 12838"/>
                <a:gd name="connsiteY4" fmla="*/ 3896 h 4447"/>
                <a:gd name="connsiteX5" fmla="*/ 12583 w 12838"/>
                <a:gd name="connsiteY5" fmla="*/ 1221 h 4447"/>
                <a:gd name="connsiteX6" fmla="*/ 12583 w 12838"/>
                <a:gd name="connsiteY6" fmla="*/ 1199 h 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4447">
                  <a:moveTo>
                    <a:pt x="12583" y="1199"/>
                  </a:moveTo>
                  <a:cubicBezTo>
                    <a:pt x="10817" y="1396"/>
                    <a:pt x="10133" y="4915"/>
                    <a:pt x="7059" y="1780"/>
                  </a:cubicBezTo>
                  <a:cubicBezTo>
                    <a:pt x="6125" y="847"/>
                    <a:pt x="2191" y="1322"/>
                    <a:pt x="211" y="0"/>
                  </a:cubicBezTo>
                  <a:cubicBezTo>
                    <a:pt x="280" y="1396"/>
                    <a:pt x="-916" y="3470"/>
                    <a:pt x="1727" y="3896"/>
                  </a:cubicBezTo>
                  <a:cubicBezTo>
                    <a:pt x="4886" y="4403"/>
                    <a:pt x="8431" y="4829"/>
                    <a:pt x="11633" y="3896"/>
                  </a:cubicBezTo>
                  <a:cubicBezTo>
                    <a:pt x="13117" y="3459"/>
                    <a:pt x="12957" y="2239"/>
                    <a:pt x="12583" y="1221"/>
                  </a:cubicBezTo>
                  <a:lnTo>
                    <a:pt x="12583" y="1199"/>
                  </a:lnTo>
                  <a:close/>
                </a:path>
              </a:pathLst>
            </a:custGeom>
            <a:solidFill>
              <a:srgbClr val="FFFFFF">
                <a:alpha val="30000"/>
              </a:srgbClr>
            </a:solidFill>
            <a:ln w="5331"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6718C0CB-68FB-9FB2-17DA-B5814ADBE643}"/>
                </a:ext>
              </a:extLst>
            </p:cNvPr>
            <p:cNvSpPr/>
            <p:nvPr userDrawn="1"/>
          </p:nvSpPr>
          <p:spPr>
            <a:xfrm>
              <a:off x="11094133" y="3053956"/>
              <a:ext cx="23778" cy="4232"/>
            </a:xfrm>
            <a:custGeom>
              <a:avLst/>
              <a:gdLst>
                <a:gd name="connsiteX0" fmla="*/ 0 w 10226"/>
                <a:gd name="connsiteY0" fmla="*/ 1820 h 1820"/>
                <a:gd name="connsiteX1" fmla="*/ 10227 w 10226"/>
                <a:gd name="connsiteY1" fmla="*/ 1746 h 1820"/>
                <a:gd name="connsiteX2" fmla="*/ 9907 w 10226"/>
                <a:gd name="connsiteY2" fmla="*/ 354 h 1820"/>
                <a:gd name="connsiteX3" fmla="*/ 320 w 10226"/>
                <a:gd name="connsiteY3" fmla="*/ 690 h 1820"/>
                <a:gd name="connsiteX4" fmla="*/ 0 w 10226"/>
                <a:gd name="connsiteY4" fmla="*/ 1820 h 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 h="1820">
                  <a:moveTo>
                    <a:pt x="0" y="1820"/>
                  </a:moveTo>
                  <a:cubicBezTo>
                    <a:pt x="3400" y="1799"/>
                    <a:pt x="6816" y="1767"/>
                    <a:pt x="10227" y="1746"/>
                  </a:cubicBezTo>
                  <a:cubicBezTo>
                    <a:pt x="10125" y="1271"/>
                    <a:pt x="10104" y="376"/>
                    <a:pt x="9907" y="354"/>
                  </a:cubicBezTo>
                  <a:cubicBezTo>
                    <a:pt x="6672" y="40"/>
                    <a:pt x="3400" y="-387"/>
                    <a:pt x="320" y="690"/>
                  </a:cubicBezTo>
                  <a:cubicBezTo>
                    <a:pt x="0" y="813"/>
                    <a:pt x="107" y="1431"/>
                    <a:pt x="0" y="1820"/>
                  </a:cubicBezTo>
                  <a:close/>
                </a:path>
              </a:pathLst>
            </a:custGeom>
            <a:solidFill>
              <a:srgbClr val="FFFFFF">
                <a:alpha val="30000"/>
              </a:srgbClr>
            </a:solidFill>
            <a:ln w="5331" cap="flat">
              <a:noFill/>
              <a:prstDash val="solid"/>
              <a:miter/>
            </a:ln>
          </p:spPr>
          <p:txBody>
            <a:bodyPr rtlCol="0" anchor="ctr"/>
            <a:lstStyle/>
            <a:p>
              <a:endParaRPr lang="en-US"/>
            </a:p>
          </p:txBody>
        </p:sp>
        <p:sp>
          <p:nvSpPr>
            <p:cNvPr id="415" name="Freeform 414">
              <a:extLst>
                <a:ext uri="{FF2B5EF4-FFF2-40B4-BE49-F238E27FC236}">
                  <a16:creationId xmlns:a16="http://schemas.microsoft.com/office/drawing/2014/main" id="{DC6D7AFD-3986-CACC-FCD1-FFA50D4B1419}"/>
                </a:ext>
              </a:extLst>
            </p:cNvPr>
            <p:cNvSpPr/>
            <p:nvPr userDrawn="1"/>
          </p:nvSpPr>
          <p:spPr>
            <a:xfrm>
              <a:off x="11136611" y="3060987"/>
              <a:ext cx="6804" cy="16521"/>
            </a:xfrm>
            <a:custGeom>
              <a:avLst/>
              <a:gdLst>
                <a:gd name="connsiteX0" fmla="*/ 2799 w 2926"/>
                <a:gd name="connsiteY0" fmla="*/ 7105 h 7105"/>
                <a:gd name="connsiteX1" fmla="*/ 2927 w 2926"/>
                <a:gd name="connsiteY1" fmla="*/ 0 h 7105"/>
                <a:gd name="connsiteX2" fmla="*/ 2799 w 2926"/>
                <a:gd name="connsiteY2" fmla="*/ 7105 h 7105"/>
              </a:gdLst>
              <a:ahLst/>
              <a:cxnLst>
                <a:cxn ang="0">
                  <a:pos x="connsiteX0" y="connsiteY0"/>
                </a:cxn>
                <a:cxn ang="0">
                  <a:pos x="connsiteX1" y="connsiteY1"/>
                </a:cxn>
                <a:cxn ang="0">
                  <a:pos x="connsiteX2" y="connsiteY2"/>
                </a:cxn>
              </a:cxnLst>
              <a:rect l="l" t="t" r="r" b="b"/>
              <a:pathLst>
                <a:path w="2926" h="7105">
                  <a:moveTo>
                    <a:pt x="2799" y="7105"/>
                  </a:moveTo>
                  <a:cubicBezTo>
                    <a:pt x="2852" y="4744"/>
                    <a:pt x="2873" y="2367"/>
                    <a:pt x="2927" y="0"/>
                  </a:cubicBezTo>
                  <a:cubicBezTo>
                    <a:pt x="-916" y="1178"/>
                    <a:pt x="-991" y="5010"/>
                    <a:pt x="2799" y="7105"/>
                  </a:cubicBezTo>
                  <a:close/>
                </a:path>
              </a:pathLst>
            </a:custGeom>
            <a:solidFill>
              <a:srgbClr val="FFFFFF">
                <a:alpha val="30000"/>
              </a:srgbClr>
            </a:solidFill>
            <a:ln w="5331" cap="flat">
              <a:noFill/>
              <a:prstDash val="solid"/>
              <a:miter/>
            </a:ln>
          </p:spPr>
          <p:txBody>
            <a:bodyPr rtlCol="0" anchor="ctr"/>
            <a:lstStyle/>
            <a:p>
              <a:endParaRPr lang="en-US"/>
            </a:p>
          </p:txBody>
        </p:sp>
        <p:sp>
          <p:nvSpPr>
            <p:cNvPr id="416" name="Freeform 415">
              <a:extLst>
                <a:ext uri="{FF2B5EF4-FFF2-40B4-BE49-F238E27FC236}">
                  <a16:creationId xmlns:a16="http://schemas.microsoft.com/office/drawing/2014/main" id="{83A4D4FF-FF5E-372E-C6C6-BD6FE2360157}"/>
                </a:ext>
              </a:extLst>
            </p:cNvPr>
            <p:cNvSpPr/>
            <p:nvPr userDrawn="1"/>
          </p:nvSpPr>
          <p:spPr>
            <a:xfrm>
              <a:off x="11203894" y="3059846"/>
              <a:ext cx="199231" cy="14366"/>
            </a:xfrm>
            <a:custGeom>
              <a:avLst/>
              <a:gdLst>
                <a:gd name="connsiteX0" fmla="*/ 43045 w 85680"/>
                <a:gd name="connsiteY0" fmla="*/ 6141 h 6178"/>
                <a:gd name="connsiteX1" fmla="*/ 82149 w 85680"/>
                <a:gd name="connsiteY1" fmla="*/ 6141 h 6178"/>
                <a:gd name="connsiteX2" fmla="*/ 85597 w 85680"/>
                <a:gd name="connsiteY2" fmla="*/ 5352 h 6178"/>
                <a:gd name="connsiteX3" fmla="*/ 84599 w 85680"/>
                <a:gd name="connsiteY3" fmla="*/ 3156 h 6178"/>
                <a:gd name="connsiteX4" fmla="*/ 76138 w 85680"/>
                <a:gd name="connsiteY4" fmla="*/ 267 h 6178"/>
                <a:gd name="connsiteX5" fmla="*/ 4583 w 85680"/>
                <a:gd name="connsiteY5" fmla="*/ 315 h 6178"/>
                <a:gd name="connsiteX6" fmla="*/ 3 w 85680"/>
                <a:gd name="connsiteY6" fmla="*/ 2746 h 6178"/>
                <a:gd name="connsiteX7" fmla="*/ 4796 w 85680"/>
                <a:gd name="connsiteY7" fmla="*/ 6141 h 6178"/>
                <a:gd name="connsiteX8" fmla="*/ 43024 w 85680"/>
                <a:gd name="connsiteY8" fmla="*/ 6141 h 6178"/>
                <a:gd name="connsiteX9" fmla="*/ 43045 w 85680"/>
                <a:gd name="connsiteY9" fmla="*/ 6141 h 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80" h="6178">
                  <a:moveTo>
                    <a:pt x="43045" y="6141"/>
                  </a:moveTo>
                  <a:cubicBezTo>
                    <a:pt x="56080" y="6141"/>
                    <a:pt x="69114" y="6194"/>
                    <a:pt x="82149" y="6141"/>
                  </a:cubicBezTo>
                  <a:cubicBezTo>
                    <a:pt x="83376" y="6141"/>
                    <a:pt x="85031" y="6440"/>
                    <a:pt x="85597" y="5352"/>
                  </a:cubicBezTo>
                  <a:cubicBezTo>
                    <a:pt x="86034" y="4505"/>
                    <a:pt x="84620" y="3593"/>
                    <a:pt x="84599" y="3156"/>
                  </a:cubicBezTo>
                  <a:cubicBezTo>
                    <a:pt x="84182" y="-1300"/>
                    <a:pt x="79410" y="267"/>
                    <a:pt x="76138" y="267"/>
                  </a:cubicBezTo>
                  <a:cubicBezTo>
                    <a:pt x="52301" y="214"/>
                    <a:pt x="28452" y="315"/>
                    <a:pt x="4583" y="315"/>
                  </a:cubicBezTo>
                  <a:cubicBezTo>
                    <a:pt x="1988" y="315"/>
                    <a:pt x="-88" y="315"/>
                    <a:pt x="3" y="2746"/>
                  </a:cubicBezTo>
                  <a:cubicBezTo>
                    <a:pt x="110" y="5016"/>
                    <a:pt x="884" y="6162"/>
                    <a:pt x="4796" y="6141"/>
                  </a:cubicBezTo>
                  <a:cubicBezTo>
                    <a:pt x="17542" y="6003"/>
                    <a:pt x="30278" y="6125"/>
                    <a:pt x="43024" y="6141"/>
                  </a:cubicBezTo>
                  <a:lnTo>
                    <a:pt x="43045" y="6141"/>
                  </a:lnTo>
                  <a:close/>
                </a:path>
              </a:pathLst>
            </a:custGeom>
            <a:solidFill>
              <a:srgbClr val="FFFFFF">
                <a:alpha val="30000"/>
              </a:srgbClr>
            </a:solidFill>
            <a:ln w="5331" cap="flat">
              <a:noFill/>
              <a:prstDash val="solid"/>
              <a:miter/>
            </a:ln>
          </p:spPr>
          <p:txBody>
            <a:bodyPr rtlCol="0" anchor="ctr"/>
            <a:lstStyle/>
            <a:p>
              <a:endParaRPr lang="en-US"/>
            </a:p>
          </p:txBody>
        </p:sp>
        <p:sp>
          <p:nvSpPr>
            <p:cNvPr id="417" name="Freeform 416">
              <a:extLst>
                <a:ext uri="{FF2B5EF4-FFF2-40B4-BE49-F238E27FC236}">
                  <a16:creationId xmlns:a16="http://schemas.microsoft.com/office/drawing/2014/main" id="{F91039A6-26C7-2947-9367-B1558276F000}"/>
                </a:ext>
              </a:extLst>
            </p:cNvPr>
            <p:cNvSpPr/>
            <p:nvPr userDrawn="1"/>
          </p:nvSpPr>
          <p:spPr>
            <a:xfrm>
              <a:off x="10735797" y="3655804"/>
              <a:ext cx="183363" cy="21593"/>
            </a:xfrm>
            <a:custGeom>
              <a:avLst/>
              <a:gdLst>
                <a:gd name="connsiteX0" fmla="*/ 39865 w 78856"/>
                <a:gd name="connsiteY0" fmla="*/ 9181 h 9286"/>
                <a:gd name="connsiteX1" fmla="*/ 74373 w 78856"/>
                <a:gd name="connsiteY1" fmla="*/ 9223 h 9286"/>
                <a:gd name="connsiteX2" fmla="*/ 78857 w 78856"/>
                <a:gd name="connsiteY2" fmla="*/ 6345 h 9286"/>
                <a:gd name="connsiteX3" fmla="*/ 78739 w 78856"/>
                <a:gd name="connsiteY3" fmla="*/ 3962 h 9286"/>
                <a:gd name="connsiteX4" fmla="*/ 72110 w 78856"/>
                <a:gd name="connsiteY4" fmla="*/ 2 h 9286"/>
                <a:gd name="connsiteX5" fmla="*/ 6265 w 78856"/>
                <a:gd name="connsiteY5" fmla="*/ 2 h 9286"/>
                <a:gd name="connsiteX6" fmla="*/ 687 w 78856"/>
                <a:gd name="connsiteY6" fmla="*/ 5316 h 9286"/>
                <a:gd name="connsiteX7" fmla="*/ 1995 w 78856"/>
                <a:gd name="connsiteY7" fmla="*/ 8914 h 9286"/>
                <a:gd name="connsiteX8" fmla="*/ 9249 w 78856"/>
                <a:gd name="connsiteY8" fmla="*/ 9223 h 9286"/>
                <a:gd name="connsiteX9" fmla="*/ 39865 w 78856"/>
                <a:gd name="connsiteY9" fmla="*/ 9223 h 9286"/>
                <a:gd name="connsiteX10" fmla="*/ 39865 w 78856"/>
                <a:gd name="connsiteY10" fmla="*/ 9181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56" h="9286">
                  <a:moveTo>
                    <a:pt x="39865" y="9181"/>
                  </a:moveTo>
                  <a:cubicBezTo>
                    <a:pt x="51379" y="9181"/>
                    <a:pt x="62897" y="9122"/>
                    <a:pt x="74373" y="9223"/>
                  </a:cubicBezTo>
                  <a:cubicBezTo>
                    <a:pt x="77656" y="9250"/>
                    <a:pt x="78857" y="8376"/>
                    <a:pt x="78857" y="6345"/>
                  </a:cubicBezTo>
                  <a:cubicBezTo>
                    <a:pt x="78857" y="5561"/>
                    <a:pt x="78857" y="4746"/>
                    <a:pt x="78739" y="3962"/>
                  </a:cubicBezTo>
                  <a:cubicBezTo>
                    <a:pt x="78195" y="338"/>
                    <a:pt x="77469" y="-30"/>
                    <a:pt x="72110" y="2"/>
                  </a:cubicBezTo>
                  <a:lnTo>
                    <a:pt x="6265" y="2"/>
                  </a:lnTo>
                  <a:cubicBezTo>
                    <a:pt x="1088" y="2"/>
                    <a:pt x="-1277" y="2065"/>
                    <a:pt x="687" y="5316"/>
                  </a:cubicBezTo>
                  <a:cubicBezTo>
                    <a:pt x="1419" y="6537"/>
                    <a:pt x="282" y="8440"/>
                    <a:pt x="1995" y="8914"/>
                  </a:cubicBezTo>
                  <a:cubicBezTo>
                    <a:pt x="4114" y="9495"/>
                    <a:pt x="6810" y="9223"/>
                    <a:pt x="9249" y="9223"/>
                  </a:cubicBezTo>
                  <a:lnTo>
                    <a:pt x="39865" y="9223"/>
                  </a:lnTo>
                  <a:lnTo>
                    <a:pt x="39865" y="9181"/>
                  </a:lnTo>
                  <a:close/>
                </a:path>
              </a:pathLst>
            </a:custGeom>
            <a:solidFill>
              <a:srgbClr val="FFFFFF">
                <a:alpha val="30000"/>
              </a:srgbClr>
            </a:solidFill>
            <a:ln w="5331" cap="flat">
              <a:noFill/>
              <a:prstDash val="solid"/>
              <a:miter/>
            </a:ln>
          </p:spPr>
          <p:txBody>
            <a:bodyPr rtlCol="0" anchor="ctr"/>
            <a:lstStyle/>
            <a:p>
              <a:endParaRPr lang="en-US"/>
            </a:p>
          </p:txBody>
        </p:sp>
        <p:sp>
          <p:nvSpPr>
            <p:cNvPr id="418" name="Freeform 417">
              <a:extLst>
                <a:ext uri="{FF2B5EF4-FFF2-40B4-BE49-F238E27FC236}">
                  <a16:creationId xmlns:a16="http://schemas.microsoft.com/office/drawing/2014/main" id="{1F63F201-B956-ED78-5897-DA2A5FDE86C7}"/>
                </a:ext>
              </a:extLst>
            </p:cNvPr>
            <p:cNvSpPr/>
            <p:nvPr userDrawn="1"/>
          </p:nvSpPr>
          <p:spPr>
            <a:xfrm>
              <a:off x="11008324" y="3654112"/>
              <a:ext cx="560284" cy="19209"/>
            </a:xfrm>
            <a:custGeom>
              <a:avLst/>
              <a:gdLst>
                <a:gd name="connsiteX0" fmla="*/ 238784 w 240952"/>
                <a:gd name="connsiteY0" fmla="*/ 8246 h 8261"/>
                <a:gd name="connsiteX1" fmla="*/ 238598 w 240952"/>
                <a:gd name="connsiteY1" fmla="*/ 1695 h 8261"/>
                <a:gd name="connsiteX2" fmla="*/ 220562 w 240952"/>
                <a:gd name="connsiteY2" fmla="*/ 0 h 8261"/>
                <a:gd name="connsiteX3" fmla="*/ 21970 w 240952"/>
                <a:gd name="connsiteY3" fmla="*/ 0 h 8261"/>
                <a:gd name="connsiteX4" fmla="*/ 1 w 240952"/>
                <a:gd name="connsiteY4" fmla="*/ 6300 h 8261"/>
                <a:gd name="connsiteX5" fmla="*/ 3534 w 240952"/>
                <a:gd name="connsiteY5" fmla="*/ 8262 h 8261"/>
                <a:gd name="connsiteX6" fmla="*/ 238795 w 240952"/>
                <a:gd name="connsiteY6" fmla="*/ 8262 h 8261"/>
                <a:gd name="connsiteX7" fmla="*/ 238795 w 240952"/>
                <a:gd name="connsiteY7" fmla="*/ 8235 h 8261"/>
                <a:gd name="connsiteX8" fmla="*/ 238784 w 240952"/>
                <a:gd name="connsiteY8" fmla="*/ 8246 h 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52" h="8261">
                  <a:moveTo>
                    <a:pt x="238784" y="8246"/>
                  </a:moveTo>
                  <a:cubicBezTo>
                    <a:pt x="243337" y="6993"/>
                    <a:pt x="239435" y="2884"/>
                    <a:pt x="238598" y="1695"/>
                  </a:cubicBezTo>
                  <a:cubicBezTo>
                    <a:pt x="237359" y="-32"/>
                    <a:pt x="228248" y="0"/>
                    <a:pt x="220562" y="0"/>
                  </a:cubicBezTo>
                  <a:lnTo>
                    <a:pt x="21970" y="0"/>
                  </a:lnTo>
                  <a:cubicBezTo>
                    <a:pt x="19926" y="0"/>
                    <a:pt x="-154" y="986"/>
                    <a:pt x="1" y="6300"/>
                  </a:cubicBezTo>
                  <a:cubicBezTo>
                    <a:pt x="1602" y="6951"/>
                    <a:pt x="2366" y="7622"/>
                    <a:pt x="3534" y="8262"/>
                  </a:cubicBezTo>
                  <a:lnTo>
                    <a:pt x="238795" y="8262"/>
                  </a:lnTo>
                  <a:lnTo>
                    <a:pt x="238795" y="8235"/>
                  </a:lnTo>
                  <a:lnTo>
                    <a:pt x="238784" y="8246"/>
                  </a:lnTo>
                  <a:close/>
                </a:path>
              </a:pathLst>
            </a:custGeom>
            <a:solidFill>
              <a:srgbClr val="FFFFFF">
                <a:alpha val="30000"/>
              </a:srgbClr>
            </a:solidFill>
            <a:ln w="5331" cap="flat">
              <a:noFill/>
              <a:prstDash val="solid"/>
              <a:miter/>
            </a:ln>
          </p:spPr>
          <p:txBody>
            <a:bodyPr rtlCol="0" anchor="ctr"/>
            <a:lstStyle/>
            <a:p>
              <a:endParaRPr lang="en-US"/>
            </a:p>
          </p:txBody>
        </p:sp>
        <p:sp>
          <p:nvSpPr>
            <p:cNvPr id="419" name="Freeform 418">
              <a:extLst>
                <a:ext uri="{FF2B5EF4-FFF2-40B4-BE49-F238E27FC236}">
                  <a16:creationId xmlns:a16="http://schemas.microsoft.com/office/drawing/2014/main" id="{778C7E55-064B-2D10-4BFC-1A6FF6BBD4EB}"/>
                </a:ext>
              </a:extLst>
            </p:cNvPr>
            <p:cNvSpPr/>
            <p:nvPr userDrawn="1"/>
          </p:nvSpPr>
          <p:spPr>
            <a:xfrm>
              <a:off x="10472156" y="3656383"/>
              <a:ext cx="181284" cy="23276"/>
            </a:xfrm>
            <a:custGeom>
              <a:avLst/>
              <a:gdLst>
                <a:gd name="connsiteX0" fmla="*/ 39068 w 77962"/>
                <a:gd name="connsiteY0" fmla="*/ 9977 h 10010"/>
                <a:gd name="connsiteX1" fmla="*/ 8019 w 77962"/>
                <a:gd name="connsiteY1" fmla="*/ 9977 h 10010"/>
                <a:gd name="connsiteX2" fmla="*/ 77 w 77962"/>
                <a:gd name="connsiteY2" fmla="*/ 4748 h 10010"/>
                <a:gd name="connsiteX3" fmla="*/ 5110 w 77962"/>
                <a:gd name="connsiteY3" fmla="*/ 1464 h 10010"/>
                <a:gd name="connsiteX4" fmla="*/ 57867 w 77962"/>
                <a:gd name="connsiteY4" fmla="*/ 1464 h 10010"/>
                <a:gd name="connsiteX5" fmla="*/ 60894 w 77962"/>
                <a:gd name="connsiteY5" fmla="*/ 1363 h 10010"/>
                <a:gd name="connsiteX6" fmla="*/ 73362 w 77962"/>
                <a:gd name="connsiteY6" fmla="*/ 185 h 10010"/>
                <a:gd name="connsiteX7" fmla="*/ 75839 w 77962"/>
                <a:gd name="connsiteY7" fmla="*/ 1304 h 10010"/>
                <a:gd name="connsiteX8" fmla="*/ 77371 w 77962"/>
                <a:gd name="connsiteY8" fmla="*/ 4423 h 10010"/>
                <a:gd name="connsiteX9" fmla="*/ 73581 w 77962"/>
                <a:gd name="connsiteY9" fmla="*/ 9987 h 10010"/>
                <a:gd name="connsiteX10" fmla="*/ 39068 w 77962"/>
                <a:gd name="connsiteY10" fmla="*/ 9987 h 10010"/>
                <a:gd name="connsiteX11" fmla="*/ 39068 w 77962"/>
                <a:gd name="connsiteY11" fmla="*/ 9977 h 10010"/>
                <a:gd name="connsiteX12" fmla="*/ 73176 w 77962"/>
                <a:gd name="connsiteY12" fmla="*/ 7567 h 10010"/>
                <a:gd name="connsiteX13" fmla="*/ 76202 w 77962"/>
                <a:gd name="connsiteY13" fmla="*/ 6853 h 10010"/>
                <a:gd name="connsiteX14" fmla="*/ 75295 w 77962"/>
                <a:gd name="connsiteY14" fmla="*/ 4924 h 10010"/>
                <a:gd name="connsiteX15" fmla="*/ 67929 w 77962"/>
                <a:gd name="connsiteY15" fmla="*/ 2413 h 10010"/>
                <a:gd name="connsiteX16" fmla="*/ 5585 w 77962"/>
                <a:gd name="connsiteY16" fmla="*/ 2514 h 10010"/>
                <a:gd name="connsiteX17" fmla="*/ 1577 w 77962"/>
                <a:gd name="connsiteY17" fmla="*/ 4646 h 10010"/>
                <a:gd name="connsiteX18" fmla="*/ 5772 w 77962"/>
                <a:gd name="connsiteY18" fmla="*/ 7594 h 10010"/>
                <a:gd name="connsiteX19" fmla="*/ 39111 w 77962"/>
                <a:gd name="connsiteY19" fmla="*/ 7525 h 10010"/>
                <a:gd name="connsiteX20" fmla="*/ 73218 w 77962"/>
                <a:gd name="connsiteY20" fmla="*/ 7525 h 10010"/>
                <a:gd name="connsiteX21" fmla="*/ 73176 w 77962"/>
                <a:gd name="connsiteY21" fmla="*/ 756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62" h="10010">
                  <a:moveTo>
                    <a:pt x="39068" y="9977"/>
                  </a:moveTo>
                  <a:cubicBezTo>
                    <a:pt x="28719" y="9977"/>
                    <a:pt x="18369" y="10035"/>
                    <a:pt x="8019" y="9977"/>
                  </a:cubicBezTo>
                  <a:cubicBezTo>
                    <a:pt x="-355" y="9902"/>
                    <a:pt x="728" y="11021"/>
                    <a:pt x="77" y="4748"/>
                  </a:cubicBezTo>
                  <a:cubicBezTo>
                    <a:pt x="-211" y="1565"/>
                    <a:pt x="77" y="1464"/>
                    <a:pt x="5110" y="1464"/>
                  </a:cubicBezTo>
                  <a:lnTo>
                    <a:pt x="57867" y="1464"/>
                  </a:lnTo>
                  <a:cubicBezTo>
                    <a:pt x="58924" y="1464"/>
                    <a:pt x="60349" y="1699"/>
                    <a:pt x="60894" y="1363"/>
                  </a:cubicBezTo>
                  <a:cubicBezTo>
                    <a:pt x="64646" y="-1105"/>
                    <a:pt x="69199" y="622"/>
                    <a:pt x="73362" y="185"/>
                  </a:cubicBezTo>
                  <a:cubicBezTo>
                    <a:pt x="74200" y="84"/>
                    <a:pt x="76026" y="116"/>
                    <a:pt x="75839" y="1304"/>
                  </a:cubicBezTo>
                  <a:cubicBezTo>
                    <a:pt x="75625" y="2594"/>
                    <a:pt x="76752" y="3410"/>
                    <a:pt x="77371" y="4423"/>
                  </a:cubicBezTo>
                  <a:cubicBezTo>
                    <a:pt x="79010" y="7168"/>
                    <a:pt x="77083" y="9987"/>
                    <a:pt x="73581" y="9987"/>
                  </a:cubicBezTo>
                  <a:lnTo>
                    <a:pt x="39068" y="9987"/>
                  </a:lnTo>
                  <a:lnTo>
                    <a:pt x="39068" y="9977"/>
                  </a:lnTo>
                  <a:close/>
                  <a:moveTo>
                    <a:pt x="73176" y="7567"/>
                  </a:moveTo>
                  <a:cubicBezTo>
                    <a:pt x="74227" y="7567"/>
                    <a:pt x="75684" y="7802"/>
                    <a:pt x="76202" y="6853"/>
                  </a:cubicBezTo>
                  <a:cubicBezTo>
                    <a:pt x="76565" y="6144"/>
                    <a:pt x="75327" y="5329"/>
                    <a:pt x="75295" y="4924"/>
                  </a:cubicBezTo>
                  <a:cubicBezTo>
                    <a:pt x="74964" y="1027"/>
                    <a:pt x="70811" y="2413"/>
                    <a:pt x="67929" y="2413"/>
                  </a:cubicBezTo>
                  <a:cubicBezTo>
                    <a:pt x="47128" y="2413"/>
                    <a:pt x="26386" y="2482"/>
                    <a:pt x="5585" y="2514"/>
                  </a:cubicBezTo>
                  <a:cubicBezTo>
                    <a:pt x="3322" y="2514"/>
                    <a:pt x="1465" y="2514"/>
                    <a:pt x="1577" y="4646"/>
                  </a:cubicBezTo>
                  <a:cubicBezTo>
                    <a:pt x="1689" y="6608"/>
                    <a:pt x="2340" y="7637"/>
                    <a:pt x="5772" y="7594"/>
                  </a:cubicBezTo>
                  <a:cubicBezTo>
                    <a:pt x="16885" y="7466"/>
                    <a:pt x="27998" y="7525"/>
                    <a:pt x="39111" y="7525"/>
                  </a:cubicBezTo>
                  <a:cubicBezTo>
                    <a:pt x="50224" y="7525"/>
                    <a:pt x="61844" y="7567"/>
                    <a:pt x="73218" y="7525"/>
                  </a:cubicBezTo>
                  <a:lnTo>
                    <a:pt x="73176" y="7567"/>
                  </a:lnTo>
                  <a:close/>
                </a:path>
              </a:pathLst>
            </a:custGeom>
            <a:solidFill>
              <a:srgbClr val="FFFFFF">
                <a:alpha val="30000"/>
              </a:srgbClr>
            </a:solidFill>
            <a:ln w="5331" cap="flat">
              <a:noFill/>
              <a:prstDash val="solid"/>
              <a:miter/>
            </a:ln>
          </p:spPr>
          <p:txBody>
            <a:bodyPr rtlCol="0" anchor="ctr"/>
            <a:lstStyle/>
            <a:p>
              <a:endParaRPr lang="en-US"/>
            </a:p>
          </p:txBody>
        </p:sp>
        <p:sp>
          <p:nvSpPr>
            <p:cNvPr id="420" name="Freeform 419">
              <a:extLst>
                <a:ext uri="{FF2B5EF4-FFF2-40B4-BE49-F238E27FC236}">
                  <a16:creationId xmlns:a16="http://schemas.microsoft.com/office/drawing/2014/main" id="{9DDE622F-E2FA-6A3C-2B7A-829E3040CE6E}"/>
                </a:ext>
              </a:extLst>
            </p:cNvPr>
            <p:cNvSpPr/>
            <p:nvPr userDrawn="1"/>
          </p:nvSpPr>
          <p:spPr>
            <a:xfrm>
              <a:off x="10422638" y="3661606"/>
              <a:ext cx="33447" cy="18593"/>
            </a:xfrm>
            <a:custGeom>
              <a:avLst/>
              <a:gdLst>
                <a:gd name="connsiteX0" fmla="*/ 13995 w 14384"/>
                <a:gd name="connsiteY0" fmla="*/ 1435 h 7996"/>
                <a:gd name="connsiteX1" fmla="*/ 12869 w 14384"/>
                <a:gd name="connsiteY1" fmla="*/ 12 h 7996"/>
                <a:gd name="connsiteX2" fmla="*/ 112 w 14384"/>
                <a:gd name="connsiteY2" fmla="*/ 491 h 7996"/>
                <a:gd name="connsiteX3" fmla="*/ 0 w 14384"/>
                <a:gd name="connsiteY3" fmla="*/ 6696 h 7996"/>
                <a:gd name="connsiteX4" fmla="*/ 13045 w 14384"/>
                <a:gd name="connsiteY4" fmla="*/ 7437 h 7996"/>
                <a:gd name="connsiteX5" fmla="*/ 13808 w 14384"/>
                <a:gd name="connsiteY5" fmla="*/ 1947 h 7996"/>
                <a:gd name="connsiteX6" fmla="*/ 13953 w 14384"/>
                <a:gd name="connsiteY6" fmla="*/ 1435 h 7996"/>
                <a:gd name="connsiteX7" fmla="*/ 13995 w 14384"/>
                <a:gd name="connsiteY7" fmla="*/ 1435 h 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84" h="7996">
                  <a:moveTo>
                    <a:pt x="13995" y="1435"/>
                  </a:moveTo>
                  <a:cubicBezTo>
                    <a:pt x="13995" y="827"/>
                    <a:pt x="13920" y="-116"/>
                    <a:pt x="12869" y="12"/>
                  </a:cubicBezTo>
                  <a:cubicBezTo>
                    <a:pt x="8647" y="625"/>
                    <a:pt x="4265" y="-495"/>
                    <a:pt x="112" y="491"/>
                  </a:cubicBezTo>
                  <a:cubicBezTo>
                    <a:pt x="112" y="2565"/>
                    <a:pt x="43" y="4628"/>
                    <a:pt x="0" y="6696"/>
                  </a:cubicBezTo>
                  <a:cubicBezTo>
                    <a:pt x="4078" y="8594"/>
                    <a:pt x="9037" y="8018"/>
                    <a:pt x="13045" y="7437"/>
                  </a:cubicBezTo>
                  <a:cubicBezTo>
                    <a:pt x="15741" y="7058"/>
                    <a:pt x="13477" y="3839"/>
                    <a:pt x="13808" y="1947"/>
                  </a:cubicBezTo>
                  <a:cubicBezTo>
                    <a:pt x="13808" y="1771"/>
                    <a:pt x="13920" y="1600"/>
                    <a:pt x="13953" y="1435"/>
                  </a:cubicBezTo>
                  <a:lnTo>
                    <a:pt x="13995" y="1435"/>
                  </a:lnTo>
                  <a:close/>
                </a:path>
              </a:pathLst>
            </a:custGeom>
            <a:solidFill>
              <a:srgbClr val="FFFFFF">
                <a:alpha val="30000"/>
              </a:srgbClr>
            </a:solidFill>
            <a:ln w="5331" cap="flat">
              <a:noFill/>
              <a:prstDash val="solid"/>
              <a:miter/>
            </a:ln>
          </p:spPr>
          <p:txBody>
            <a:bodyPr rtlCol="0" anchor="ctr"/>
            <a:lstStyle/>
            <a:p>
              <a:endParaRPr lang="en-US"/>
            </a:p>
          </p:txBody>
        </p:sp>
        <p:sp>
          <p:nvSpPr>
            <p:cNvPr id="421" name="Freeform 420">
              <a:extLst>
                <a:ext uri="{FF2B5EF4-FFF2-40B4-BE49-F238E27FC236}">
                  <a16:creationId xmlns:a16="http://schemas.microsoft.com/office/drawing/2014/main" id="{4D84E538-B819-76AA-99D8-5A1F8B916E30}"/>
                </a:ext>
              </a:extLst>
            </p:cNvPr>
            <p:cNvSpPr/>
            <p:nvPr userDrawn="1"/>
          </p:nvSpPr>
          <p:spPr>
            <a:xfrm>
              <a:off x="10960269" y="3653342"/>
              <a:ext cx="13649" cy="23644"/>
            </a:xfrm>
            <a:custGeom>
              <a:avLst/>
              <a:gdLst>
                <a:gd name="connsiteX0" fmla="*/ 2984 w 5870"/>
                <a:gd name="connsiteY0" fmla="*/ 10138 h 10168"/>
                <a:gd name="connsiteX1" fmla="*/ 5866 w 5870"/>
                <a:gd name="connsiteY1" fmla="*/ 6812 h 10168"/>
                <a:gd name="connsiteX2" fmla="*/ 2509 w 5870"/>
                <a:gd name="connsiteY2" fmla="*/ 0 h 10168"/>
                <a:gd name="connsiteX3" fmla="*/ 0 w 5870"/>
                <a:gd name="connsiteY3" fmla="*/ 3896 h 10168"/>
                <a:gd name="connsiteX4" fmla="*/ 2984 w 5870"/>
                <a:gd name="connsiteY4" fmla="*/ 10128 h 10168"/>
                <a:gd name="connsiteX5" fmla="*/ 2984 w 5870"/>
                <a:gd name="connsiteY5" fmla="*/ 10138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 h="10168">
                  <a:moveTo>
                    <a:pt x="2984" y="10138"/>
                  </a:moveTo>
                  <a:cubicBezTo>
                    <a:pt x="4334" y="10138"/>
                    <a:pt x="5823" y="10719"/>
                    <a:pt x="5866" y="6812"/>
                  </a:cubicBezTo>
                  <a:cubicBezTo>
                    <a:pt x="5935" y="1423"/>
                    <a:pt x="5215" y="32"/>
                    <a:pt x="2509" y="0"/>
                  </a:cubicBezTo>
                  <a:cubicBezTo>
                    <a:pt x="213" y="0"/>
                    <a:pt x="0" y="379"/>
                    <a:pt x="0" y="3896"/>
                  </a:cubicBezTo>
                  <a:cubicBezTo>
                    <a:pt x="0" y="9515"/>
                    <a:pt x="288" y="10128"/>
                    <a:pt x="2984" y="10128"/>
                  </a:cubicBezTo>
                  <a:lnTo>
                    <a:pt x="2984" y="10138"/>
                  </a:lnTo>
                  <a:close/>
                </a:path>
              </a:pathLst>
            </a:custGeom>
            <a:solidFill>
              <a:srgbClr val="FFFFFF">
                <a:alpha val="30000"/>
              </a:srgbClr>
            </a:solidFill>
            <a:ln w="5331" cap="flat">
              <a:noFill/>
              <a:prstDash val="solid"/>
              <a:miter/>
            </a:ln>
          </p:spPr>
          <p:txBody>
            <a:bodyPr rtlCol="0" anchor="ctr"/>
            <a:lstStyle/>
            <a:p>
              <a:endParaRPr lang="en-US"/>
            </a:p>
          </p:txBody>
        </p:sp>
        <p:sp>
          <p:nvSpPr>
            <p:cNvPr id="422" name="Freeform 421">
              <a:extLst>
                <a:ext uri="{FF2B5EF4-FFF2-40B4-BE49-F238E27FC236}">
                  <a16:creationId xmlns:a16="http://schemas.microsoft.com/office/drawing/2014/main" id="{A2E7FBE6-B8EC-1853-1766-480625C5C861}"/>
                </a:ext>
              </a:extLst>
            </p:cNvPr>
            <p:cNvSpPr/>
            <p:nvPr userDrawn="1"/>
          </p:nvSpPr>
          <p:spPr>
            <a:xfrm>
              <a:off x="11016118" y="3673286"/>
              <a:ext cx="547508" cy="3793"/>
            </a:xfrm>
            <a:custGeom>
              <a:avLst/>
              <a:gdLst>
                <a:gd name="connsiteX0" fmla="*/ 235427 w 235458"/>
                <a:gd name="connsiteY0" fmla="*/ 0 h 1631"/>
                <a:gd name="connsiteX1" fmla="*/ 166 w 235458"/>
                <a:gd name="connsiteY1" fmla="*/ 0 h 1631"/>
                <a:gd name="connsiteX2" fmla="*/ 9496 w 235458"/>
                <a:gd name="connsiteY2" fmla="*/ 1631 h 1631"/>
                <a:gd name="connsiteX3" fmla="*/ 224084 w 235458"/>
                <a:gd name="connsiteY3" fmla="*/ 1631 h 1631"/>
                <a:gd name="connsiteX4" fmla="*/ 235384 w 235458"/>
                <a:gd name="connsiteY4" fmla="*/ 0 h 1631"/>
                <a:gd name="connsiteX5" fmla="*/ 235427 w 235458"/>
                <a:gd name="connsiteY5" fmla="*/ 0 h 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 h="1631">
                  <a:moveTo>
                    <a:pt x="235427" y="0"/>
                  </a:moveTo>
                  <a:lnTo>
                    <a:pt x="166" y="0"/>
                  </a:lnTo>
                  <a:cubicBezTo>
                    <a:pt x="-885" y="1354"/>
                    <a:pt x="3155" y="1631"/>
                    <a:pt x="9496" y="1631"/>
                  </a:cubicBezTo>
                  <a:lnTo>
                    <a:pt x="224084" y="1631"/>
                  </a:lnTo>
                  <a:cubicBezTo>
                    <a:pt x="229811" y="1631"/>
                    <a:pt x="236222" y="1631"/>
                    <a:pt x="235384" y="0"/>
                  </a:cubicBezTo>
                  <a:lnTo>
                    <a:pt x="235427" y="0"/>
                  </a:lnTo>
                  <a:close/>
                </a:path>
              </a:pathLst>
            </a:custGeom>
            <a:solidFill>
              <a:srgbClr val="FFFFFF">
                <a:alpha val="30000"/>
              </a:srgbClr>
            </a:solidFill>
            <a:ln w="5331" cap="flat">
              <a:noFill/>
              <a:prstDash val="solid"/>
              <a:miter/>
            </a:ln>
          </p:spPr>
          <p:txBody>
            <a:bodyPr rtlCol="0" anchor="ctr"/>
            <a:lstStyle/>
            <a:p>
              <a:endParaRPr lang="en-US"/>
            </a:p>
          </p:txBody>
        </p:sp>
        <p:sp>
          <p:nvSpPr>
            <p:cNvPr id="423" name="Freeform 422">
              <a:extLst>
                <a:ext uri="{FF2B5EF4-FFF2-40B4-BE49-F238E27FC236}">
                  <a16:creationId xmlns:a16="http://schemas.microsoft.com/office/drawing/2014/main" id="{62C5F688-14C1-5C19-C410-5167401AFA93}"/>
                </a:ext>
              </a:extLst>
            </p:cNvPr>
            <p:cNvSpPr/>
            <p:nvPr userDrawn="1"/>
          </p:nvSpPr>
          <p:spPr>
            <a:xfrm>
              <a:off x="10242714" y="3660395"/>
              <a:ext cx="26441" cy="19449"/>
            </a:xfrm>
            <a:custGeom>
              <a:avLst/>
              <a:gdLst>
                <a:gd name="connsiteX0" fmla="*/ 6184 w 11371"/>
                <a:gd name="connsiteY0" fmla="*/ 0 h 8364"/>
                <a:gd name="connsiteX1" fmla="*/ 25 w 11371"/>
                <a:gd name="connsiteY1" fmla="*/ 3054 h 8364"/>
                <a:gd name="connsiteX2" fmla="*/ 8517 w 11371"/>
                <a:gd name="connsiteY2" fmla="*/ 8342 h 8364"/>
                <a:gd name="connsiteX3" fmla="*/ 11324 w 11371"/>
                <a:gd name="connsiteY3" fmla="*/ 4824 h 8364"/>
                <a:gd name="connsiteX4" fmla="*/ 6195 w 11371"/>
                <a:gd name="connsiteY4" fmla="*/ 11 h 8364"/>
                <a:gd name="connsiteX5" fmla="*/ 6184 w 11371"/>
                <a:gd name="connsiteY5" fmla="*/ 0 h 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1" h="8364">
                  <a:moveTo>
                    <a:pt x="6184" y="0"/>
                  </a:moveTo>
                  <a:cubicBezTo>
                    <a:pt x="606" y="101"/>
                    <a:pt x="-162" y="480"/>
                    <a:pt x="25" y="3054"/>
                  </a:cubicBezTo>
                  <a:cubicBezTo>
                    <a:pt x="313" y="7798"/>
                    <a:pt x="1306" y="8512"/>
                    <a:pt x="8517" y="8342"/>
                  </a:cubicBezTo>
                  <a:cubicBezTo>
                    <a:pt x="11874" y="8235"/>
                    <a:pt x="11356" y="6306"/>
                    <a:pt x="11324" y="4824"/>
                  </a:cubicBezTo>
                  <a:cubicBezTo>
                    <a:pt x="11287" y="885"/>
                    <a:pt x="10161" y="-59"/>
                    <a:pt x="6195" y="11"/>
                  </a:cubicBezTo>
                  <a:lnTo>
                    <a:pt x="6184" y="0"/>
                  </a:lnTo>
                  <a:close/>
                </a:path>
              </a:pathLst>
            </a:custGeom>
            <a:solidFill>
              <a:srgbClr val="FFFFFF">
                <a:alpha val="30000"/>
              </a:srgbClr>
            </a:solidFill>
            <a:ln w="5331" cap="flat">
              <a:noFill/>
              <a:prstDash val="solid"/>
              <a:miter/>
            </a:ln>
          </p:spPr>
          <p:txBody>
            <a:bodyPr rtlCol="0" anchor="ctr"/>
            <a:lstStyle/>
            <a:p>
              <a:endParaRPr lang="en-US"/>
            </a:p>
          </p:txBody>
        </p:sp>
        <p:sp>
          <p:nvSpPr>
            <p:cNvPr id="424" name="Freeform 423">
              <a:extLst>
                <a:ext uri="{FF2B5EF4-FFF2-40B4-BE49-F238E27FC236}">
                  <a16:creationId xmlns:a16="http://schemas.microsoft.com/office/drawing/2014/main" id="{E9ED4A36-E37C-51BD-A537-C9B6CD10D960}"/>
                </a:ext>
              </a:extLst>
            </p:cNvPr>
            <p:cNvSpPr/>
            <p:nvPr userDrawn="1"/>
          </p:nvSpPr>
          <p:spPr>
            <a:xfrm>
              <a:off x="10685813" y="3656800"/>
              <a:ext cx="32096" cy="16826"/>
            </a:xfrm>
            <a:custGeom>
              <a:avLst/>
              <a:gdLst>
                <a:gd name="connsiteX0" fmla="*/ 27 w 13803"/>
                <a:gd name="connsiteY0" fmla="*/ 5085 h 7236"/>
                <a:gd name="connsiteX1" fmla="*/ 3347 w 13803"/>
                <a:gd name="connsiteY1" fmla="*/ 7223 h 7236"/>
                <a:gd name="connsiteX2" fmla="*/ 5679 w 13803"/>
                <a:gd name="connsiteY2" fmla="*/ 7223 h 7236"/>
                <a:gd name="connsiteX3" fmla="*/ 11801 w 13803"/>
                <a:gd name="connsiteY3" fmla="*/ 0 h 7236"/>
                <a:gd name="connsiteX4" fmla="*/ 11326 w 13803"/>
                <a:gd name="connsiteY4" fmla="*/ 1194 h 7236"/>
                <a:gd name="connsiteX5" fmla="*/ 7825 w 13803"/>
                <a:gd name="connsiteY5" fmla="*/ 1231 h 7236"/>
                <a:gd name="connsiteX6" fmla="*/ 288 w 13803"/>
                <a:gd name="connsiteY6" fmla="*/ 4925 h 7236"/>
                <a:gd name="connsiteX7" fmla="*/ 0 w 13803"/>
                <a:gd name="connsiteY7" fmla="*/ 5096 h 7236"/>
                <a:gd name="connsiteX8" fmla="*/ 37 w 13803"/>
                <a:gd name="connsiteY8" fmla="*/ 5096 h 7236"/>
                <a:gd name="connsiteX9" fmla="*/ 27 w 13803"/>
                <a:gd name="connsiteY9" fmla="*/ 5085 h 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3" h="7236">
                  <a:moveTo>
                    <a:pt x="27" y="5085"/>
                  </a:moveTo>
                  <a:cubicBezTo>
                    <a:pt x="69" y="6578"/>
                    <a:pt x="1051" y="7350"/>
                    <a:pt x="3347" y="7223"/>
                  </a:cubicBezTo>
                  <a:cubicBezTo>
                    <a:pt x="4110" y="7191"/>
                    <a:pt x="4916" y="7223"/>
                    <a:pt x="5679" y="7223"/>
                  </a:cubicBezTo>
                  <a:cubicBezTo>
                    <a:pt x="14097" y="7223"/>
                    <a:pt x="15666" y="5421"/>
                    <a:pt x="11801" y="0"/>
                  </a:cubicBezTo>
                  <a:cubicBezTo>
                    <a:pt x="12970" y="650"/>
                    <a:pt x="12495" y="1087"/>
                    <a:pt x="11326" y="1194"/>
                  </a:cubicBezTo>
                  <a:cubicBezTo>
                    <a:pt x="10200" y="1322"/>
                    <a:pt x="8994" y="1231"/>
                    <a:pt x="7825" y="1231"/>
                  </a:cubicBezTo>
                  <a:cubicBezTo>
                    <a:pt x="3747" y="1231"/>
                    <a:pt x="1228" y="2463"/>
                    <a:pt x="288" y="4925"/>
                  </a:cubicBezTo>
                  <a:cubicBezTo>
                    <a:pt x="288" y="4925"/>
                    <a:pt x="101" y="5026"/>
                    <a:pt x="0" y="5096"/>
                  </a:cubicBezTo>
                  <a:lnTo>
                    <a:pt x="37" y="5096"/>
                  </a:lnTo>
                  <a:lnTo>
                    <a:pt x="27" y="5085"/>
                  </a:lnTo>
                  <a:close/>
                </a:path>
              </a:pathLst>
            </a:custGeom>
            <a:solidFill>
              <a:srgbClr val="FFFFFF">
                <a:alpha val="30000"/>
              </a:srgbClr>
            </a:solidFill>
            <a:ln w="5331" cap="flat">
              <a:noFill/>
              <a:prstDash val="solid"/>
              <a:miter/>
            </a:ln>
          </p:spPr>
          <p:txBody>
            <a:bodyPr rtlCol="0" anchor="ctr"/>
            <a:lstStyle/>
            <a:p>
              <a:endParaRPr lang="en-US"/>
            </a:p>
          </p:txBody>
        </p:sp>
        <p:sp>
          <p:nvSpPr>
            <p:cNvPr id="425" name="Freeform 424">
              <a:extLst>
                <a:ext uri="{FF2B5EF4-FFF2-40B4-BE49-F238E27FC236}">
                  <a16:creationId xmlns:a16="http://schemas.microsoft.com/office/drawing/2014/main" id="{72055BB0-B25B-C5E8-17BD-197A7230A3B0}"/>
                </a:ext>
              </a:extLst>
            </p:cNvPr>
            <p:cNvSpPr/>
            <p:nvPr userDrawn="1"/>
          </p:nvSpPr>
          <p:spPr>
            <a:xfrm>
              <a:off x="10377628" y="3660220"/>
              <a:ext cx="26818" cy="17049"/>
            </a:xfrm>
            <a:custGeom>
              <a:avLst/>
              <a:gdLst>
                <a:gd name="connsiteX0" fmla="*/ 948 w 11533"/>
                <a:gd name="connsiteY0" fmla="*/ 69 h 7332"/>
                <a:gd name="connsiteX1" fmla="*/ 659 w 11533"/>
                <a:gd name="connsiteY1" fmla="*/ 4675 h 7332"/>
                <a:gd name="connsiteX2" fmla="*/ 6637 w 11533"/>
                <a:gd name="connsiteY2" fmla="*/ 6199 h 7332"/>
                <a:gd name="connsiteX3" fmla="*/ 11452 w 11533"/>
                <a:gd name="connsiteY3" fmla="*/ 5693 h 7332"/>
                <a:gd name="connsiteX4" fmla="*/ 9851 w 11533"/>
                <a:gd name="connsiteY4" fmla="*/ 0 h 7332"/>
                <a:gd name="connsiteX5" fmla="*/ 926 w 11533"/>
                <a:gd name="connsiteY5" fmla="*/ 69 h 7332"/>
                <a:gd name="connsiteX6" fmla="*/ 969 w 11533"/>
                <a:gd name="connsiteY6" fmla="*/ 69 h 7332"/>
                <a:gd name="connsiteX7" fmla="*/ 948 w 11533"/>
                <a:gd name="connsiteY7" fmla="*/ 69 h 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3" h="7332">
                  <a:moveTo>
                    <a:pt x="948" y="69"/>
                  </a:moveTo>
                  <a:cubicBezTo>
                    <a:pt x="366" y="1594"/>
                    <a:pt x="-696" y="3092"/>
                    <a:pt x="659" y="4675"/>
                  </a:cubicBezTo>
                  <a:cubicBezTo>
                    <a:pt x="2373" y="5826"/>
                    <a:pt x="5831" y="5389"/>
                    <a:pt x="6637" y="6199"/>
                  </a:cubicBezTo>
                  <a:cubicBezTo>
                    <a:pt x="9301" y="8944"/>
                    <a:pt x="9909" y="5863"/>
                    <a:pt x="11452" y="5693"/>
                  </a:cubicBezTo>
                  <a:cubicBezTo>
                    <a:pt x="11665" y="3689"/>
                    <a:pt x="11564" y="1727"/>
                    <a:pt x="9851" y="0"/>
                  </a:cubicBezTo>
                  <a:cubicBezTo>
                    <a:pt x="6867" y="0"/>
                    <a:pt x="3867" y="27"/>
                    <a:pt x="926" y="69"/>
                  </a:cubicBezTo>
                  <a:lnTo>
                    <a:pt x="969" y="69"/>
                  </a:lnTo>
                  <a:lnTo>
                    <a:pt x="948" y="69"/>
                  </a:lnTo>
                  <a:close/>
                </a:path>
              </a:pathLst>
            </a:custGeom>
            <a:solidFill>
              <a:srgbClr val="FFFFFF">
                <a:alpha val="30000"/>
              </a:srgbClr>
            </a:solidFill>
            <a:ln w="5331" cap="flat">
              <a:noFill/>
              <a:prstDash val="solid"/>
              <a:miter/>
            </a:ln>
          </p:spPr>
          <p:txBody>
            <a:bodyPr rtlCol="0" anchor="ctr"/>
            <a:lstStyle/>
            <a:p>
              <a:endParaRPr lang="en-US"/>
            </a:p>
          </p:txBody>
        </p:sp>
        <p:sp>
          <p:nvSpPr>
            <p:cNvPr id="426" name="Freeform 425">
              <a:extLst>
                <a:ext uri="{FF2B5EF4-FFF2-40B4-BE49-F238E27FC236}">
                  <a16:creationId xmlns:a16="http://schemas.microsoft.com/office/drawing/2014/main" id="{DEC7288A-4057-EC4E-D111-3034A4AC700F}"/>
                </a:ext>
              </a:extLst>
            </p:cNvPr>
            <p:cNvSpPr/>
            <p:nvPr userDrawn="1"/>
          </p:nvSpPr>
          <p:spPr>
            <a:xfrm>
              <a:off x="10174604" y="3659092"/>
              <a:ext cx="14661" cy="20374"/>
            </a:xfrm>
            <a:custGeom>
              <a:avLst/>
              <a:gdLst>
                <a:gd name="connsiteX0" fmla="*/ 6305 w 6305"/>
                <a:gd name="connsiteY0" fmla="*/ 5166 h 8762"/>
                <a:gd name="connsiteX1" fmla="*/ 2441 w 6305"/>
                <a:gd name="connsiteY1" fmla="*/ 416 h 8762"/>
                <a:gd name="connsiteX2" fmla="*/ 1389 w 6305"/>
                <a:gd name="connsiteY2" fmla="*/ 342 h 8762"/>
                <a:gd name="connsiteX3" fmla="*/ 1533 w 6305"/>
                <a:gd name="connsiteY3" fmla="*/ 8071 h 8762"/>
                <a:gd name="connsiteX4" fmla="*/ 4592 w 6305"/>
                <a:gd name="connsiteY4" fmla="*/ 8204 h 8762"/>
                <a:gd name="connsiteX5" fmla="*/ 6305 w 6305"/>
                <a:gd name="connsiteY5" fmla="*/ 5155 h 8762"/>
                <a:gd name="connsiteX6" fmla="*/ 6305 w 6305"/>
                <a:gd name="connsiteY6" fmla="*/ 5166 h 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5" h="8762">
                  <a:moveTo>
                    <a:pt x="6305" y="5166"/>
                  </a:moveTo>
                  <a:cubicBezTo>
                    <a:pt x="4010" y="3945"/>
                    <a:pt x="7212" y="821"/>
                    <a:pt x="2441" y="416"/>
                  </a:cubicBezTo>
                  <a:cubicBezTo>
                    <a:pt x="2152" y="416"/>
                    <a:pt x="2297" y="-468"/>
                    <a:pt x="1389" y="342"/>
                  </a:cubicBezTo>
                  <a:cubicBezTo>
                    <a:pt x="-1637" y="3018"/>
                    <a:pt x="1170" y="5528"/>
                    <a:pt x="1533" y="8071"/>
                  </a:cubicBezTo>
                  <a:cubicBezTo>
                    <a:pt x="1677" y="8913"/>
                    <a:pt x="3754" y="9019"/>
                    <a:pt x="4592" y="8204"/>
                  </a:cubicBezTo>
                  <a:cubicBezTo>
                    <a:pt x="5424" y="7388"/>
                    <a:pt x="5718" y="6301"/>
                    <a:pt x="6305" y="5155"/>
                  </a:cubicBezTo>
                  <a:lnTo>
                    <a:pt x="6305" y="5166"/>
                  </a:lnTo>
                  <a:close/>
                </a:path>
              </a:pathLst>
            </a:custGeom>
            <a:solidFill>
              <a:srgbClr val="FFFFFF">
                <a:alpha val="30000"/>
              </a:srgbClr>
            </a:solidFill>
            <a:ln w="5331" cap="flat">
              <a:noFill/>
              <a:prstDash val="solid"/>
              <a:miter/>
            </a:ln>
          </p:spPr>
          <p:txBody>
            <a:bodyPr rtlCol="0" anchor="ctr"/>
            <a:lstStyle/>
            <a:p>
              <a:endParaRPr lang="en-US"/>
            </a:p>
          </p:txBody>
        </p:sp>
        <p:sp>
          <p:nvSpPr>
            <p:cNvPr id="427" name="Freeform 426">
              <a:extLst>
                <a:ext uri="{FF2B5EF4-FFF2-40B4-BE49-F238E27FC236}">
                  <a16:creationId xmlns:a16="http://schemas.microsoft.com/office/drawing/2014/main" id="{5E940A4D-BD46-05CB-977D-3A7746D4722E}"/>
                </a:ext>
              </a:extLst>
            </p:cNvPr>
            <p:cNvSpPr/>
            <p:nvPr userDrawn="1"/>
          </p:nvSpPr>
          <p:spPr>
            <a:xfrm>
              <a:off x="10065399" y="3661308"/>
              <a:ext cx="13866" cy="19251"/>
            </a:xfrm>
            <a:custGeom>
              <a:avLst/>
              <a:gdLst>
                <a:gd name="connsiteX0" fmla="*/ 0 w 5963"/>
                <a:gd name="connsiteY0" fmla="*/ 3328 h 8279"/>
                <a:gd name="connsiteX1" fmla="*/ 737 w 5963"/>
                <a:gd name="connsiteY1" fmla="*/ 6174 h 8279"/>
                <a:gd name="connsiteX2" fmla="*/ 2626 w 5963"/>
                <a:gd name="connsiteY2" fmla="*/ 8279 h 8279"/>
                <a:gd name="connsiteX3" fmla="*/ 5797 w 5963"/>
                <a:gd name="connsiteY3" fmla="*/ 6073 h 8279"/>
                <a:gd name="connsiteX4" fmla="*/ 4265 w 5963"/>
                <a:gd name="connsiteY4" fmla="*/ 753 h 8279"/>
                <a:gd name="connsiteX5" fmla="*/ 950 w 5963"/>
                <a:gd name="connsiteY5" fmla="*/ 828 h 8279"/>
                <a:gd name="connsiteX6" fmla="*/ 0 w 5963"/>
                <a:gd name="connsiteY6" fmla="*/ 3338 h 8279"/>
                <a:gd name="connsiteX7" fmla="*/ 0 w 5963"/>
                <a:gd name="connsiteY7" fmla="*/ 3328 h 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 h="8279">
                  <a:moveTo>
                    <a:pt x="0" y="3328"/>
                  </a:moveTo>
                  <a:cubicBezTo>
                    <a:pt x="261" y="4271"/>
                    <a:pt x="507" y="5225"/>
                    <a:pt x="737" y="6174"/>
                  </a:cubicBezTo>
                  <a:cubicBezTo>
                    <a:pt x="950" y="7048"/>
                    <a:pt x="406" y="8279"/>
                    <a:pt x="2626" y="8279"/>
                  </a:cubicBezTo>
                  <a:cubicBezTo>
                    <a:pt x="4702" y="8279"/>
                    <a:pt x="5391" y="7160"/>
                    <a:pt x="5797" y="6073"/>
                  </a:cubicBezTo>
                  <a:cubicBezTo>
                    <a:pt x="6458" y="4170"/>
                    <a:pt x="4991" y="2480"/>
                    <a:pt x="4265" y="753"/>
                  </a:cubicBezTo>
                  <a:cubicBezTo>
                    <a:pt x="3832" y="-292"/>
                    <a:pt x="1863" y="-233"/>
                    <a:pt x="950" y="828"/>
                  </a:cubicBezTo>
                  <a:cubicBezTo>
                    <a:pt x="331" y="1537"/>
                    <a:pt x="331" y="2480"/>
                    <a:pt x="0" y="3338"/>
                  </a:cubicBezTo>
                  <a:lnTo>
                    <a:pt x="0" y="3328"/>
                  </a:lnTo>
                  <a:close/>
                </a:path>
              </a:pathLst>
            </a:custGeom>
            <a:solidFill>
              <a:srgbClr val="FFFFFF">
                <a:alpha val="30000"/>
              </a:srgbClr>
            </a:solidFill>
            <a:ln w="5331" cap="flat">
              <a:noFill/>
              <a:prstDash val="solid"/>
              <a:miter/>
            </a:ln>
          </p:spPr>
          <p:txBody>
            <a:bodyPr rtlCol="0" anchor="ctr"/>
            <a:lstStyle/>
            <a:p>
              <a:endParaRPr lang="en-US"/>
            </a:p>
          </p:txBody>
        </p:sp>
        <p:sp>
          <p:nvSpPr>
            <p:cNvPr id="428" name="Freeform 427">
              <a:extLst>
                <a:ext uri="{FF2B5EF4-FFF2-40B4-BE49-F238E27FC236}">
                  <a16:creationId xmlns:a16="http://schemas.microsoft.com/office/drawing/2014/main" id="{94E4B2B2-083C-4363-249B-F41F657FFB10}"/>
                </a:ext>
              </a:extLst>
            </p:cNvPr>
            <p:cNvSpPr/>
            <p:nvPr userDrawn="1"/>
          </p:nvSpPr>
          <p:spPr>
            <a:xfrm>
              <a:off x="10344704" y="3656923"/>
              <a:ext cx="11831" cy="21237"/>
            </a:xfrm>
            <a:custGeom>
              <a:avLst/>
              <a:gdLst>
                <a:gd name="connsiteX0" fmla="*/ 60 w 5088"/>
                <a:gd name="connsiteY0" fmla="*/ 4633 h 9133"/>
                <a:gd name="connsiteX1" fmla="*/ 636 w 5088"/>
                <a:gd name="connsiteY1" fmla="*/ 7479 h 9133"/>
                <a:gd name="connsiteX2" fmla="*/ 2931 w 5088"/>
                <a:gd name="connsiteY2" fmla="*/ 9035 h 9133"/>
                <a:gd name="connsiteX3" fmla="*/ 4533 w 5088"/>
                <a:gd name="connsiteY3" fmla="*/ 8252 h 9133"/>
                <a:gd name="connsiteX4" fmla="*/ 3438 w 5088"/>
                <a:gd name="connsiteY4" fmla="*/ 320 h 9133"/>
                <a:gd name="connsiteX5" fmla="*/ 556 w 5088"/>
                <a:gd name="connsiteY5" fmla="*/ 1061 h 9133"/>
                <a:gd name="connsiteX6" fmla="*/ 6 w 5088"/>
                <a:gd name="connsiteY6" fmla="*/ 4659 h 9133"/>
                <a:gd name="connsiteX7" fmla="*/ 49 w 5088"/>
                <a:gd name="connsiteY7" fmla="*/ 4622 h 9133"/>
                <a:gd name="connsiteX8" fmla="*/ 60 w 5088"/>
                <a:gd name="connsiteY8" fmla="*/ 4633 h 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 h="9133">
                  <a:moveTo>
                    <a:pt x="60" y="4633"/>
                  </a:moveTo>
                  <a:cubicBezTo>
                    <a:pt x="204" y="5240"/>
                    <a:pt x="535" y="6360"/>
                    <a:pt x="636" y="7479"/>
                  </a:cubicBezTo>
                  <a:cubicBezTo>
                    <a:pt x="748" y="8497"/>
                    <a:pt x="2205" y="8566"/>
                    <a:pt x="2931" y="9035"/>
                  </a:cubicBezTo>
                  <a:cubicBezTo>
                    <a:pt x="3582" y="9408"/>
                    <a:pt x="4170" y="8625"/>
                    <a:pt x="4533" y="8252"/>
                  </a:cubicBezTo>
                  <a:cubicBezTo>
                    <a:pt x="5659" y="7090"/>
                    <a:pt x="4965" y="1163"/>
                    <a:pt x="3438" y="320"/>
                  </a:cubicBezTo>
                  <a:cubicBezTo>
                    <a:pt x="2269" y="-293"/>
                    <a:pt x="1101" y="-15"/>
                    <a:pt x="556" y="1061"/>
                  </a:cubicBezTo>
                  <a:cubicBezTo>
                    <a:pt x="49" y="2079"/>
                    <a:pt x="-26" y="3097"/>
                    <a:pt x="6" y="4659"/>
                  </a:cubicBezTo>
                  <a:lnTo>
                    <a:pt x="49" y="4622"/>
                  </a:lnTo>
                  <a:lnTo>
                    <a:pt x="60" y="4633"/>
                  </a:lnTo>
                  <a:close/>
                </a:path>
              </a:pathLst>
            </a:custGeom>
            <a:solidFill>
              <a:srgbClr val="FFFFFF">
                <a:alpha val="30000"/>
              </a:srgbClr>
            </a:solidFill>
            <a:ln w="5331" cap="flat">
              <a:noFill/>
              <a:prstDash val="solid"/>
              <a:miter/>
            </a:ln>
          </p:spPr>
          <p:txBody>
            <a:bodyPr rtlCol="0" anchor="ctr"/>
            <a:lstStyle/>
            <a:p>
              <a:endParaRPr lang="en-US"/>
            </a:p>
          </p:txBody>
        </p:sp>
        <p:sp>
          <p:nvSpPr>
            <p:cNvPr id="429" name="Freeform 428">
              <a:extLst>
                <a:ext uri="{FF2B5EF4-FFF2-40B4-BE49-F238E27FC236}">
                  <a16:creationId xmlns:a16="http://schemas.microsoft.com/office/drawing/2014/main" id="{C1800C87-EAEB-5E3F-9286-E111192D4AEF}"/>
                </a:ext>
              </a:extLst>
            </p:cNvPr>
            <p:cNvSpPr/>
            <p:nvPr userDrawn="1"/>
          </p:nvSpPr>
          <p:spPr>
            <a:xfrm>
              <a:off x="10683143" y="3654123"/>
              <a:ext cx="31822" cy="14512"/>
            </a:xfrm>
            <a:custGeom>
              <a:avLst/>
              <a:gdLst>
                <a:gd name="connsiteX0" fmla="*/ 1186 w 13685"/>
                <a:gd name="connsiteY0" fmla="*/ 6242 h 6241"/>
                <a:gd name="connsiteX1" fmla="*/ 1517 w 13685"/>
                <a:gd name="connsiteY1" fmla="*/ 6066 h 6241"/>
                <a:gd name="connsiteX2" fmla="*/ 9059 w 13685"/>
                <a:gd name="connsiteY2" fmla="*/ 2377 h 6241"/>
                <a:gd name="connsiteX3" fmla="*/ 12517 w 13685"/>
                <a:gd name="connsiteY3" fmla="*/ 2335 h 6241"/>
                <a:gd name="connsiteX4" fmla="*/ 13025 w 13685"/>
                <a:gd name="connsiteY4" fmla="*/ 1146 h 6241"/>
                <a:gd name="connsiteX5" fmla="*/ 11018 w 13685"/>
                <a:gd name="connsiteY5" fmla="*/ 0 h 6241"/>
                <a:gd name="connsiteX6" fmla="*/ 6422 w 13685"/>
                <a:gd name="connsiteY6" fmla="*/ 0 h 6241"/>
                <a:gd name="connsiteX7" fmla="*/ 1250 w 13685"/>
                <a:gd name="connsiteY7" fmla="*/ 6242 h 6241"/>
                <a:gd name="connsiteX8" fmla="*/ 1175 w 13685"/>
                <a:gd name="connsiteY8" fmla="*/ 6242 h 6241"/>
                <a:gd name="connsiteX9" fmla="*/ 1186 w 13685"/>
                <a:gd name="connsiteY9" fmla="*/ 6242 h 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 h="6241">
                  <a:moveTo>
                    <a:pt x="1186" y="6242"/>
                  </a:moveTo>
                  <a:cubicBezTo>
                    <a:pt x="1186" y="6242"/>
                    <a:pt x="1474" y="6141"/>
                    <a:pt x="1517" y="6066"/>
                  </a:cubicBezTo>
                  <a:cubicBezTo>
                    <a:pt x="2424" y="3609"/>
                    <a:pt x="4949" y="2377"/>
                    <a:pt x="9059" y="2377"/>
                  </a:cubicBezTo>
                  <a:cubicBezTo>
                    <a:pt x="10222" y="2377"/>
                    <a:pt x="11391" y="2436"/>
                    <a:pt x="12517" y="2335"/>
                  </a:cubicBezTo>
                  <a:cubicBezTo>
                    <a:pt x="13686" y="2201"/>
                    <a:pt x="14188" y="1796"/>
                    <a:pt x="13025" y="1146"/>
                  </a:cubicBezTo>
                  <a:cubicBezTo>
                    <a:pt x="12950" y="272"/>
                    <a:pt x="12219" y="0"/>
                    <a:pt x="11018" y="0"/>
                  </a:cubicBezTo>
                  <a:lnTo>
                    <a:pt x="6422" y="0"/>
                  </a:lnTo>
                  <a:cubicBezTo>
                    <a:pt x="193" y="0"/>
                    <a:pt x="-1446" y="2031"/>
                    <a:pt x="1250" y="6242"/>
                  </a:cubicBezTo>
                  <a:lnTo>
                    <a:pt x="1175" y="6242"/>
                  </a:lnTo>
                  <a:lnTo>
                    <a:pt x="1186" y="6242"/>
                  </a:lnTo>
                  <a:close/>
                </a:path>
              </a:pathLst>
            </a:custGeom>
            <a:solidFill>
              <a:srgbClr val="FFFFFF">
                <a:alpha val="30000"/>
              </a:srgbClr>
            </a:solidFill>
            <a:ln w="5331" cap="flat">
              <a:noFill/>
              <a:prstDash val="solid"/>
              <a:miter/>
            </a:ln>
          </p:spPr>
          <p:txBody>
            <a:bodyPr rtlCol="0" anchor="ctr"/>
            <a:lstStyle/>
            <a:p>
              <a:endParaRPr lang="en-US"/>
            </a:p>
          </p:txBody>
        </p:sp>
        <p:sp>
          <p:nvSpPr>
            <p:cNvPr id="430" name="Freeform 429">
              <a:extLst>
                <a:ext uri="{FF2B5EF4-FFF2-40B4-BE49-F238E27FC236}">
                  <a16:creationId xmlns:a16="http://schemas.microsoft.com/office/drawing/2014/main" id="{7C540CA7-14E1-683A-7191-487DDD46A0CF}"/>
                </a:ext>
              </a:extLst>
            </p:cNvPr>
            <p:cNvSpPr/>
            <p:nvPr userDrawn="1"/>
          </p:nvSpPr>
          <p:spPr>
            <a:xfrm>
              <a:off x="10422457" y="3664957"/>
              <a:ext cx="38470" cy="17193"/>
            </a:xfrm>
            <a:custGeom>
              <a:avLst/>
              <a:gdLst>
                <a:gd name="connsiteX0" fmla="*/ 14052 w 16544"/>
                <a:gd name="connsiteY0" fmla="*/ 0 h 7394"/>
                <a:gd name="connsiteX1" fmla="*/ 13908 w 16544"/>
                <a:gd name="connsiteY1" fmla="*/ 506 h 7394"/>
                <a:gd name="connsiteX2" fmla="*/ 13139 w 16544"/>
                <a:gd name="connsiteY2" fmla="*/ 5997 h 7394"/>
                <a:gd name="connsiteX3" fmla="*/ 94 w 16544"/>
                <a:gd name="connsiteY3" fmla="*/ 5256 h 7394"/>
                <a:gd name="connsiteX4" fmla="*/ 2763 w 16544"/>
                <a:gd name="connsiteY4" fmla="*/ 7318 h 7394"/>
                <a:gd name="connsiteX5" fmla="*/ 12749 w 16544"/>
                <a:gd name="connsiteY5" fmla="*/ 7388 h 7394"/>
                <a:gd name="connsiteX6" fmla="*/ 16176 w 16544"/>
                <a:gd name="connsiteY6" fmla="*/ 5794 h 7394"/>
                <a:gd name="connsiteX7" fmla="*/ 14031 w 16544"/>
                <a:gd name="connsiteY7" fmla="*/ 0 h 7394"/>
                <a:gd name="connsiteX8" fmla="*/ 14068 w 16544"/>
                <a:gd name="connsiteY8" fmla="*/ 0 h 7394"/>
                <a:gd name="connsiteX9" fmla="*/ 14052 w 16544"/>
                <a:gd name="connsiteY9" fmla="*/ 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4" h="7394">
                  <a:moveTo>
                    <a:pt x="14052" y="0"/>
                  </a:moveTo>
                  <a:cubicBezTo>
                    <a:pt x="14009" y="171"/>
                    <a:pt x="13935" y="330"/>
                    <a:pt x="13908" y="506"/>
                  </a:cubicBezTo>
                  <a:cubicBezTo>
                    <a:pt x="13577" y="2436"/>
                    <a:pt x="15835" y="5618"/>
                    <a:pt x="13139" y="5997"/>
                  </a:cubicBezTo>
                  <a:cubicBezTo>
                    <a:pt x="9131" y="6567"/>
                    <a:pt x="4247" y="7116"/>
                    <a:pt x="94" y="5256"/>
                  </a:cubicBezTo>
                  <a:cubicBezTo>
                    <a:pt x="-306" y="6711"/>
                    <a:pt x="569" y="7318"/>
                    <a:pt x="2763" y="7318"/>
                  </a:cubicBezTo>
                  <a:cubicBezTo>
                    <a:pt x="6115" y="7318"/>
                    <a:pt x="9435" y="7420"/>
                    <a:pt x="12749" y="7388"/>
                  </a:cubicBezTo>
                  <a:cubicBezTo>
                    <a:pt x="14319" y="7388"/>
                    <a:pt x="16107" y="7015"/>
                    <a:pt x="16176" y="5794"/>
                  </a:cubicBezTo>
                  <a:cubicBezTo>
                    <a:pt x="16363" y="3758"/>
                    <a:pt x="17633" y="1423"/>
                    <a:pt x="14031" y="0"/>
                  </a:cubicBezTo>
                  <a:lnTo>
                    <a:pt x="14068" y="0"/>
                  </a:lnTo>
                  <a:lnTo>
                    <a:pt x="14052" y="0"/>
                  </a:lnTo>
                  <a:close/>
                </a:path>
              </a:pathLst>
            </a:custGeom>
            <a:solidFill>
              <a:srgbClr val="FFFFFF">
                <a:alpha val="30000"/>
              </a:srgbClr>
            </a:solidFill>
            <a:ln w="5331" cap="flat">
              <a:noFill/>
              <a:prstDash val="solid"/>
              <a:miter/>
            </a:ln>
          </p:spPr>
          <p:txBody>
            <a:bodyPr rtlCol="0" anchor="ctr"/>
            <a:lstStyle/>
            <a:p>
              <a:endParaRPr lang="en-US"/>
            </a:p>
          </p:txBody>
        </p:sp>
        <p:sp>
          <p:nvSpPr>
            <p:cNvPr id="431" name="Freeform 430">
              <a:extLst>
                <a:ext uri="{FF2B5EF4-FFF2-40B4-BE49-F238E27FC236}">
                  <a16:creationId xmlns:a16="http://schemas.microsoft.com/office/drawing/2014/main" id="{EA7B1D52-78C7-C38A-31FA-53844534C38E}"/>
                </a:ext>
              </a:extLst>
            </p:cNvPr>
            <p:cNvSpPr/>
            <p:nvPr userDrawn="1"/>
          </p:nvSpPr>
          <p:spPr>
            <a:xfrm>
              <a:off x="10311457" y="3660271"/>
              <a:ext cx="10145" cy="18863"/>
            </a:xfrm>
            <a:custGeom>
              <a:avLst/>
              <a:gdLst>
                <a:gd name="connsiteX0" fmla="*/ 0 w 4363"/>
                <a:gd name="connsiteY0" fmla="*/ 2958 h 8112"/>
                <a:gd name="connsiteX1" fmla="*/ 475 w 4363"/>
                <a:gd name="connsiteY1" fmla="*/ 6993 h 8112"/>
                <a:gd name="connsiteX2" fmla="*/ 1644 w 4363"/>
                <a:gd name="connsiteY2" fmla="*/ 8113 h 8112"/>
                <a:gd name="connsiteX3" fmla="*/ 3389 w 4363"/>
                <a:gd name="connsiteY3" fmla="*/ 7297 h 8112"/>
                <a:gd name="connsiteX4" fmla="*/ 3027 w 4363"/>
                <a:gd name="connsiteY4" fmla="*/ 752 h 8112"/>
                <a:gd name="connsiteX5" fmla="*/ 1569 w 4363"/>
                <a:gd name="connsiteY5" fmla="*/ 11 h 8112"/>
                <a:gd name="connsiteX6" fmla="*/ 262 w 4363"/>
                <a:gd name="connsiteY6" fmla="*/ 1023 h 8112"/>
                <a:gd name="connsiteX7" fmla="*/ 0 w 4363"/>
                <a:gd name="connsiteY7" fmla="*/ 2958 h 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 h="8112">
                  <a:moveTo>
                    <a:pt x="0" y="2958"/>
                  </a:moveTo>
                  <a:cubicBezTo>
                    <a:pt x="187" y="4584"/>
                    <a:pt x="288" y="5805"/>
                    <a:pt x="475" y="6993"/>
                  </a:cubicBezTo>
                  <a:cubicBezTo>
                    <a:pt x="550" y="7473"/>
                    <a:pt x="550" y="8113"/>
                    <a:pt x="1644" y="8113"/>
                  </a:cubicBezTo>
                  <a:cubicBezTo>
                    <a:pt x="2482" y="8113"/>
                    <a:pt x="2914" y="7766"/>
                    <a:pt x="3389" y="7297"/>
                  </a:cubicBezTo>
                  <a:cubicBezTo>
                    <a:pt x="5610" y="5032"/>
                    <a:pt x="3389" y="2926"/>
                    <a:pt x="3027" y="752"/>
                  </a:cubicBezTo>
                  <a:cubicBezTo>
                    <a:pt x="2957" y="272"/>
                    <a:pt x="2263" y="69"/>
                    <a:pt x="1569" y="11"/>
                  </a:cubicBezTo>
                  <a:cubicBezTo>
                    <a:pt x="448" y="-91"/>
                    <a:pt x="374" y="549"/>
                    <a:pt x="262" y="1023"/>
                  </a:cubicBezTo>
                  <a:cubicBezTo>
                    <a:pt x="75" y="1807"/>
                    <a:pt x="0" y="2580"/>
                    <a:pt x="0" y="2958"/>
                  </a:cubicBezTo>
                  <a:close/>
                </a:path>
              </a:pathLst>
            </a:custGeom>
            <a:solidFill>
              <a:srgbClr val="FFFFFF">
                <a:alpha val="30000"/>
              </a:srgbClr>
            </a:solidFill>
            <a:ln w="5331" cap="flat">
              <a:noFill/>
              <a:prstDash val="solid"/>
              <a:miter/>
            </a:ln>
          </p:spPr>
          <p:txBody>
            <a:bodyPr rtlCol="0" anchor="ctr"/>
            <a:lstStyle/>
            <a:p>
              <a:endParaRPr lang="en-US"/>
            </a:p>
          </p:txBody>
        </p:sp>
        <p:sp>
          <p:nvSpPr>
            <p:cNvPr id="432" name="Freeform 431">
              <a:extLst>
                <a:ext uri="{FF2B5EF4-FFF2-40B4-BE49-F238E27FC236}">
                  <a16:creationId xmlns:a16="http://schemas.microsoft.com/office/drawing/2014/main" id="{A59C15E6-1CFB-653A-7F19-4280BF2F8E88}"/>
                </a:ext>
              </a:extLst>
            </p:cNvPr>
            <p:cNvSpPr/>
            <p:nvPr userDrawn="1"/>
          </p:nvSpPr>
          <p:spPr>
            <a:xfrm>
              <a:off x="10378881" y="3671102"/>
              <a:ext cx="25976" cy="8980"/>
            </a:xfrm>
            <a:custGeom>
              <a:avLst/>
              <a:gdLst>
                <a:gd name="connsiteX0" fmla="*/ 10972 w 11171"/>
                <a:gd name="connsiteY0" fmla="*/ 1013 h 3862"/>
                <a:gd name="connsiteX1" fmla="*/ 6162 w 11171"/>
                <a:gd name="connsiteY1" fmla="*/ 1524 h 3862"/>
                <a:gd name="connsiteX2" fmla="*/ 179 w 11171"/>
                <a:gd name="connsiteY2" fmla="*/ 0 h 3862"/>
                <a:gd name="connsiteX3" fmla="*/ 1492 w 11171"/>
                <a:gd name="connsiteY3" fmla="*/ 3385 h 3862"/>
                <a:gd name="connsiteX4" fmla="*/ 10128 w 11171"/>
                <a:gd name="connsiteY4" fmla="*/ 3385 h 3862"/>
                <a:gd name="connsiteX5" fmla="*/ 10961 w 11171"/>
                <a:gd name="connsiteY5" fmla="*/ 1045 h 3862"/>
                <a:gd name="connsiteX6" fmla="*/ 10961 w 11171"/>
                <a:gd name="connsiteY6" fmla="*/ 1002 h 3862"/>
                <a:gd name="connsiteX7" fmla="*/ 10972 w 11171"/>
                <a:gd name="connsiteY7" fmla="*/ 1013 h 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1" h="3862">
                  <a:moveTo>
                    <a:pt x="10972" y="1013"/>
                  </a:moveTo>
                  <a:cubicBezTo>
                    <a:pt x="9445" y="1189"/>
                    <a:pt x="8826" y="4238"/>
                    <a:pt x="6162" y="1524"/>
                  </a:cubicBezTo>
                  <a:cubicBezTo>
                    <a:pt x="5356" y="709"/>
                    <a:pt x="1892" y="1114"/>
                    <a:pt x="179" y="0"/>
                  </a:cubicBezTo>
                  <a:cubicBezTo>
                    <a:pt x="254" y="1221"/>
                    <a:pt x="-803" y="3017"/>
                    <a:pt x="1492" y="3385"/>
                  </a:cubicBezTo>
                  <a:cubicBezTo>
                    <a:pt x="4262" y="3822"/>
                    <a:pt x="7358" y="4195"/>
                    <a:pt x="10128" y="3385"/>
                  </a:cubicBezTo>
                  <a:cubicBezTo>
                    <a:pt x="11436" y="3006"/>
                    <a:pt x="11255" y="1930"/>
                    <a:pt x="10961" y="1045"/>
                  </a:cubicBezTo>
                  <a:lnTo>
                    <a:pt x="10961" y="1002"/>
                  </a:lnTo>
                  <a:lnTo>
                    <a:pt x="10972" y="1013"/>
                  </a:lnTo>
                  <a:close/>
                </a:path>
              </a:pathLst>
            </a:custGeom>
            <a:solidFill>
              <a:srgbClr val="FFFFFF">
                <a:alpha val="30000"/>
              </a:srgbClr>
            </a:solidFill>
            <a:ln w="5331" cap="flat">
              <a:noFill/>
              <a:prstDash val="solid"/>
              <a:miter/>
            </a:ln>
          </p:spPr>
          <p:txBody>
            <a:bodyPr rtlCol="0" anchor="ctr"/>
            <a:lstStyle/>
            <a:p>
              <a:endParaRPr lang="en-US"/>
            </a:p>
          </p:txBody>
        </p:sp>
        <p:sp>
          <p:nvSpPr>
            <p:cNvPr id="433" name="Freeform 432">
              <a:extLst>
                <a:ext uri="{FF2B5EF4-FFF2-40B4-BE49-F238E27FC236}">
                  <a16:creationId xmlns:a16="http://schemas.microsoft.com/office/drawing/2014/main" id="{ED362FC0-D268-04E0-C4C1-D03D8849582A}"/>
                </a:ext>
              </a:extLst>
            </p:cNvPr>
            <p:cNvSpPr/>
            <p:nvPr userDrawn="1"/>
          </p:nvSpPr>
          <p:spPr>
            <a:xfrm>
              <a:off x="10379918" y="3656648"/>
              <a:ext cx="20751" cy="3720"/>
            </a:xfrm>
            <a:custGeom>
              <a:avLst/>
              <a:gdLst>
                <a:gd name="connsiteX0" fmla="*/ 0 w 8924"/>
                <a:gd name="connsiteY0" fmla="*/ 1600 h 1600"/>
                <a:gd name="connsiteX1" fmla="*/ 8924 w 8924"/>
                <a:gd name="connsiteY1" fmla="*/ 1531 h 1600"/>
                <a:gd name="connsiteX2" fmla="*/ 8636 w 8924"/>
                <a:gd name="connsiteY2" fmla="*/ 310 h 1600"/>
                <a:gd name="connsiteX3" fmla="*/ 288 w 8924"/>
                <a:gd name="connsiteY3" fmla="*/ 614 h 1600"/>
                <a:gd name="connsiteX4" fmla="*/ 0 w 8924"/>
                <a:gd name="connsiteY4" fmla="*/ 1600 h 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4" h="1600">
                  <a:moveTo>
                    <a:pt x="0" y="1600"/>
                  </a:moveTo>
                  <a:cubicBezTo>
                    <a:pt x="2957" y="1600"/>
                    <a:pt x="5983" y="1557"/>
                    <a:pt x="8924" y="1531"/>
                  </a:cubicBezTo>
                  <a:cubicBezTo>
                    <a:pt x="8812" y="1094"/>
                    <a:pt x="8812" y="310"/>
                    <a:pt x="8636" y="310"/>
                  </a:cubicBezTo>
                  <a:cubicBezTo>
                    <a:pt x="5829" y="33"/>
                    <a:pt x="2957" y="-340"/>
                    <a:pt x="288" y="614"/>
                  </a:cubicBezTo>
                  <a:cubicBezTo>
                    <a:pt x="0" y="715"/>
                    <a:pt x="75" y="1254"/>
                    <a:pt x="0" y="1600"/>
                  </a:cubicBezTo>
                  <a:close/>
                </a:path>
              </a:pathLst>
            </a:custGeom>
            <a:solidFill>
              <a:srgbClr val="FFFFFF">
                <a:alpha val="30000"/>
              </a:srgbClr>
            </a:solidFill>
            <a:ln w="5331"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F8BC7801-2A8D-75BB-14F1-8E6AB7F73269}"/>
                </a:ext>
              </a:extLst>
            </p:cNvPr>
            <p:cNvSpPr/>
            <p:nvPr userDrawn="1"/>
          </p:nvSpPr>
          <p:spPr>
            <a:xfrm>
              <a:off x="10416923" y="3662724"/>
              <a:ext cx="5964" cy="14414"/>
            </a:xfrm>
            <a:custGeom>
              <a:avLst/>
              <a:gdLst>
                <a:gd name="connsiteX0" fmla="*/ 2448 w 2565"/>
                <a:gd name="connsiteY0" fmla="*/ 6199 h 6199"/>
                <a:gd name="connsiteX1" fmla="*/ 2565 w 2565"/>
                <a:gd name="connsiteY1" fmla="*/ 0 h 6199"/>
                <a:gd name="connsiteX2" fmla="*/ 2448 w 2565"/>
                <a:gd name="connsiteY2" fmla="*/ 6199 h 6199"/>
              </a:gdLst>
              <a:ahLst/>
              <a:cxnLst>
                <a:cxn ang="0">
                  <a:pos x="connsiteX0" y="connsiteY0"/>
                </a:cxn>
                <a:cxn ang="0">
                  <a:pos x="connsiteX1" y="connsiteY1"/>
                </a:cxn>
                <a:cxn ang="0">
                  <a:pos x="connsiteX2" y="connsiteY2"/>
                </a:cxn>
              </a:cxnLst>
              <a:rect l="l" t="t" r="r" b="b"/>
              <a:pathLst>
                <a:path w="2565" h="6199">
                  <a:moveTo>
                    <a:pt x="2448" y="6199"/>
                  </a:moveTo>
                  <a:cubicBezTo>
                    <a:pt x="2448" y="4136"/>
                    <a:pt x="2522" y="2063"/>
                    <a:pt x="2565" y="0"/>
                  </a:cubicBezTo>
                  <a:cubicBezTo>
                    <a:pt x="-797" y="1018"/>
                    <a:pt x="-872" y="4371"/>
                    <a:pt x="2448" y="6199"/>
                  </a:cubicBezTo>
                  <a:close/>
                </a:path>
              </a:pathLst>
            </a:custGeom>
            <a:solidFill>
              <a:srgbClr val="FFFFFF">
                <a:alpha val="30000"/>
              </a:srgbClr>
            </a:solidFill>
            <a:ln w="5331"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A3929462-6C7C-1DAB-ED8A-C065C7C31811}"/>
                </a:ext>
              </a:extLst>
            </p:cNvPr>
            <p:cNvSpPr/>
            <p:nvPr userDrawn="1"/>
          </p:nvSpPr>
          <p:spPr>
            <a:xfrm>
              <a:off x="10475739" y="3661536"/>
              <a:ext cx="173713" cy="12617"/>
            </a:xfrm>
            <a:custGeom>
              <a:avLst/>
              <a:gdLst>
                <a:gd name="connsiteX0" fmla="*/ 37506 w 74706"/>
                <a:gd name="connsiteY0" fmla="*/ 5394 h 5426"/>
                <a:gd name="connsiteX1" fmla="*/ 71581 w 74706"/>
                <a:gd name="connsiteY1" fmla="*/ 5394 h 5426"/>
                <a:gd name="connsiteX2" fmla="*/ 74640 w 74706"/>
                <a:gd name="connsiteY2" fmla="*/ 4680 h 5426"/>
                <a:gd name="connsiteX3" fmla="*/ 73732 w 74706"/>
                <a:gd name="connsiteY3" fmla="*/ 2750 h 5426"/>
                <a:gd name="connsiteX4" fmla="*/ 66367 w 74706"/>
                <a:gd name="connsiteY4" fmla="*/ 239 h 5426"/>
                <a:gd name="connsiteX5" fmla="*/ 3981 w 74706"/>
                <a:gd name="connsiteY5" fmla="*/ 341 h 5426"/>
                <a:gd name="connsiteX6" fmla="*/ 4 w 74706"/>
                <a:gd name="connsiteY6" fmla="*/ 2478 h 5426"/>
                <a:gd name="connsiteX7" fmla="*/ 4199 w 74706"/>
                <a:gd name="connsiteY7" fmla="*/ 5426 h 5426"/>
                <a:gd name="connsiteX8" fmla="*/ 37538 w 74706"/>
                <a:gd name="connsiteY8" fmla="*/ 5351 h 5426"/>
                <a:gd name="connsiteX9" fmla="*/ 37501 w 74706"/>
                <a:gd name="connsiteY9" fmla="*/ 5383 h 5426"/>
                <a:gd name="connsiteX10" fmla="*/ 37506 w 74706"/>
                <a:gd name="connsiteY10" fmla="*/ 5394 h 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06" h="5426">
                  <a:moveTo>
                    <a:pt x="37506" y="5394"/>
                  </a:moveTo>
                  <a:lnTo>
                    <a:pt x="71581" y="5394"/>
                  </a:lnTo>
                  <a:cubicBezTo>
                    <a:pt x="72681" y="5394"/>
                    <a:pt x="74095" y="5628"/>
                    <a:pt x="74640" y="4680"/>
                  </a:cubicBezTo>
                  <a:cubicBezTo>
                    <a:pt x="75003" y="3971"/>
                    <a:pt x="73764" y="3155"/>
                    <a:pt x="73732" y="2750"/>
                  </a:cubicBezTo>
                  <a:cubicBezTo>
                    <a:pt x="73370" y="-1146"/>
                    <a:pt x="69217" y="239"/>
                    <a:pt x="66367" y="239"/>
                  </a:cubicBezTo>
                  <a:cubicBezTo>
                    <a:pt x="45566" y="239"/>
                    <a:pt x="24792" y="309"/>
                    <a:pt x="3981" y="341"/>
                  </a:cubicBezTo>
                  <a:cubicBezTo>
                    <a:pt x="1760" y="341"/>
                    <a:pt x="-97" y="341"/>
                    <a:pt x="4" y="2478"/>
                  </a:cubicBezTo>
                  <a:cubicBezTo>
                    <a:pt x="116" y="4440"/>
                    <a:pt x="741" y="5452"/>
                    <a:pt x="4199" y="5426"/>
                  </a:cubicBezTo>
                  <a:cubicBezTo>
                    <a:pt x="15280" y="5293"/>
                    <a:pt x="26425" y="5351"/>
                    <a:pt x="37538" y="5351"/>
                  </a:cubicBezTo>
                  <a:lnTo>
                    <a:pt x="37501" y="5383"/>
                  </a:lnTo>
                  <a:lnTo>
                    <a:pt x="37506" y="5394"/>
                  </a:lnTo>
                  <a:close/>
                </a:path>
              </a:pathLst>
            </a:custGeom>
            <a:solidFill>
              <a:srgbClr val="FFFFFF">
                <a:alpha val="30000"/>
              </a:srgbClr>
            </a:solidFill>
            <a:ln w="5331"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34D45868-A64D-319A-8F21-DC33C8553477}"/>
                </a:ext>
              </a:extLst>
            </p:cNvPr>
            <p:cNvSpPr/>
            <p:nvPr userDrawn="1"/>
          </p:nvSpPr>
          <p:spPr>
            <a:xfrm>
              <a:off x="11048747" y="3990486"/>
              <a:ext cx="117567" cy="15266"/>
            </a:xfrm>
            <a:custGeom>
              <a:avLst/>
              <a:gdLst>
                <a:gd name="connsiteX0" fmla="*/ 25366 w 50560"/>
                <a:gd name="connsiteY0" fmla="*/ 6475 h 6565"/>
                <a:gd name="connsiteX1" fmla="*/ 5169 w 50560"/>
                <a:gd name="connsiteY1" fmla="*/ 6475 h 6565"/>
                <a:gd name="connsiteX2" fmla="*/ 39 w 50560"/>
                <a:gd name="connsiteY2" fmla="*/ 3048 h 6565"/>
                <a:gd name="connsiteX3" fmla="*/ 3263 w 50560"/>
                <a:gd name="connsiteY3" fmla="*/ 884 h 6565"/>
                <a:gd name="connsiteX4" fmla="*/ 37520 w 50560"/>
                <a:gd name="connsiteY4" fmla="*/ 884 h 6565"/>
                <a:gd name="connsiteX5" fmla="*/ 39474 w 50560"/>
                <a:gd name="connsiteY5" fmla="*/ 884 h 6565"/>
                <a:gd name="connsiteX6" fmla="*/ 47507 w 50560"/>
                <a:gd name="connsiteY6" fmla="*/ 164 h 6565"/>
                <a:gd name="connsiteX7" fmla="*/ 49151 w 50560"/>
                <a:gd name="connsiteY7" fmla="*/ 884 h 6565"/>
                <a:gd name="connsiteX8" fmla="*/ 50154 w 50560"/>
                <a:gd name="connsiteY8" fmla="*/ 2957 h 6565"/>
                <a:gd name="connsiteX9" fmla="*/ 47715 w 50560"/>
                <a:gd name="connsiteY9" fmla="*/ 6566 h 6565"/>
                <a:gd name="connsiteX10" fmla="*/ 25249 w 50560"/>
                <a:gd name="connsiteY10" fmla="*/ 6566 h 6565"/>
                <a:gd name="connsiteX11" fmla="*/ 25356 w 50560"/>
                <a:gd name="connsiteY11" fmla="*/ 6475 h 6565"/>
                <a:gd name="connsiteX12" fmla="*/ 25366 w 50560"/>
                <a:gd name="connsiteY12" fmla="*/ 6475 h 6565"/>
                <a:gd name="connsiteX13" fmla="*/ 47517 w 50560"/>
                <a:gd name="connsiteY13" fmla="*/ 4940 h 6565"/>
                <a:gd name="connsiteX14" fmla="*/ 49471 w 50560"/>
                <a:gd name="connsiteY14" fmla="*/ 4492 h 6565"/>
                <a:gd name="connsiteX15" fmla="*/ 48894 w 50560"/>
                <a:gd name="connsiteY15" fmla="*/ 3234 h 6565"/>
                <a:gd name="connsiteX16" fmla="*/ 44133 w 50560"/>
                <a:gd name="connsiteY16" fmla="*/ 1603 h 6565"/>
                <a:gd name="connsiteX17" fmla="*/ 3530 w 50560"/>
                <a:gd name="connsiteY17" fmla="*/ 1603 h 6565"/>
                <a:gd name="connsiteX18" fmla="*/ 990 w 50560"/>
                <a:gd name="connsiteY18" fmla="*/ 2957 h 6565"/>
                <a:gd name="connsiteX19" fmla="*/ 3738 w 50560"/>
                <a:gd name="connsiteY19" fmla="*/ 4849 h 6565"/>
                <a:gd name="connsiteX20" fmla="*/ 47507 w 50560"/>
                <a:gd name="connsiteY20" fmla="*/ 4849 h 6565"/>
                <a:gd name="connsiteX21" fmla="*/ 47507 w 50560"/>
                <a:gd name="connsiteY21" fmla="*/ 4940 h 6565"/>
                <a:gd name="connsiteX22" fmla="*/ 47517 w 50560"/>
                <a:gd name="connsiteY22" fmla="*/ 4940 h 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5">
                  <a:moveTo>
                    <a:pt x="25366" y="6475"/>
                  </a:moveTo>
                  <a:lnTo>
                    <a:pt x="5169" y="6475"/>
                  </a:lnTo>
                  <a:cubicBezTo>
                    <a:pt x="-222" y="6475"/>
                    <a:pt x="408" y="7104"/>
                    <a:pt x="39" y="3048"/>
                  </a:cubicBezTo>
                  <a:cubicBezTo>
                    <a:pt x="-115" y="974"/>
                    <a:pt x="39" y="884"/>
                    <a:pt x="3263" y="884"/>
                  </a:cubicBezTo>
                  <a:lnTo>
                    <a:pt x="37520" y="884"/>
                  </a:lnTo>
                  <a:cubicBezTo>
                    <a:pt x="38150" y="884"/>
                    <a:pt x="39164" y="1065"/>
                    <a:pt x="39474" y="884"/>
                  </a:cubicBezTo>
                  <a:cubicBezTo>
                    <a:pt x="41902" y="-742"/>
                    <a:pt x="44865" y="425"/>
                    <a:pt x="47507" y="164"/>
                  </a:cubicBezTo>
                  <a:cubicBezTo>
                    <a:pt x="48089" y="164"/>
                    <a:pt x="49258" y="164"/>
                    <a:pt x="49151" y="884"/>
                  </a:cubicBezTo>
                  <a:cubicBezTo>
                    <a:pt x="49097" y="1699"/>
                    <a:pt x="49845" y="2237"/>
                    <a:pt x="50154" y="2957"/>
                  </a:cubicBezTo>
                  <a:cubicBezTo>
                    <a:pt x="51259" y="4769"/>
                    <a:pt x="49999" y="6566"/>
                    <a:pt x="47715" y="6566"/>
                  </a:cubicBezTo>
                  <a:lnTo>
                    <a:pt x="25249" y="6566"/>
                  </a:lnTo>
                  <a:lnTo>
                    <a:pt x="25356" y="6475"/>
                  </a:lnTo>
                  <a:lnTo>
                    <a:pt x="25366" y="6475"/>
                  </a:lnTo>
                  <a:close/>
                  <a:moveTo>
                    <a:pt x="47517" y="4940"/>
                  </a:moveTo>
                  <a:cubicBezTo>
                    <a:pt x="48265" y="4940"/>
                    <a:pt x="49161" y="5121"/>
                    <a:pt x="49471" y="4492"/>
                  </a:cubicBezTo>
                  <a:cubicBezTo>
                    <a:pt x="49738" y="4034"/>
                    <a:pt x="48894" y="3495"/>
                    <a:pt x="48894" y="3234"/>
                  </a:cubicBezTo>
                  <a:cubicBezTo>
                    <a:pt x="48622" y="702"/>
                    <a:pt x="45980" y="1603"/>
                    <a:pt x="44133" y="1603"/>
                  </a:cubicBezTo>
                  <a:lnTo>
                    <a:pt x="3530" y="1603"/>
                  </a:lnTo>
                  <a:cubicBezTo>
                    <a:pt x="2052" y="1603"/>
                    <a:pt x="883" y="1603"/>
                    <a:pt x="990" y="2957"/>
                  </a:cubicBezTo>
                  <a:cubicBezTo>
                    <a:pt x="990" y="4220"/>
                    <a:pt x="1411" y="4940"/>
                    <a:pt x="3738" y="4849"/>
                  </a:cubicBezTo>
                  <a:lnTo>
                    <a:pt x="47507" y="4849"/>
                  </a:lnTo>
                  <a:lnTo>
                    <a:pt x="47507" y="4940"/>
                  </a:lnTo>
                  <a:lnTo>
                    <a:pt x="47517" y="4940"/>
                  </a:lnTo>
                  <a:close/>
                </a:path>
              </a:pathLst>
            </a:custGeom>
            <a:solidFill>
              <a:srgbClr val="FFFFFF">
                <a:alpha val="30000"/>
              </a:srgbClr>
            </a:solidFill>
            <a:ln w="5331"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80B1C35F-BA7F-60F4-8F25-2DE4958700A6}"/>
                </a:ext>
              </a:extLst>
            </p:cNvPr>
            <p:cNvSpPr/>
            <p:nvPr userDrawn="1"/>
          </p:nvSpPr>
          <p:spPr>
            <a:xfrm>
              <a:off x="11016470" y="3993965"/>
              <a:ext cx="21793" cy="12101"/>
            </a:xfrm>
            <a:custGeom>
              <a:avLst/>
              <a:gdLst>
                <a:gd name="connsiteX0" fmla="*/ 9047 w 9372"/>
                <a:gd name="connsiteY0" fmla="*/ 907 h 5204"/>
                <a:gd name="connsiteX1" fmla="*/ 8353 w 9372"/>
                <a:gd name="connsiteY1" fmla="*/ 7 h 5204"/>
                <a:gd name="connsiteX2" fmla="*/ 0 w 9372"/>
                <a:gd name="connsiteY2" fmla="*/ 278 h 5204"/>
                <a:gd name="connsiteX3" fmla="*/ 0 w 9372"/>
                <a:gd name="connsiteY3" fmla="*/ 4335 h 5204"/>
                <a:gd name="connsiteX4" fmla="*/ 8508 w 9372"/>
                <a:gd name="connsiteY4" fmla="*/ 4782 h 5204"/>
                <a:gd name="connsiteX5" fmla="*/ 8983 w 9372"/>
                <a:gd name="connsiteY5" fmla="*/ 1174 h 5204"/>
                <a:gd name="connsiteX6" fmla="*/ 9037 w 9372"/>
                <a:gd name="connsiteY6" fmla="*/ 817 h 5204"/>
                <a:gd name="connsiteX7" fmla="*/ 9037 w 9372"/>
                <a:gd name="connsiteY7" fmla="*/ 907 h 5204"/>
                <a:gd name="connsiteX8" fmla="*/ 9047 w 9372"/>
                <a:gd name="connsiteY8" fmla="*/ 907 h 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2" h="5204">
                  <a:moveTo>
                    <a:pt x="9047" y="907"/>
                  </a:moveTo>
                  <a:cubicBezTo>
                    <a:pt x="9047" y="907"/>
                    <a:pt x="9047" y="-89"/>
                    <a:pt x="8353" y="7"/>
                  </a:cubicBezTo>
                  <a:cubicBezTo>
                    <a:pt x="5610" y="358"/>
                    <a:pt x="2749" y="-361"/>
                    <a:pt x="0" y="278"/>
                  </a:cubicBezTo>
                  <a:lnTo>
                    <a:pt x="0" y="4335"/>
                  </a:lnTo>
                  <a:cubicBezTo>
                    <a:pt x="2642" y="5598"/>
                    <a:pt x="5866" y="5241"/>
                    <a:pt x="8508" y="4782"/>
                  </a:cubicBezTo>
                  <a:cubicBezTo>
                    <a:pt x="10253" y="4511"/>
                    <a:pt x="8780" y="2442"/>
                    <a:pt x="8983" y="1174"/>
                  </a:cubicBezTo>
                  <a:cubicBezTo>
                    <a:pt x="8983" y="1083"/>
                    <a:pt x="8983" y="993"/>
                    <a:pt x="9037" y="817"/>
                  </a:cubicBezTo>
                  <a:lnTo>
                    <a:pt x="9037" y="907"/>
                  </a:lnTo>
                  <a:lnTo>
                    <a:pt x="9047" y="907"/>
                  </a:lnTo>
                  <a:close/>
                </a:path>
              </a:pathLst>
            </a:custGeom>
            <a:solidFill>
              <a:srgbClr val="FFFFFF">
                <a:alpha val="30000"/>
              </a:srgbClr>
            </a:solidFill>
            <a:ln w="5331" cap="flat">
              <a:no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E75733A8-A396-1538-E654-9CE06CC04AB0}"/>
                </a:ext>
              </a:extLst>
            </p:cNvPr>
            <p:cNvSpPr/>
            <p:nvPr userDrawn="1"/>
          </p:nvSpPr>
          <p:spPr>
            <a:xfrm>
              <a:off x="10899438" y="3993160"/>
              <a:ext cx="17049" cy="12629"/>
            </a:xfrm>
            <a:custGeom>
              <a:avLst/>
              <a:gdLst>
                <a:gd name="connsiteX0" fmla="*/ 4031 w 7332"/>
                <a:gd name="connsiteY0" fmla="*/ 0 h 5431"/>
                <a:gd name="connsiteX1" fmla="*/ 12 w 7332"/>
                <a:gd name="connsiteY1" fmla="*/ 1993 h 5431"/>
                <a:gd name="connsiteX2" fmla="*/ 5510 w 7332"/>
                <a:gd name="connsiteY2" fmla="*/ 5421 h 5431"/>
                <a:gd name="connsiteX3" fmla="*/ 7309 w 7332"/>
                <a:gd name="connsiteY3" fmla="*/ 3161 h 5431"/>
                <a:gd name="connsiteX4" fmla="*/ 3919 w 7332"/>
                <a:gd name="connsiteY4" fmla="*/ 0 h 5431"/>
                <a:gd name="connsiteX5" fmla="*/ 4021 w 7332"/>
                <a:gd name="connsiteY5" fmla="*/ 0 h 5431"/>
                <a:gd name="connsiteX6" fmla="*/ 4031 w 7332"/>
                <a:gd name="connsiteY6" fmla="*/ 0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2" h="5431">
                  <a:moveTo>
                    <a:pt x="4031" y="0"/>
                  </a:moveTo>
                  <a:cubicBezTo>
                    <a:pt x="386" y="0"/>
                    <a:pt x="-89" y="368"/>
                    <a:pt x="12" y="1993"/>
                  </a:cubicBezTo>
                  <a:cubicBezTo>
                    <a:pt x="167" y="5053"/>
                    <a:pt x="807" y="5511"/>
                    <a:pt x="5510" y="5421"/>
                  </a:cubicBezTo>
                  <a:cubicBezTo>
                    <a:pt x="7677" y="5421"/>
                    <a:pt x="7309" y="4067"/>
                    <a:pt x="7309" y="3161"/>
                  </a:cubicBezTo>
                  <a:cubicBezTo>
                    <a:pt x="7309" y="640"/>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DAB1BDA0-EB8B-0CCE-D14D-2944F611B630}"/>
                </a:ext>
              </a:extLst>
            </p:cNvPr>
            <p:cNvSpPr/>
            <p:nvPr userDrawn="1"/>
          </p:nvSpPr>
          <p:spPr>
            <a:xfrm>
              <a:off x="11187712" y="3990867"/>
              <a:ext cx="20856" cy="10934"/>
            </a:xfrm>
            <a:custGeom>
              <a:avLst/>
              <a:gdLst>
                <a:gd name="connsiteX0" fmla="*/ 0 w 8969"/>
                <a:gd name="connsiteY0" fmla="*/ 3337 h 4702"/>
                <a:gd name="connsiteX1" fmla="*/ 2221 w 8969"/>
                <a:gd name="connsiteY1" fmla="*/ 4691 h 4702"/>
                <a:gd name="connsiteX2" fmla="*/ 3646 w 8969"/>
                <a:gd name="connsiteY2" fmla="*/ 4691 h 4702"/>
                <a:gd name="connsiteX3" fmla="*/ 7611 w 8969"/>
                <a:gd name="connsiteY3" fmla="*/ 0 h 4702"/>
                <a:gd name="connsiteX4" fmla="*/ 7345 w 8969"/>
                <a:gd name="connsiteY4" fmla="*/ 816 h 4702"/>
                <a:gd name="connsiteX5" fmla="*/ 5071 w 8969"/>
                <a:gd name="connsiteY5" fmla="*/ 816 h 4702"/>
                <a:gd name="connsiteX6" fmla="*/ 208 w 8969"/>
                <a:gd name="connsiteY6" fmla="*/ 3257 h 4702"/>
                <a:gd name="connsiteX7" fmla="*/ 0 w 8969"/>
                <a:gd name="connsiteY7" fmla="*/ 3347 h 4702"/>
                <a:gd name="connsiteX8" fmla="*/ 0 w 8969"/>
                <a:gd name="connsiteY8" fmla="*/ 3337 h 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9" h="4702">
                  <a:moveTo>
                    <a:pt x="0" y="3337"/>
                  </a:moveTo>
                  <a:cubicBezTo>
                    <a:pt x="0" y="4334"/>
                    <a:pt x="630" y="4781"/>
                    <a:pt x="2221" y="4691"/>
                  </a:cubicBezTo>
                  <a:lnTo>
                    <a:pt x="3646" y="4691"/>
                  </a:lnTo>
                  <a:cubicBezTo>
                    <a:pt x="9191" y="4691"/>
                    <a:pt x="10205" y="3518"/>
                    <a:pt x="7611" y="0"/>
                  </a:cubicBezTo>
                  <a:cubicBezTo>
                    <a:pt x="8359" y="448"/>
                    <a:pt x="8087" y="725"/>
                    <a:pt x="7345" y="816"/>
                  </a:cubicBezTo>
                  <a:lnTo>
                    <a:pt x="5071" y="816"/>
                  </a:lnTo>
                  <a:cubicBezTo>
                    <a:pt x="2375" y="816"/>
                    <a:pt x="737" y="1631"/>
                    <a:pt x="208" y="3257"/>
                  </a:cubicBezTo>
                  <a:cubicBezTo>
                    <a:pt x="208" y="3257"/>
                    <a:pt x="107" y="3257"/>
                    <a:pt x="0" y="3347"/>
                  </a:cubicBezTo>
                  <a:lnTo>
                    <a:pt x="0" y="3337"/>
                  </a:lnTo>
                  <a:close/>
                </a:path>
              </a:pathLst>
            </a:custGeom>
            <a:solidFill>
              <a:srgbClr val="FFFFFF">
                <a:alpha val="30000"/>
              </a:srgbClr>
            </a:solidFill>
            <a:ln w="5331"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8BDE441C-1600-D997-F3E3-9664BF608FCC}"/>
                </a:ext>
              </a:extLst>
            </p:cNvPr>
            <p:cNvSpPr/>
            <p:nvPr userDrawn="1"/>
          </p:nvSpPr>
          <p:spPr>
            <a:xfrm>
              <a:off x="10987262" y="3992962"/>
              <a:ext cx="17163" cy="11189"/>
            </a:xfrm>
            <a:custGeom>
              <a:avLst/>
              <a:gdLst>
                <a:gd name="connsiteX0" fmla="*/ 578 w 7381"/>
                <a:gd name="connsiteY0" fmla="*/ 85 h 4812"/>
                <a:gd name="connsiteX1" fmla="*/ 423 w 7381"/>
                <a:gd name="connsiteY1" fmla="*/ 3065 h 4812"/>
                <a:gd name="connsiteX2" fmla="*/ 4234 w 7381"/>
                <a:gd name="connsiteY2" fmla="*/ 4056 h 4812"/>
                <a:gd name="connsiteX3" fmla="*/ 7351 w 7381"/>
                <a:gd name="connsiteY3" fmla="*/ 3705 h 4812"/>
                <a:gd name="connsiteX4" fmla="*/ 6347 w 7381"/>
                <a:gd name="connsiteY4" fmla="*/ 0 h 4812"/>
                <a:gd name="connsiteX5" fmla="*/ 588 w 7381"/>
                <a:gd name="connsiteY5" fmla="*/ 0 h 4812"/>
                <a:gd name="connsiteX6" fmla="*/ 588 w 7381"/>
                <a:gd name="connsiteY6" fmla="*/ 96 h 4812"/>
                <a:gd name="connsiteX7" fmla="*/ 578 w 7381"/>
                <a:gd name="connsiteY7" fmla="*/ 85 h 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 h="4812">
                  <a:moveTo>
                    <a:pt x="578" y="85"/>
                  </a:moveTo>
                  <a:cubicBezTo>
                    <a:pt x="204" y="1082"/>
                    <a:pt x="-426" y="2079"/>
                    <a:pt x="423" y="3065"/>
                  </a:cubicBezTo>
                  <a:cubicBezTo>
                    <a:pt x="1474" y="3785"/>
                    <a:pt x="3807" y="3518"/>
                    <a:pt x="4234" y="4056"/>
                  </a:cubicBezTo>
                  <a:cubicBezTo>
                    <a:pt x="5979" y="5869"/>
                    <a:pt x="6347" y="3875"/>
                    <a:pt x="7351" y="3705"/>
                  </a:cubicBezTo>
                  <a:cubicBezTo>
                    <a:pt x="7452" y="2441"/>
                    <a:pt x="7351" y="1087"/>
                    <a:pt x="6347" y="0"/>
                  </a:cubicBezTo>
                  <a:lnTo>
                    <a:pt x="588" y="0"/>
                  </a:lnTo>
                  <a:lnTo>
                    <a:pt x="588" y="96"/>
                  </a:lnTo>
                  <a:lnTo>
                    <a:pt x="578" y="85"/>
                  </a:lnTo>
                  <a:close/>
                </a:path>
              </a:pathLst>
            </a:custGeom>
            <a:solidFill>
              <a:srgbClr val="FFFFFF">
                <a:alpha val="30000"/>
              </a:srgbClr>
            </a:solidFill>
            <a:ln w="5331"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20FE1B46-7FE9-46EC-B098-36E993063B11}"/>
                </a:ext>
              </a:extLst>
            </p:cNvPr>
            <p:cNvSpPr/>
            <p:nvPr userDrawn="1"/>
          </p:nvSpPr>
          <p:spPr>
            <a:xfrm>
              <a:off x="10854962" y="3992407"/>
              <a:ext cx="9552" cy="13333"/>
            </a:xfrm>
            <a:custGeom>
              <a:avLst/>
              <a:gdLst>
                <a:gd name="connsiteX0" fmla="*/ 4055 w 4108"/>
                <a:gd name="connsiteY0" fmla="*/ 3304 h 5734"/>
                <a:gd name="connsiteX1" fmla="*/ 1568 w 4108"/>
                <a:gd name="connsiteY1" fmla="*/ 239 h 5734"/>
                <a:gd name="connsiteX2" fmla="*/ 938 w 4108"/>
                <a:gd name="connsiteY2" fmla="*/ 239 h 5734"/>
                <a:gd name="connsiteX3" fmla="*/ 1040 w 4108"/>
                <a:gd name="connsiteY3" fmla="*/ 5292 h 5734"/>
                <a:gd name="connsiteX4" fmla="*/ 3057 w 4108"/>
                <a:gd name="connsiteY4" fmla="*/ 5292 h 5734"/>
                <a:gd name="connsiteX5" fmla="*/ 4109 w 4108"/>
                <a:gd name="connsiteY5" fmla="*/ 3304 h 5734"/>
                <a:gd name="connsiteX6" fmla="*/ 4055 w 4108"/>
                <a:gd name="connsiteY6" fmla="*/ 3304 h 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8" h="5734">
                  <a:moveTo>
                    <a:pt x="4055" y="3304"/>
                  </a:moveTo>
                  <a:cubicBezTo>
                    <a:pt x="2582" y="2489"/>
                    <a:pt x="4685" y="506"/>
                    <a:pt x="1568" y="239"/>
                  </a:cubicBezTo>
                  <a:cubicBezTo>
                    <a:pt x="1360" y="239"/>
                    <a:pt x="1568" y="-299"/>
                    <a:pt x="938" y="239"/>
                  </a:cubicBezTo>
                  <a:cubicBezTo>
                    <a:pt x="-1074" y="1950"/>
                    <a:pt x="730" y="3576"/>
                    <a:pt x="1040" y="5292"/>
                  </a:cubicBezTo>
                  <a:cubicBezTo>
                    <a:pt x="1040" y="5836"/>
                    <a:pt x="2465" y="5927"/>
                    <a:pt x="3057" y="5292"/>
                  </a:cubicBezTo>
                  <a:cubicBezTo>
                    <a:pt x="3580" y="4754"/>
                    <a:pt x="3799" y="4034"/>
                    <a:pt x="4109" y="3304"/>
                  </a:cubicBezTo>
                  <a:lnTo>
                    <a:pt x="4055" y="3304"/>
                  </a:lnTo>
                  <a:close/>
                </a:path>
              </a:pathLst>
            </a:custGeom>
            <a:solidFill>
              <a:srgbClr val="FFFFFF">
                <a:alpha val="30000"/>
              </a:srgbClr>
            </a:solidFill>
            <a:ln w="5331"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300C8990-0EAB-F511-30BF-E1CD44058116}"/>
                </a:ext>
              </a:extLst>
            </p:cNvPr>
            <p:cNvSpPr/>
            <p:nvPr userDrawn="1"/>
          </p:nvSpPr>
          <p:spPr>
            <a:xfrm>
              <a:off x="10783915" y="3993681"/>
              <a:ext cx="9015" cy="12505"/>
            </a:xfrm>
            <a:custGeom>
              <a:avLst/>
              <a:gdLst>
                <a:gd name="connsiteX0" fmla="*/ 80 w 3877"/>
                <a:gd name="connsiteY0" fmla="*/ 2228 h 5378"/>
                <a:gd name="connsiteX1" fmla="*/ 544 w 3877"/>
                <a:gd name="connsiteY1" fmla="*/ 4024 h 5378"/>
                <a:gd name="connsiteX2" fmla="*/ 1735 w 3877"/>
                <a:gd name="connsiteY2" fmla="*/ 5378 h 5378"/>
                <a:gd name="connsiteX3" fmla="*/ 3758 w 3877"/>
                <a:gd name="connsiteY3" fmla="*/ 3934 h 5378"/>
                <a:gd name="connsiteX4" fmla="*/ 2749 w 3877"/>
                <a:gd name="connsiteY4" fmla="*/ 506 h 5378"/>
                <a:gd name="connsiteX5" fmla="*/ 640 w 3877"/>
                <a:gd name="connsiteY5" fmla="*/ 506 h 5378"/>
                <a:gd name="connsiteX6" fmla="*/ 0 w 3877"/>
                <a:gd name="connsiteY6" fmla="*/ 2132 h 5378"/>
                <a:gd name="connsiteX7" fmla="*/ 91 w 3877"/>
                <a:gd name="connsiteY7" fmla="*/ 2228 h 5378"/>
                <a:gd name="connsiteX8" fmla="*/ 80 w 3877"/>
                <a:gd name="connsiteY8" fmla="*/ 2228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 h="5378">
                  <a:moveTo>
                    <a:pt x="80" y="2228"/>
                  </a:moveTo>
                  <a:cubicBezTo>
                    <a:pt x="267" y="2857"/>
                    <a:pt x="454" y="3486"/>
                    <a:pt x="544" y="4024"/>
                  </a:cubicBezTo>
                  <a:cubicBezTo>
                    <a:pt x="640" y="4563"/>
                    <a:pt x="363" y="5378"/>
                    <a:pt x="1735" y="5378"/>
                  </a:cubicBezTo>
                  <a:cubicBezTo>
                    <a:pt x="3106" y="5378"/>
                    <a:pt x="3571" y="4659"/>
                    <a:pt x="3758" y="3934"/>
                  </a:cubicBezTo>
                  <a:cubicBezTo>
                    <a:pt x="4222" y="2676"/>
                    <a:pt x="3213" y="1583"/>
                    <a:pt x="2749" y="506"/>
                  </a:cubicBezTo>
                  <a:cubicBezTo>
                    <a:pt x="2466" y="-213"/>
                    <a:pt x="1185" y="-123"/>
                    <a:pt x="640" y="506"/>
                  </a:cubicBezTo>
                  <a:cubicBezTo>
                    <a:pt x="278" y="965"/>
                    <a:pt x="187" y="1583"/>
                    <a:pt x="0" y="2132"/>
                  </a:cubicBezTo>
                  <a:lnTo>
                    <a:pt x="91" y="2228"/>
                  </a:lnTo>
                  <a:lnTo>
                    <a:pt x="80" y="2228"/>
                  </a:lnTo>
                  <a:close/>
                </a:path>
              </a:pathLst>
            </a:custGeom>
            <a:solidFill>
              <a:srgbClr val="FFFFFF">
                <a:alpha val="30000"/>
              </a:srgbClr>
            </a:solidFill>
            <a:ln w="5331"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372C26C6-00C9-54EF-C929-75B12C65438C}"/>
                </a:ext>
              </a:extLst>
            </p:cNvPr>
            <p:cNvSpPr/>
            <p:nvPr userDrawn="1"/>
          </p:nvSpPr>
          <p:spPr>
            <a:xfrm>
              <a:off x="10965807" y="3990900"/>
              <a:ext cx="7685" cy="13810"/>
            </a:xfrm>
            <a:custGeom>
              <a:avLst/>
              <a:gdLst>
                <a:gd name="connsiteX0" fmla="*/ 117 w 3305"/>
                <a:gd name="connsiteY0" fmla="*/ 3067 h 5939"/>
                <a:gd name="connsiteX1" fmla="*/ 486 w 3305"/>
                <a:gd name="connsiteY1" fmla="*/ 4880 h 5939"/>
                <a:gd name="connsiteX2" fmla="*/ 1911 w 3305"/>
                <a:gd name="connsiteY2" fmla="*/ 5866 h 5939"/>
                <a:gd name="connsiteX3" fmla="*/ 2968 w 3305"/>
                <a:gd name="connsiteY3" fmla="*/ 5327 h 5939"/>
                <a:gd name="connsiteX4" fmla="*/ 2220 w 3305"/>
                <a:gd name="connsiteY4" fmla="*/ 184 h 5939"/>
                <a:gd name="connsiteX5" fmla="*/ 374 w 3305"/>
                <a:gd name="connsiteY5" fmla="*/ 637 h 5939"/>
                <a:gd name="connsiteX6" fmla="*/ 0 w 3305"/>
                <a:gd name="connsiteY6" fmla="*/ 2987 h 5939"/>
                <a:gd name="connsiteX7" fmla="*/ 107 w 3305"/>
                <a:gd name="connsiteY7" fmla="*/ 3078 h 5939"/>
                <a:gd name="connsiteX8" fmla="*/ 117 w 3305"/>
                <a:gd name="connsiteY8" fmla="*/ 3067 h 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 h="5939">
                  <a:moveTo>
                    <a:pt x="117" y="3067"/>
                  </a:moveTo>
                  <a:cubicBezTo>
                    <a:pt x="117" y="3067"/>
                    <a:pt x="384" y="4144"/>
                    <a:pt x="486" y="4880"/>
                  </a:cubicBezTo>
                  <a:cubicBezTo>
                    <a:pt x="486" y="5509"/>
                    <a:pt x="1489" y="5599"/>
                    <a:pt x="1911" y="5866"/>
                  </a:cubicBezTo>
                  <a:cubicBezTo>
                    <a:pt x="2386" y="6137"/>
                    <a:pt x="2760" y="5588"/>
                    <a:pt x="2968" y="5327"/>
                  </a:cubicBezTo>
                  <a:cubicBezTo>
                    <a:pt x="3656" y="4602"/>
                    <a:pt x="3235" y="733"/>
                    <a:pt x="2220" y="184"/>
                  </a:cubicBezTo>
                  <a:cubicBezTo>
                    <a:pt x="1479" y="-174"/>
                    <a:pt x="747" y="-3"/>
                    <a:pt x="374" y="637"/>
                  </a:cubicBezTo>
                  <a:cubicBezTo>
                    <a:pt x="0" y="1271"/>
                    <a:pt x="0" y="1991"/>
                    <a:pt x="0" y="2987"/>
                  </a:cubicBezTo>
                  <a:lnTo>
                    <a:pt x="107" y="3078"/>
                  </a:lnTo>
                  <a:lnTo>
                    <a:pt x="117" y="3067"/>
                  </a:lnTo>
                  <a:close/>
                </a:path>
              </a:pathLst>
            </a:custGeom>
            <a:solidFill>
              <a:srgbClr val="FFFFFF">
                <a:alpha val="30000"/>
              </a:srgbClr>
            </a:solidFill>
            <a:ln w="5331"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3CF1FDBD-D791-E5BB-B0E4-A18D659F1DC3}"/>
                </a:ext>
              </a:extLst>
            </p:cNvPr>
            <p:cNvSpPr/>
            <p:nvPr userDrawn="1"/>
          </p:nvSpPr>
          <p:spPr>
            <a:xfrm>
              <a:off x="11185498" y="3989195"/>
              <a:ext cx="20932" cy="9457"/>
            </a:xfrm>
            <a:custGeom>
              <a:avLst/>
              <a:gdLst>
                <a:gd name="connsiteX0" fmla="*/ 909 w 9002"/>
                <a:gd name="connsiteY0" fmla="*/ 4067 h 4067"/>
                <a:gd name="connsiteX1" fmla="*/ 1064 w 9002"/>
                <a:gd name="connsiteY1" fmla="*/ 3976 h 4067"/>
                <a:gd name="connsiteX2" fmla="*/ 5932 w 9002"/>
                <a:gd name="connsiteY2" fmla="*/ 1535 h 4067"/>
                <a:gd name="connsiteX3" fmla="*/ 8254 w 9002"/>
                <a:gd name="connsiteY3" fmla="*/ 1535 h 4067"/>
                <a:gd name="connsiteX4" fmla="*/ 8521 w 9002"/>
                <a:gd name="connsiteY4" fmla="*/ 720 h 4067"/>
                <a:gd name="connsiteX5" fmla="*/ 7251 w 9002"/>
                <a:gd name="connsiteY5" fmla="*/ 0 h 4067"/>
                <a:gd name="connsiteX6" fmla="*/ 4187 w 9002"/>
                <a:gd name="connsiteY6" fmla="*/ 0 h 4067"/>
                <a:gd name="connsiteX7" fmla="*/ 797 w 9002"/>
                <a:gd name="connsiteY7" fmla="*/ 4056 h 4067"/>
                <a:gd name="connsiteX8" fmla="*/ 899 w 9002"/>
                <a:gd name="connsiteY8" fmla="*/ 4056 h 4067"/>
                <a:gd name="connsiteX9" fmla="*/ 909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09" y="4067"/>
                  </a:moveTo>
                  <a:cubicBezTo>
                    <a:pt x="909" y="4067"/>
                    <a:pt x="1064" y="4067"/>
                    <a:pt x="1064" y="3976"/>
                  </a:cubicBezTo>
                  <a:cubicBezTo>
                    <a:pt x="1694" y="2345"/>
                    <a:pt x="3338" y="1535"/>
                    <a:pt x="5932" y="1535"/>
                  </a:cubicBezTo>
                  <a:lnTo>
                    <a:pt x="8254" y="1535"/>
                  </a:lnTo>
                  <a:cubicBezTo>
                    <a:pt x="8996" y="1535"/>
                    <a:pt x="9359" y="1178"/>
                    <a:pt x="8521" y="720"/>
                  </a:cubicBezTo>
                  <a:cubicBezTo>
                    <a:pt x="8521" y="181"/>
                    <a:pt x="7998" y="0"/>
                    <a:pt x="7251" y="0"/>
                  </a:cubicBezTo>
                  <a:lnTo>
                    <a:pt x="4187" y="0"/>
                  </a:lnTo>
                  <a:cubicBezTo>
                    <a:pt x="168" y="0"/>
                    <a:pt x="-948" y="1349"/>
                    <a:pt x="797" y="4056"/>
                  </a:cubicBezTo>
                  <a:lnTo>
                    <a:pt x="899" y="4056"/>
                  </a:lnTo>
                  <a:lnTo>
                    <a:pt x="909" y="4067"/>
                  </a:lnTo>
                  <a:close/>
                </a:path>
              </a:pathLst>
            </a:custGeom>
            <a:solidFill>
              <a:srgbClr val="FFFFFF">
                <a:alpha val="30000"/>
              </a:srgbClr>
            </a:solidFill>
            <a:ln w="5331"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5C243595-A48A-27C2-0A42-E7A27A97A793}"/>
                </a:ext>
              </a:extLst>
            </p:cNvPr>
            <p:cNvSpPr/>
            <p:nvPr userDrawn="1"/>
          </p:nvSpPr>
          <p:spPr>
            <a:xfrm>
              <a:off x="11016105" y="3996085"/>
              <a:ext cx="25171" cy="11326"/>
            </a:xfrm>
            <a:custGeom>
              <a:avLst/>
              <a:gdLst>
                <a:gd name="connsiteX0" fmla="*/ 9156 w 10825"/>
                <a:gd name="connsiteY0" fmla="*/ 11 h 4871"/>
                <a:gd name="connsiteX1" fmla="*/ 9049 w 10825"/>
                <a:gd name="connsiteY1" fmla="*/ 368 h 4871"/>
                <a:gd name="connsiteX2" fmla="*/ 8574 w 10825"/>
                <a:gd name="connsiteY2" fmla="*/ 3976 h 4871"/>
                <a:gd name="connsiteX3" fmla="*/ 66 w 10825"/>
                <a:gd name="connsiteY3" fmla="*/ 3518 h 4871"/>
                <a:gd name="connsiteX4" fmla="*/ 1811 w 10825"/>
                <a:gd name="connsiteY4" fmla="*/ 4872 h 4871"/>
                <a:gd name="connsiteX5" fmla="*/ 8318 w 10825"/>
                <a:gd name="connsiteY5" fmla="*/ 4872 h 4871"/>
                <a:gd name="connsiteX6" fmla="*/ 10592 w 10825"/>
                <a:gd name="connsiteY6" fmla="*/ 3795 h 4871"/>
                <a:gd name="connsiteX7" fmla="*/ 9215 w 10825"/>
                <a:gd name="connsiteY7" fmla="*/ 0 h 4871"/>
                <a:gd name="connsiteX8" fmla="*/ 9167 w 10825"/>
                <a:gd name="connsiteY8" fmla="*/ 0 h 4871"/>
                <a:gd name="connsiteX9" fmla="*/ 9156 w 10825"/>
                <a:gd name="connsiteY9" fmla="*/ 11 h 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1">
                  <a:moveTo>
                    <a:pt x="9156" y="11"/>
                  </a:moveTo>
                  <a:cubicBezTo>
                    <a:pt x="9156" y="11"/>
                    <a:pt x="9156" y="197"/>
                    <a:pt x="9049" y="368"/>
                  </a:cubicBezTo>
                  <a:cubicBezTo>
                    <a:pt x="8846" y="1631"/>
                    <a:pt x="10320" y="3715"/>
                    <a:pt x="8574" y="3976"/>
                  </a:cubicBezTo>
                  <a:cubicBezTo>
                    <a:pt x="5932" y="4334"/>
                    <a:pt x="2815" y="4701"/>
                    <a:pt x="66" y="3518"/>
                  </a:cubicBezTo>
                  <a:cubicBezTo>
                    <a:pt x="-201" y="4515"/>
                    <a:pt x="333" y="4872"/>
                    <a:pt x="1811" y="4872"/>
                  </a:cubicBezTo>
                  <a:lnTo>
                    <a:pt x="8318" y="4872"/>
                  </a:lnTo>
                  <a:cubicBezTo>
                    <a:pt x="9322" y="4872"/>
                    <a:pt x="10539" y="4600"/>
                    <a:pt x="10592" y="3795"/>
                  </a:cubicBezTo>
                  <a:cubicBezTo>
                    <a:pt x="10693" y="2441"/>
                    <a:pt x="11542" y="906"/>
                    <a:pt x="9215" y="0"/>
                  </a:cubicBezTo>
                  <a:lnTo>
                    <a:pt x="9167" y="0"/>
                  </a:lnTo>
                  <a:lnTo>
                    <a:pt x="9156" y="11"/>
                  </a:lnTo>
                  <a:close/>
                </a:path>
              </a:pathLst>
            </a:custGeom>
            <a:solidFill>
              <a:srgbClr val="FFFFFF">
                <a:alpha val="30000"/>
              </a:srgbClr>
            </a:solidFill>
            <a:ln w="5331"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260A4A65-5834-4A2C-4736-8FDF120F866A}"/>
                </a:ext>
              </a:extLst>
            </p:cNvPr>
            <p:cNvSpPr/>
            <p:nvPr userDrawn="1"/>
          </p:nvSpPr>
          <p:spPr>
            <a:xfrm>
              <a:off x="10943963" y="3993211"/>
              <a:ext cx="6555" cy="12145"/>
            </a:xfrm>
            <a:custGeom>
              <a:avLst/>
              <a:gdLst>
                <a:gd name="connsiteX0" fmla="*/ 37 w 2819"/>
                <a:gd name="connsiteY0" fmla="*/ 1892 h 5223"/>
                <a:gd name="connsiteX1" fmla="*/ 310 w 2819"/>
                <a:gd name="connsiteY1" fmla="*/ 4504 h 5223"/>
                <a:gd name="connsiteX2" fmla="*/ 1052 w 2819"/>
                <a:gd name="connsiteY2" fmla="*/ 5224 h 5223"/>
                <a:gd name="connsiteX3" fmla="*/ 2172 w 2819"/>
                <a:gd name="connsiteY3" fmla="*/ 4685 h 5223"/>
                <a:gd name="connsiteX4" fmla="*/ 1900 w 2819"/>
                <a:gd name="connsiteY4" fmla="*/ 448 h 5223"/>
                <a:gd name="connsiteX5" fmla="*/ 1004 w 2819"/>
                <a:gd name="connsiteY5" fmla="*/ 0 h 5223"/>
                <a:gd name="connsiteX6" fmla="*/ 155 w 2819"/>
                <a:gd name="connsiteY6" fmla="*/ 629 h 5223"/>
                <a:gd name="connsiteX7" fmla="*/ 0 w 2819"/>
                <a:gd name="connsiteY7" fmla="*/ 1892 h 5223"/>
                <a:gd name="connsiteX8" fmla="*/ 48 w 2819"/>
                <a:gd name="connsiteY8" fmla="*/ 1892 h 5223"/>
                <a:gd name="connsiteX9" fmla="*/ 37 w 2819"/>
                <a:gd name="connsiteY9" fmla="*/ 1892 h 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3">
                  <a:moveTo>
                    <a:pt x="37" y="1892"/>
                  </a:moveTo>
                  <a:cubicBezTo>
                    <a:pt x="144" y="2969"/>
                    <a:pt x="246" y="3689"/>
                    <a:pt x="310" y="4504"/>
                  </a:cubicBezTo>
                  <a:cubicBezTo>
                    <a:pt x="310" y="4872"/>
                    <a:pt x="310" y="5224"/>
                    <a:pt x="1052" y="5224"/>
                  </a:cubicBezTo>
                  <a:cubicBezTo>
                    <a:pt x="1633" y="5224"/>
                    <a:pt x="1900" y="4952"/>
                    <a:pt x="2172" y="4685"/>
                  </a:cubicBezTo>
                  <a:cubicBezTo>
                    <a:pt x="3651" y="3241"/>
                    <a:pt x="2172" y="1802"/>
                    <a:pt x="1900" y="448"/>
                  </a:cubicBezTo>
                  <a:cubicBezTo>
                    <a:pt x="1900" y="171"/>
                    <a:pt x="1425" y="0"/>
                    <a:pt x="1004" y="0"/>
                  </a:cubicBezTo>
                  <a:cubicBezTo>
                    <a:pt x="256" y="0"/>
                    <a:pt x="256" y="357"/>
                    <a:pt x="155" y="629"/>
                  </a:cubicBezTo>
                  <a:cubicBezTo>
                    <a:pt x="48" y="1167"/>
                    <a:pt x="0" y="1626"/>
                    <a:pt x="0" y="1892"/>
                  </a:cubicBezTo>
                  <a:lnTo>
                    <a:pt x="48" y="1892"/>
                  </a:lnTo>
                  <a:lnTo>
                    <a:pt x="37" y="1892"/>
                  </a:lnTo>
                  <a:close/>
                </a:path>
              </a:pathLst>
            </a:custGeom>
            <a:solidFill>
              <a:srgbClr val="FFFFFF">
                <a:alpha val="30000"/>
              </a:srgbClr>
            </a:solidFill>
            <a:ln w="5331"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00418EC5-2DA7-7C93-3325-635C8A23AAD4}"/>
                </a:ext>
              </a:extLst>
            </p:cNvPr>
            <p:cNvSpPr/>
            <p:nvPr userDrawn="1"/>
          </p:nvSpPr>
          <p:spPr>
            <a:xfrm>
              <a:off x="10988069" y="4000089"/>
              <a:ext cx="16840" cy="5755"/>
            </a:xfrm>
            <a:custGeom>
              <a:avLst/>
              <a:gdLst>
                <a:gd name="connsiteX0" fmla="*/ 7090 w 7242"/>
                <a:gd name="connsiteY0" fmla="*/ 629 h 2475"/>
                <a:gd name="connsiteX1" fmla="*/ 3972 w 7242"/>
                <a:gd name="connsiteY1" fmla="*/ 997 h 2475"/>
                <a:gd name="connsiteX2" fmla="*/ 161 w 7242"/>
                <a:gd name="connsiteY2" fmla="*/ 0 h 2475"/>
                <a:gd name="connsiteX3" fmla="*/ 957 w 7242"/>
                <a:gd name="connsiteY3" fmla="*/ 2164 h 2475"/>
                <a:gd name="connsiteX4" fmla="*/ 6561 w 7242"/>
                <a:gd name="connsiteY4" fmla="*/ 2164 h 2475"/>
                <a:gd name="connsiteX5" fmla="*/ 7090 w 7242"/>
                <a:gd name="connsiteY5" fmla="*/ 629 h 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5">
                  <a:moveTo>
                    <a:pt x="7090" y="629"/>
                  </a:moveTo>
                  <a:cubicBezTo>
                    <a:pt x="6086" y="720"/>
                    <a:pt x="5718" y="2702"/>
                    <a:pt x="3972" y="997"/>
                  </a:cubicBezTo>
                  <a:cubicBezTo>
                    <a:pt x="3444" y="453"/>
                    <a:pt x="1224" y="720"/>
                    <a:pt x="161" y="0"/>
                  </a:cubicBezTo>
                  <a:cubicBezTo>
                    <a:pt x="161" y="810"/>
                    <a:pt x="-532" y="1983"/>
                    <a:pt x="957" y="2164"/>
                  </a:cubicBezTo>
                  <a:cubicBezTo>
                    <a:pt x="2702" y="2436"/>
                    <a:pt x="4704" y="2702"/>
                    <a:pt x="6561" y="2164"/>
                  </a:cubicBezTo>
                  <a:cubicBezTo>
                    <a:pt x="7410" y="1887"/>
                    <a:pt x="7308" y="1258"/>
                    <a:pt x="7090" y="629"/>
                  </a:cubicBezTo>
                  <a:close/>
                </a:path>
              </a:pathLst>
            </a:custGeom>
            <a:solidFill>
              <a:srgbClr val="FFFFFF">
                <a:alpha val="30000"/>
              </a:srgbClr>
            </a:solidFill>
            <a:ln w="5331" cap="flat">
              <a:noFill/>
              <a:prstDash val="solid"/>
              <a:miter/>
            </a:ln>
          </p:spPr>
          <p:txBody>
            <a:bodyPr rtlCol="0" anchor="ctr"/>
            <a:lstStyle/>
            <a:p>
              <a:endParaRPr lang="en-US"/>
            </a:p>
          </p:txBody>
        </p:sp>
        <p:sp>
          <p:nvSpPr>
            <p:cNvPr id="448" name="Freeform 447">
              <a:extLst>
                <a:ext uri="{FF2B5EF4-FFF2-40B4-BE49-F238E27FC236}">
                  <a16:creationId xmlns:a16="http://schemas.microsoft.com/office/drawing/2014/main" id="{D1B21D48-5810-888E-C8D4-19D76E3561F1}"/>
                </a:ext>
              </a:extLst>
            </p:cNvPr>
            <p:cNvSpPr/>
            <p:nvPr userDrawn="1"/>
          </p:nvSpPr>
          <p:spPr>
            <a:xfrm>
              <a:off x="10988692" y="3990777"/>
              <a:ext cx="13403" cy="2383"/>
            </a:xfrm>
            <a:custGeom>
              <a:avLst/>
              <a:gdLst>
                <a:gd name="connsiteX0" fmla="*/ 0 w 5764"/>
                <a:gd name="connsiteY0" fmla="*/ 1026 h 1025"/>
                <a:gd name="connsiteX1" fmla="*/ 5765 w 5764"/>
                <a:gd name="connsiteY1" fmla="*/ 1026 h 1025"/>
                <a:gd name="connsiteX2" fmla="*/ 5610 w 5764"/>
                <a:gd name="connsiteY2" fmla="*/ 210 h 1025"/>
                <a:gd name="connsiteX3" fmla="*/ 165 w 5764"/>
                <a:gd name="connsiteY3" fmla="*/ 391 h 1025"/>
                <a:gd name="connsiteX4" fmla="*/ 11 w 5764"/>
                <a:gd name="connsiteY4" fmla="*/ 1026 h 1025"/>
                <a:gd name="connsiteX5" fmla="*/ 0 w 5764"/>
                <a:gd name="connsiteY5" fmla="*/ 1026 h 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5">
                  <a:moveTo>
                    <a:pt x="0" y="1026"/>
                  </a:moveTo>
                  <a:lnTo>
                    <a:pt x="5765" y="1026"/>
                  </a:lnTo>
                  <a:cubicBezTo>
                    <a:pt x="5765" y="749"/>
                    <a:pt x="5765" y="210"/>
                    <a:pt x="5610" y="210"/>
                  </a:cubicBezTo>
                  <a:cubicBezTo>
                    <a:pt x="3763" y="40"/>
                    <a:pt x="1911" y="-237"/>
                    <a:pt x="165" y="391"/>
                  </a:cubicBezTo>
                  <a:cubicBezTo>
                    <a:pt x="11" y="391"/>
                    <a:pt x="117" y="850"/>
                    <a:pt x="11" y="1026"/>
                  </a:cubicBezTo>
                  <a:lnTo>
                    <a:pt x="0" y="1026"/>
                  </a:lnTo>
                  <a:close/>
                </a:path>
              </a:pathLst>
            </a:custGeom>
            <a:solidFill>
              <a:srgbClr val="FFFFFF">
                <a:alpha val="30000"/>
              </a:srgbClr>
            </a:solidFill>
            <a:ln w="5331"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00D05EC0-9F4F-F98B-1E96-783FFAB97982}"/>
                </a:ext>
              </a:extLst>
            </p:cNvPr>
            <p:cNvSpPr/>
            <p:nvPr userDrawn="1"/>
          </p:nvSpPr>
          <p:spPr>
            <a:xfrm>
              <a:off x="11012612" y="3994648"/>
              <a:ext cx="3881" cy="9431"/>
            </a:xfrm>
            <a:custGeom>
              <a:avLst/>
              <a:gdLst>
                <a:gd name="connsiteX0" fmla="*/ 1669 w 1669"/>
                <a:gd name="connsiteY0" fmla="*/ 4056 h 4056"/>
                <a:gd name="connsiteX1" fmla="*/ 1669 w 1669"/>
                <a:gd name="connsiteY1" fmla="*/ 0 h 4056"/>
                <a:gd name="connsiteX2" fmla="*/ 1669 w 1669"/>
                <a:gd name="connsiteY2" fmla="*/ 4056 h 4056"/>
              </a:gdLst>
              <a:ahLst/>
              <a:cxnLst>
                <a:cxn ang="0">
                  <a:pos x="connsiteX0" y="connsiteY0"/>
                </a:cxn>
                <a:cxn ang="0">
                  <a:pos x="connsiteX1" y="connsiteY1"/>
                </a:cxn>
                <a:cxn ang="0">
                  <a:pos x="connsiteX2" y="connsiteY2"/>
                </a:cxn>
              </a:cxnLst>
              <a:rect l="l" t="t" r="r" b="b"/>
              <a:pathLst>
                <a:path w="1669" h="4056">
                  <a:moveTo>
                    <a:pt x="1669" y="4056"/>
                  </a:moveTo>
                  <a:lnTo>
                    <a:pt x="1669" y="0"/>
                  </a:lnTo>
                  <a:cubicBezTo>
                    <a:pt x="-556" y="629"/>
                    <a:pt x="-556" y="2798"/>
                    <a:pt x="1669" y="4056"/>
                  </a:cubicBezTo>
                  <a:close/>
                </a:path>
              </a:pathLst>
            </a:custGeom>
            <a:solidFill>
              <a:srgbClr val="FFFFFF">
                <a:alpha val="30000"/>
              </a:srgbClr>
            </a:solidFill>
            <a:ln w="5331" cap="flat">
              <a:noFill/>
              <a:prstDash val="solid"/>
              <a:miter/>
            </a:ln>
          </p:spPr>
          <p:txBody>
            <a:bodyPr rtlCol="0" anchor="ctr"/>
            <a:lstStyle/>
            <a:p>
              <a:endParaRPr lang="en-US"/>
            </a:p>
          </p:txBody>
        </p:sp>
        <p:sp>
          <p:nvSpPr>
            <p:cNvPr id="450" name="Freeform 449">
              <a:extLst>
                <a:ext uri="{FF2B5EF4-FFF2-40B4-BE49-F238E27FC236}">
                  <a16:creationId xmlns:a16="http://schemas.microsoft.com/office/drawing/2014/main" id="{36F94808-D4C8-3C97-9FAE-78990B79175B}"/>
                </a:ext>
              </a:extLst>
            </p:cNvPr>
            <p:cNvSpPr/>
            <p:nvPr userDrawn="1"/>
          </p:nvSpPr>
          <p:spPr>
            <a:xfrm>
              <a:off x="11050908" y="3993823"/>
              <a:ext cx="112916" cy="8204"/>
            </a:xfrm>
            <a:custGeom>
              <a:avLst/>
              <a:gdLst>
                <a:gd name="connsiteX0" fmla="*/ 24378 w 48560"/>
                <a:gd name="connsiteY0" fmla="*/ 3505 h 3528"/>
                <a:gd name="connsiteX1" fmla="*/ 46588 w 48560"/>
                <a:gd name="connsiteY1" fmla="*/ 3505 h 3528"/>
                <a:gd name="connsiteX2" fmla="*/ 48488 w 48560"/>
                <a:gd name="connsiteY2" fmla="*/ 3047 h 3528"/>
                <a:gd name="connsiteX3" fmla="*/ 47960 w 48560"/>
                <a:gd name="connsiteY3" fmla="*/ 1783 h 3528"/>
                <a:gd name="connsiteX4" fmla="*/ 43199 w 48560"/>
                <a:gd name="connsiteY4" fmla="*/ 158 h 3528"/>
                <a:gd name="connsiteX5" fmla="*/ 2595 w 48560"/>
                <a:gd name="connsiteY5" fmla="*/ 158 h 3528"/>
                <a:gd name="connsiteX6" fmla="*/ 1 w 48560"/>
                <a:gd name="connsiteY6" fmla="*/ 1512 h 3528"/>
                <a:gd name="connsiteX7" fmla="*/ 2750 w 48560"/>
                <a:gd name="connsiteY7" fmla="*/ 3404 h 3528"/>
                <a:gd name="connsiteX8" fmla="*/ 24378 w 48560"/>
                <a:gd name="connsiteY8" fmla="*/ 3404 h 3528"/>
                <a:gd name="connsiteX9" fmla="*/ 24378 w 48560"/>
                <a:gd name="connsiteY9" fmla="*/ 3494 h 3528"/>
                <a:gd name="connsiteX10" fmla="*/ 24378 w 48560"/>
                <a:gd name="connsiteY10" fmla="*/ 3505 h 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60" h="3528">
                  <a:moveTo>
                    <a:pt x="24378" y="3505"/>
                  </a:moveTo>
                  <a:lnTo>
                    <a:pt x="46588" y="3505"/>
                  </a:lnTo>
                  <a:cubicBezTo>
                    <a:pt x="47330" y="3505"/>
                    <a:pt x="48227" y="3686"/>
                    <a:pt x="48488" y="3047"/>
                  </a:cubicBezTo>
                  <a:cubicBezTo>
                    <a:pt x="48809" y="2599"/>
                    <a:pt x="47960" y="2061"/>
                    <a:pt x="47960" y="1783"/>
                  </a:cubicBezTo>
                  <a:cubicBezTo>
                    <a:pt x="47693" y="-748"/>
                    <a:pt x="45046" y="158"/>
                    <a:pt x="43199" y="158"/>
                  </a:cubicBezTo>
                  <a:lnTo>
                    <a:pt x="2595" y="158"/>
                  </a:lnTo>
                  <a:cubicBezTo>
                    <a:pt x="1117" y="158"/>
                    <a:pt x="-47" y="158"/>
                    <a:pt x="1" y="1512"/>
                  </a:cubicBezTo>
                  <a:cubicBezTo>
                    <a:pt x="1" y="2770"/>
                    <a:pt x="476" y="3494"/>
                    <a:pt x="2750" y="3404"/>
                  </a:cubicBezTo>
                  <a:lnTo>
                    <a:pt x="24378" y="3404"/>
                  </a:lnTo>
                  <a:lnTo>
                    <a:pt x="24378" y="3494"/>
                  </a:lnTo>
                  <a:lnTo>
                    <a:pt x="24378" y="3505"/>
                  </a:lnTo>
                  <a:close/>
                </a:path>
              </a:pathLst>
            </a:custGeom>
            <a:solidFill>
              <a:srgbClr val="FFFFFF">
                <a:alpha val="30000"/>
              </a:srgbClr>
            </a:solidFill>
            <a:ln w="5331"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8BD9C9A0-8D92-78EA-DF86-07119702F073}"/>
                </a:ext>
              </a:extLst>
            </p:cNvPr>
            <p:cNvSpPr/>
            <p:nvPr userDrawn="1"/>
          </p:nvSpPr>
          <p:spPr>
            <a:xfrm>
              <a:off x="10649751" y="1506011"/>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6 w 50560"/>
                <a:gd name="connsiteY4" fmla="*/ 884 h 6567"/>
                <a:gd name="connsiteX5" fmla="*/ 39474 w 50560"/>
                <a:gd name="connsiteY5" fmla="*/ 884 h 6567"/>
                <a:gd name="connsiteX6" fmla="*/ 47512 w 50560"/>
                <a:gd name="connsiteY6" fmla="*/ 162 h 6567"/>
                <a:gd name="connsiteX7" fmla="*/ 49156 w 50560"/>
                <a:gd name="connsiteY7" fmla="*/ 884 h 6567"/>
                <a:gd name="connsiteX8" fmla="*/ 50154 w 50560"/>
                <a:gd name="connsiteY8" fmla="*/ 2958 h 6567"/>
                <a:gd name="connsiteX9" fmla="*/ 47720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6 w 50560"/>
                <a:gd name="connsiteY14" fmla="*/ 4493 h 6567"/>
                <a:gd name="connsiteX15" fmla="*/ 48895 w 50560"/>
                <a:gd name="connsiteY15" fmla="*/ 3233 h 6567"/>
                <a:gd name="connsiteX16" fmla="*/ 44134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6" y="884"/>
                  </a:lnTo>
                  <a:cubicBezTo>
                    <a:pt x="38155" y="884"/>
                    <a:pt x="39164" y="1067"/>
                    <a:pt x="39474" y="884"/>
                  </a:cubicBezTo>
                  <a:cubicBezTo>
                    <a:pt x="41902" y="-743"/>
                    <a:pt x="44865" y="426"/>
                    <a:pt x="47512" y="162"/>
                  </a:cubicBezTo>
                  <a:cubicBezTo>
                    <a:pt x="48089" y="162"/>
                    <a:pt x="49258" y="162"/>
                    <a:pt x="49156" y="884"/>
                  </a:cubicBezTo>
                  <a:cubicBezTo>
                    <a:pt x="49103" y="1697"/>
                    <a:pt x="49845" y="2236"/>
                    <a:pt x="50154" y="2958"/>
                  </a:cubicBezTo>
                  <a:cubicBezTo>
                    <a:pt x="51259" y="4768"/>
                    <a:pt x="50000" y="6568"/>
                    <a:pt x="47720" y="6568"/>
                  </a:cubicBezTo>
                  <a:lnTo>
                    <a:pt x="25254" y="6568"/>
                  </a:lnTo>
                  <a:lnTo>
                    <a:pt x="25356" y="6476"/>
                  </a:lnTo>
                  <a:lnTo>
                    <a:pt x="25366" y="6476"/>
                  </a:lnTo>
                  <a:close/>
                  <a:moveTo>
                    <a:pt x="47523" y="4941"/>
                  </a:moveTo>
                  <a:cubicBezTo>
                    <a:pt x="48265" y="4941"/>
                    <a:pt x="49161" y="5124"/>
                    <a:pt x="49476" y="4493"/>
                  </a:cubicBezTo>
                  <a:cubicBezTo>
                    <a:pt x="49743" y="4036"/>
                    <a:pt x="48895" y="3497"/>
                    <a:pt x="48895" y="3233"/>
                  </a:cubicBezTo>
                  <a:cubicBezTo>
                    <a:pt x="48628" y="701"/>
                    <a:pt x="45980" y="1606"/>
                    <a:pt x="44134"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452" name="Freeform 451">
              <a:extLst>
                <a:ext uri="{FF2B5EF4-FFF2-40B4-BE49-F238E27FC236}">
                  <a16:creationId xmlns:a16="http://schemas.microsoft.com/office/drawing/2014/main" id="{76254050-5869-4BE7-C69D-EF5EF03DCD27}"/>
                </a:ext>
              </a:extLst>
            </p:cNvPr>
            <p:cNvSpPr/>
            <p:nvPr userDrawn="1"/>
          </p:nvSpPr>
          <p:spPr>
            <a:xfrm>
              <a:off x="10617473" y="1509485"/>
              <a:ext cx="21802" cy="12103"/>
            </a:xfrm>
            <a:custGeom>
              <a:avLst/>
              <a:gdLst>
                <a:gd name="connsiteX0" fmla="*/ 9047 w 9376"/>
                <a:gd name="connsiteY0" fmla="*/ 911 h 5205"/>
                <a:gd name="connsiteX1" fmla="*/ 8359 w 9376"/>
                <a:gd name="connsiteY1" fmla="*/ 6 h 5205"/>
                <a:gd name="connsiteX2" fmla="*/ 0 w 9376"/>
                <a:gd name="connsiteY2" fmla="*/ 280 h 5205"/>
                <a:gd name="connsiteX3" fmla="*/ 0 w 9376"/>
                <a:gd name="connsiteY3" fmla="*/ 4337 h 5205"/>
                <a:gd name="connsiteX4" fmla="*/ 8513 w 9376"/>
                <a:gd name="connsiteY4" fmla="*/ 4785 h 5205"/>
                <a:gd name="connsiteX5" fmla="*/ 8989 w 9376"/>
                <a:gd name="connsiteY5" fmla="*/ 1175 h 5205"/>
                <a:gd name="connsiteX6" fmla="*/ 9037 w 9376"/>
                <a:gd name="connsiteY6" fmla="*/ 819 h 5205"/>
                <a:gd name="connsiteX7" fmla="*/ 9037 w 9376"/>
                <a:gd name="connsiteY7" fmla="*/ 911 h 5205"/>
                <a:gd name="connsiteX8" fmla="*/ 9047 w 9376"/>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 h="5205">
                  <a:moveTo>
                    <a:pt x="9047" y="911"/>
                  </a:moveTo>
                  <a:cubicBezTo>
                    <a:pt x="9047" y="911"/>
                    <a:pt x="9047" y="-86"/>
                    <a:pt x="8359" y="6"/>
                  </a:cubicBezTo>
                  <a:cubicBezTo>
                    <a:pt x="5610" y="362"/>
                    <a:pt x="2749" y="-360"/>
                    <a:pt x="0" y="280"/>
                  </a:cubicBezTo>
                  <a:lnTo>
                    <a:pt x="0" y="4337"/>
                  </a:lnTo>
                  <a:cubicBezTo>
                    <a:pt x="2647" y="5598"/>
                    <a:pt x="5866" y="5242"/>
                    <a:pt x="8513" y="4785"/>
                  </a:cubicBezTo>
                  <a:cubicBezTo>
                    <a:pt x="10259" y="4510"/>
                    <a:pt x="8780" y="2446"/>
                    <a:pt x="8989" y="1175"/>
                  </a:cubicBezTo>
                  <a:cubicBezTo>
                    <a:pt x="8989" y="1084"/>
                    <a:pt x="8989"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453" name="Freeform 452">
              <a:extLst>
                <a:ext uri="{FF2B5EF4-FFF2-40B4-BE49-F238E27FC236}">
                  <a16:creationId xmlns:a16="http://schemas.microsoft.com/office/drawing/2014/main" id="{D2734F6D-BB6F-926C-B79F-F03A5AEA656B}"/>
                </a:ext>
              </a:extLst>
            </p:cNvPr>
            <p:cNvSpPr/>
            <p:nvPr userDrawn="1"/>
          </p:nvSpPr>
          <p:spPr>
            <a:xfrm>
              <a:off x="10500367" y="1508674"/>
              <a:ext cx="17037" cy="12624"/>
            </a:xfrm>
            <a:custGeom>
              <a:avLst/>
              <a:gdLst>
                <a:gd name="connsiteX0" fmla="*/ 4031 w 7327"/>
                <a:gd name="connsiteY0" fmla="*/ 0 h 5429"/>
                <a:gd name="connsiteX1" fmla="*/ 12 w 7327"/>
                <a:gd name="connsiteY1" fmla="*/ 1993 h 5429"/>
                <a:gd name="connsiteX2" fmla="*/ 5504 w 7327"/>
                <a:gd name="connsiteY2" fmla="*/ 5419 h 5429"/>
                <a:gd name="connsiteX3" fmla="*/ 7303 w 7327"/>
                <a:gd name="connsiteY3" fmla="*/ 3162 h 5429"/>
                <a:gd name="connsiteX4" fmla="*/ 3914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04" y="5419"/>
                  </a:cubicBezTo>
                  <a:cubicBezTo>
                    <a:pt x="7677" y="5419"/>
                    <a:pt x="7303" y="4067"/>
                    <a:pt x="7303" y="3162"/>
                  </a:cubicBezTo>
                  <a:cubicBezTo>
                    <a:pt x="7303" y="641"/>
                    <a:pt x="6561" y="0"/>
                    <a:pt x="3914"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54" name="Freeform 453">
              <a:extLst>
                <a:ext uri="{FF2B5EF4-FFF2-40B4-BE49-F238E27FC236}">
                  <a16:creationId xmlns:a16="http://schemas.microsoft.com/office/drawing/2014/main" id="{6E637AB7-A30E-B127-FB83-92E5D805A4A9}"/>
                </a:ext>
              </a:extLst>
            </p:cNvPr>
            <p:cNvSpPr/>
            <p:nvPr userDrawn="1"/>
          </p:nvSpPr>
          <p:spPr>
            <a:xfrm>
              <a:off x="10788726" y="1506386"/>
              <a:ext cx="20851" cy="10924"/>
            </a:xfrm>
            <a:custGeom>
              <a:avLst/>
              <a:gdLst>
                <a:gd name="connsiteX0" fmla="*/ 0 w 8967"/>
                <a:gd name="connsiteY0" fmla="*/ 3335 h 4698"/>
                <a:gd name="connsiteX1" fmla="*/ 2221 w 8967"/>
                <a:gd name="connsiteY1" fmla="*/ 4687 h 4698"/>
                <a:gd name="connsiteX2" fmla="*/ 3646 w 8967"/>
                <a:gd name="connsiteY2" fmla="*/ 4687 h 4698"/>
                <a:gd name="connsiteX3" fmla="*/ 7611 w 8967"/>
                <a:gd name="connsiteY3" fmla="*/ 0 h 4698"/>
                <a:gd name="connsiteX4" fmla="*/ 7339 w 8967"/>
                <a:gd name="connsiteY4" fmla="*/ 813 h 4698"/>
                <a:gd name="connsiteX5" fmla="*/ 5071 w 8967"/>
                <a:gd name="connsiteY5" fmla="*/ 813 h 4698"/>
                <a:gd name="connsiteX6" fmla="*/ 203 w 8967"/>
                <a:gd name="connsiteY6" fmla="*/ 3254 h 4698"/>
                <a:gd name="connsiteX7" fmla="*/ 0 w 8967"/>
                <a:gd name="connsiteY7" fmla="*/ 3345 h 4698"/>
                <a:gd name="connsiteX8" fmla="*/ 0 w 8967"/>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7" h="4698">
                  <a:moveTo>
                    <a:pt x="0" y="3335"/>
                  </a:moveTo>
                  <a:cubicBezTo>
                    <a:pt x="0" y="4331"/>
                    <a:pt x="630" y="4779"/>
                    <a:pt x="2221" y="4687"/>
                  </a:cubicBezTo>
                  <a:lnTo>
                    <a:pt x="3646" y="4687"/>
                  </a:lnTo>
                  <a:cubicBezTo>
                    <a:pt x="9191" y="4687"/>
                    <a:pt x="10200" y="3518"/>
                    <a:pt x="7611" y="0"/>
                  </a:cubicBezTo>
                  <a:cubicBezTo>
                    <a:pt x="8353" y="447"/>
                    <a:pt x="8087" y="722"/>
                    <a:pt x="7339" y="813"/>
                  </a:cubicBezTo>
                  <a:lnTo>
                    <a:pt x="5071" y="813"/>
                  </a:lnTo>
                  <a:cubicBezTo>
                    <a:pt x="2375" y="813"/>
                    <a:pt x="731" y="1627"/>
                    <a:pt x="203" y="3254"/>
                  </a:cubicBezTo>
                  <a:cubicBezTo>
                    <a:pt x="203" y="3254"/>
                    <a:pt x="101"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455" name="Freeform 454">
              <a:extLst>
                <a:ext uri="{FF2B5EF4-FFF2-40B4-BE49-F238E27FC236}">
                  <a16:creationId xmlns:a16="http://schemas.microsoft.com/office/drawing/2014/main" id="{7A50282D-2382-2436-8F5F-0D226FF016B2}"/>
                </a:ext>
              </a:extLst>
            </p:cNvPr>
            <p:cNvSpPr/>
            <p:nvPr userDrawn="1"/>
          </p:nvSpPr>
          <p:spPr>
            <a:xfrm>
              <a:off x="10588240" y="1508481"/>
              <a:ext cx="17170" cy="11187"/>
            </a:xfrm>
            <a:custGeom>
              <a:avLst/>
              <a:gdLst>
                <a:gd name="connsiteX0" fmla="*/ 578 w 7384"/>
                <a:gd name="connsiteY0" fmla="*/ 81 h 4811"/>
                <a:gd name="connsiteX1" fmla="*/ 423 w 7384"/>
                <a:gd name="connsiteY1" fmla="*/ 3060 h 4811"/>
                <a:gd name="connsiteX2" fmla="*/ 4234 w 7384"/>
                <a:gd name="connsiteY2" fmla="*/ 4057 h 4811"/>
                <a:gd name="connsiteX3" fmla="*/ 7351 w 7384"/>
                <a:gd name="connsiteY3" fmla="*/ 3701 h 4811"/>
                <a:gd name="connsiteX4" fmla="*/ 6353 w 7384"/>
                <a:gd name="connsiteY4" fmla="*/ 0 h 4811"/>
                <a:gd name="connsiteX5" fmla="*/ 588 w 7384"/>
                <a:gd name="connsiteY5" fmla="*/ 0 h 4811"/>
                <a:gd name="connsiteX6" fmla="*/ 588 w 7384"/>
                <a:gd name="connsiteY6" fmla="*/ 92 h 4811"/>
                <a:gd name="connsiteX7" fmla="*/ 578 w 7384"/>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4" h="4811">
                  <a:moveTo>
                    <a:pt x="578" y="81"/>
                  </a:moveTo>
                  <a:cubicBezTo>
                    <a:pt x="204" y="1078"/>
                    <a:pt x="-426" y="2074"/>
                    <a:pt x="423" y="3060"/>
                  </a:cubicBezTo>
                  <a:cubicBezTo>
                    <a:pt x="1474" y="3782"/>
                    <a:pt x="3812" y="3518"/>
                    <a:pt x="4234" y="4057"/>
                  </a:cubicBezTo>
                  <a:cubicBezTo>
                    <a:pt x="5979" y="5867"/>
                    <a:pt x="6353" y="3874"/>
                    <a:pt x="7351" y="3701"/>
                  </a:cubicBezTo>
                  <a:cubicBezTo>
                    <a:pt x="7458" y="2440"/>
                    <a:pt x="7351" y="1088"/>
                    <a:pt x="6353" y="0"/>
                  </a:cubicBezTo>
                  <a:lnTo>
                    <a:pt x="588" y="0"/>
                  </a:lnTo>
                  <a:lnTo>
                    <a:pt x="588" y="92"/>
                  </a:lnTo>
                  <a:lnTo>
                    <a:pt x="578" y="81"/>
                  </a:lnTo>
                  <a:close/>
                </a:path>
              </a:pathLst>
            </a:custGeom>
            <a:solidFill>
              <a:srgbClr val="FFFFFF">
                <a:alpha val="30000"/>
              </a:srgbClr>
            </a:solidFill>
            <a:ln w="5331" cap="flat">
              <a:noFill/>
              <a:prstDash val="solid"/>
              <a:miter/>
            </a:ln>
          </p:spPr>
          <p:txBody>
            <a:bodyPr rtlCol="0" anchor="ctr"/>
            <a:lstStyle/>
            <a:p>
              <a:endParaRPr lang="en-US"/>
            </a:p>
          </p:txBody>
        </p:sp>
        <p:sp>
          <p:nvSpPr>
            <p:cNvPr id="456" name="Freeform 455">
              <a:extLst>
                <a:ext uri="{FF2B5EF4-FFF2-40B4-BE49-F238E27FC236}">
                  <a16:creationId xmlns:a16="http://schemas.microsoft.com/office/drawing/2014/main" id="{69C8AC1A-13C5-79D7-3CAD-CBC4D79E420F}"/>
                </a:ext>
              </a:extLst>
            </p:cNvPr>
            <p:cNvSpPr/>
            <p:nvPr userDrawn="1"/>
          </p:nvSpPr>
          <p:spPr>
            <a:xfrm>
              <a:off x="10455968" y="1507923"/>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5"/>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457" name="Freeform 456">
              <a:extLst>
                <a:ext uri="{FF2B5EF4-FFF2-40B4-BE49-F238E27FC236}">
                  <a16:creationId xmlns:a16="http://schemas.microsoft.com/office/drawing/2014/main" id="{262249A8-9D6E-BFFF-A4BC-F8943B005F27}"/>
                </a:ext>
              </a:extLst>
            </p:cNvPr>
            <p:cNvSpPr/>
            <p:nvPr userDrawn="1"/>
          </p:nvSpPr>
          <p:spPr>
            <a:xfrm>
              <a:off x="10384918" y="1509206"/>
              <a:ext cx="9024" cy="12505"/>
            </a:xfrm>
            <a:custGeom>
              <a:avLst/>
              <a:gdLst>
                <a:gd name="connsiteX0" fmla="*/ 86 w 3881"/>
                <a:gd name="connsiteY0" fmla="*/ 2226 h 5378"/>
                <a:gd name="connsiteX1" fmla="*/ 550 w 3881"/>
                <a:gd name="connsiteY1" fmla="*/ 4026 h 5378"/>
                <a:gd name="connsiteX2" fmla="*/ 1735 w 3881"/>
                <a:gd name="connsiteY2" fmla="*/ 5378 h 5378"/>
                <a:gd name="connsiteX3" fmla="*/ 3763 w 3881"/>
                <a:gd name="connsiteY3" fmla="*/ 3934 h 5378"/>
                <a:gd name="connsiteX4" fmla="*/ 2749 w 3881"/>
                <a:gd name="connsiteY4" fmla="*/ 508 h 5378"/>
                <a:gd name="connsiteX5" fmla="*/ 640 w 3881"/>
                <a:gd name="connsiteY5" fmla="*/ 508 h 5378"/>
                <a:gd name="connsiteX6" fmla="*/ 0 w 3881"/>
                <a:gd name="connsiteY6" fmla="*/ 2135 h 5378"/>
                <a:gd name="connsiteX7" fmla="*/ 96 w 3881"/>
                <a:gd name="connsiteY7" fmla="*/ 2226 h 5378"/>
                <a:gd name="connsiteX8" fmla="*/ 86 w 3881"/>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 h="5378">
                  <a:moveTo>
                    <a:pt x="86" y="2226"/>
                  </a:moveTo>
                  <a:cubicBezTo>
                    <a:pt x="267" y="2856"/>
                    <a:pt x="454" y="3487"/>
                    <a:pt x="550" y="4026"/>
                  </a:cubicBezTo>
                  <a:cubicBezTo>
                    <a:pt x="640" y="4565"/>
                    <a:pt x="363" y="5378"/>
                    <a:pt x="1735" y="5378"/>
                  </a:cubicBezTo>
                  <a:cubicBezTo>
                    <a:pt x="3112" y="5378"/>
                    <a:pt x="3576" y="4656"/>
                    <a:pt x="3763" y="3934"/>
                  </a:cubicBezTo>
                  <a:cubicBezTo>
                    <a:pt x="4228" y="2673"/>
                    <a:pt x="3213" y="1585"/>
                    <a:pt x="2749" y="508"/>
                  </a:cubicBezTo>
                  <a:cubicBezTo>
                    <a:pt x="2471" y="-214"/>
                    <a:pt x="1190" y="-123"/>
                    <a:pt x="640" y="508"/>
                  </a:cubicBezTo>
                  <a:cubicBezTo>
                    <a:pt x="278" y="965"/>
                    <a:pt x="187" y="1585"/>
                    <a:pt x="0" y="2135"/>
                  </a:cubicBezTo>
                  <a:lnTo>
                    <a:pt x="96" y="2226"/>
                  </a:lnTo>
                  <a:lnTo>
                    <a:pt x="86" y="2226"/>
                  </a:lnTo>
                  <a:close/>
                </a:path>
              </a:pathLst>
            </a:custGeom>
            <a:solidFill>
              <a:srgbClr val="FFFFFF">
                <a:alpha val="30000"/>
              </a:srgbClr>
            </a:solidFill>
            <a:ln w="5331" cap="flat">
              <a:noFill/>
              <a:prstDash val="solid"/>
              <a:miter/>
            </a:ln>
          </p:spPr>
          <p:txBody>
            <a:bodyPr rtlCol="0" anchor="ctr"/>
            <a:lstStyle/>
            <a:p>
              <a:endParaRPr lang="en-US"/>
            </a:p>
          </p:txBody>
        </p:sp>
        <p:sp>
          <p:nvSpPr>
            <p:cNvPr id="458" name="Freeform 457">
              <a:extLst>
                <a:ext uri="{FF2B5EF4-FFF2-40B4-BE49-F238E27FC236}">
                  <a16:creationId xmlns:a16="http://schemas.microsoft.com/office/drawing/2014/main" id="{AEDF99D6-6CAB-1AAD-B14B-0E43CE4CD054}"/>
                </a:ext>
              </a:extLst>
            </p:cNvPr>
            <p:cNvSpPr/>
            <p:nvPr userDrawn="1"/>
          </p:nvSpPr>
          <p:spPr>
            <a:xfrm>
              <a:off x="10566796" y="1506397"/>
              <a:ext cx="7678" cy="13812"/>
            </a:xfrm>
            <a:custGeom>
              <a:avLst/>
              <a:gdLst>
                <a:gd name="connsiteX0" fmla="*/ 112 w 3302"/>
                <a:gd name="connsiteY0" fmla="*/ 3070 h 5940"/>
                <a:gd name="connsiteX1" fmla="*/ 486 w 3302"/>
                <a:gd name="connsiteY1" fmla="*/ 4879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79"/>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459" name="Freeform 458">
              <a:extLst>
                <a:ext uri="{FF2B5EF4-FFF2-40B4-BE49-F238E27FC236}">
                  <a16:creationId xmlns:a16="http://schemas.microsoft.com/office/drawing/2014/main" id="{645BCC57-C531-8212-44E6-53D2F9A92A1E}"/>
                </a:ext>
              </a:extLst>
            </p:cNvPr>
            <p:cNvSpPr/>
            <p:nvPr userDrawn="1"/>
          </p:nvSpPr>
          <p:spPr>
            <a:xfrm>
              <a:off x="10786487" y="1504705"/>
              <a:ext cx="20932" cy="9457"/>
            </a:xfrm>
            <a:custGeom>
              <a:avLst/>
              <a:gdLst>
                <a:gd name="connsiteX0" fmla="*/ 910 w 9002"/>
                <a:gd name="connsiteY0" fmla="*/ 4067 h 4067"/>
                <a:gd name="connsiteX1" fmla="*/ 1065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5" y="4067"/>
                    <a:pt x="1065"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460" name="Freeform 459">
              <a:extLst>
                <a:ext uri="{FF2B5EF4-FFF2-40B4-BE49-F238E27FC236}">
                  <a16:creationId xmlns:a16="http://schemas.microsoft.com/office/drawing/2014/main" id="{A9730975-FC74-3936-A429-F320E3E3EC61}"/>
                </a:ext>
              </a:extLst>
            </p:cNvPr>
            <p:cNvSpPr/>
            <p:nvPr userDrawn="1"/>
          </p:nvSpPr>
          <p:spPr>
            <a:xfrm>
              <a:off x="10617108" y="1511615"/>
              <a:ext cx="25171" cy="11324"/>
            </a:xfrm>
            <a:custGeom>
              <a:avLst/>
              <a:gdLst>
                <a:gd name="connsiteX0" fmla="*/ 9156 w 10825"/>
                <a:gd name="connsiteY0" fmla="*/ 10 h 4870"/>
                <a:gd name="connsiteX1" fmla="*/ 9054 w 10825"/>
                <a:gd name="connsiteY1" fmla="*/ 366 h 4870"/>
                <a:gd name="connsiteX2" fmla="*/ 8579 w 10825"/>
                <a:gd name="connsiteY2" fmla="*/ 3976 h 4870"/>
                <a:gd name="connsiteX3" fmla="*/ 66 w 10825"/>
                <a:gd name="connsiteY3" fmla="*/ 3518 h 4870"/>
                <a:gd name="connsiteX4" fmla="*/ 1811 w 10825"/>
                <a:gd name="connsiteY4" fmla="*/ 4870 h 4870"/>
                <a:gd name="connsiteX5" fmla="*/ 8318 w 10825"/>
                <a:gd name="connsiteY5" fmla="*/ 4870 h 4870"/>
                <a:gd name="connsiteX6" fmla="*/ 10592 w 10825"/>
                <a:gd name="connsiteY6" fmla="*/ 3793 h 4870"/>
                <a:gd name="connsiteX7" fmla="*/ 9220 w 10825"/>
                <a:gd name="connsiteY7" fmla="*/ 0 h 4870"/>
                <a:gd name="connsiteX8" fmla="*/ 9166 w 10825"/>
                <a:gd name="connsiteY8" fmla="*/ 0 h 4870"/>
                <a:gd name="connsiteX9" fmla="*/ 9156 w 10825"/>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5" h="4870">
                  <a:moveTo>
                    <a:pt x="9156" y="10"/>
                  </a:moveTo>
                  <a:cubicBezTo>
                    <a:pt x="9156" y="10"/>
                    <a:pt x="9156" y="193"/>
                    <a:pt x="9054" y="366"/>
                  </a:cubicBezTo>
                  <a:cubicBezTo>
                    <a:pt x="8846" y="1627"/>
                    <a:pt x="10325" y="3711"/>
                    <a:pt x="8579" y="3976"/>
                  </a:cubicBezTo>
                  <a:cubicBezTo>
                    <a:pt x="5932" y="4331"/>
                    <a:pt x="2815" y="4697"/>
                    <a:pt x="66" y="3518"/>
                  </a:cubicBezTo>
                  <a:cubicBezTo>
                    <a:pt x="-201" y="4514"/>
                    <a:pt x="338" y="4870"/>
                    <a:pt x="1811" y="4870"/>
                  </a:cubicBezTo>
                  <a:lnTo>
                    <a:pt x="8318" y="4870"/>
                  </a:lnTo>
                  <a:cubicBezTo>
                    <a:pt x="9321" y="4870"/>
                    <a:pt x="10538" y="4596"/>
                    <a:pt x="10592" y="3793"/>
                  </a:cubicBezTo>
                  <a:cubicBezTo>
                    <a:pt x="10693" y="2440"/>
                    <a:pt x="11542" y="905"/>
                    <a:pt x="9220" y="0"/>
                  </a:cubicBezTo>
                  <a:lnTo>
                    <a:pt x="9166" y="0"/>
                  </a:lnTo>
                  <a:lnTo>
                    <a:pt x="9156" y="10"/>
                  </a:lnTo>
                  <a:close/>
                </a:path>
              </a:pathLst>
            </a:custGeom>
            <a:solidFill>
              <a:srgbClr val="FFFFFF">
                <a:alpha val="30000"/>
              </a:srgbClr>
            </a:solidFill>
            <a:ln w="5331" cap="flat">
              <a:noFill/>
              <a:prstDash val="solid"/>
              <a:miter/>
            </a:ln>
          </p:spPr>
          <p:txBody>
            <a:bodyPr rtlCol="0" anchor="ctr"/>
            <a:lstStyle/>
            <a:p>
              <a:endParaRPr lang="en-US"/>
            </a:p>
          </p:txBody>
        </p:sp>
        <p:sp>
          <p:nvSpPr>
            <p:cNvPr id="461" name="Freeform 460">
              <a:extLst>
                <a:ext uri="{FF2B5EF4-FFF2-40B4-BE49-F238E27FC236}">
                  <a16:creationId xmlns:a16="http://schemas.microsoft.com/office/drawing/2014/main" id="{580B8E0E-616A-1847-CF46-787AD197DC06}"/>
                </a:ext>
              </a:extLst>
            </p:cNvPr>
            <p:cNvSpPr/>
            <p:nvPr userDrawn="1"/>
          </p:nvSpPr>
          <p:spPr>
            <a:xfrm>
              <a:off x="10544952" y="1508711"/>
              <a:ext cx="6555" cy="12152"/>
            </a:xfrm>
            <a:custGeom>
              <a:avLst/>
              <a:gdLst>
                <a:gd name="connsiteX0" fmla="*/ 37 w 2819"/>
                <a:gd name="connsiteY0" fmla="*/ 1891 h 5226"/>
                <a:gd name="connsiteX1" fmla="*/ 309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5" y="3691"/>
                    <a:pt x="309" y="4504"/>
                  </a:cubicBezTo>
                  <a:cubicBezTo>
                    <a:pt x="309" y="4870"/>
                    <a:pt x="309"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462" name="Freeform 461">
              <a:extLst>
                <a:ext uri="{FF2B5EF4-FFF2-40B4-BE49-F238E27FC236}">
                  <a16:creationId xmlns:a16="http://schemas.microsoft.com/office/drawing/2014/main" id="{3DB6BF19-D4CC-7F72-8455-8E2C66028FDF}"/>
                </a:ext>
              </a:extLst>
            </p:cNvPr>
            <p:cNvSpPr/>
            <p:nvPr userDrawn="1"/>
          </p:nvSpPr>
          <p:spPr>
            <a:xfrm>
              <a:off x="10589035" y="1515596"/>
              <a:ext cx="16840" cy="5762"/>
            </a:xfrm>
            <a:custGeom>
              <a:avLst/>
              <a:gdLst>
                <a:gd name="connsiteX0" fmla="*/ 7090 w 7242"/>
                <a:gd name="connsiteY0" fmla="*/ 630 h 2478"/>
                <a:gd name="connsiteX1" fmla="*/ 3972 w 7242"/>
                <a:gd name="connsiteY1" fmla="*/ 996 h 2478"/>
                <a:gd name="connsiteX2" fmla="*/ 161 w 7242"/>
                <a:gd name="connsiteY2" fmla="*/ 0 h 2478"/>
                <a:gd name="connsiteX3" fmla="*/ 957 w 7242"/>
                <a:gd name="connsiteY3" fmla="*/ 2166 h 2478"/>
                <a:gd name="connsiteX4" fmla="*/ 6561 w 7242"/>
                <a:gd name="connsiteY4" fmla="*/ 2166 h 2478"/>
                <a:gd name="connsiteX5" fmla="*/ 7090 w 7242"/>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2" h="2478">
                  <a:moveTo>
                    <a:pt x="7090" y="630"/>
                  </a:moveTo>
                  <a:cubicBezTo>
                    <a:pt x="6086" y="722"/>
                    <a:pt x="5718" y="2705"/>
                    <a:pt x="3972" y="996"/>
                  </a:cubicBezTo>
                  <a:cubicBezTo>
                    <a:pt x="3444" y="458"/>
                    <a:pt x="1224" y="722"/>
                    <a:pt x="161" y="0"/>
                  </a:cubicBezTo>
                  <a:cubicBezTo>
                    <a:pt x="161" y="813"/>
                    <a:pt x="-532" y="1983"/>
                    <a:pt x="957" y="2166"/>
                  </a:cubicBezTo>
                  <a:cubicBezTo>
                    <a:pt x="2702" y="2440"/>
                    <a:pt x="4704" y="2705"/>
                    <a:pt x="6561" y="2166"/>
                  </a:cubicBezTo>
                  <a:cubicBezTo>
                    <a:pt x="7410" y="1891"/>
                    <a:pt x="7308"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463" name="Freeform 462">
              <a:extLst>
                <a:ext uri="{FF2B5EF4-FFF2-40B4-BE49-F238E27FC236}">
                  <a16:creationId xmlns:a16="http://schemas.microsoft.com/office/drawing/2014/main" id="{F503EA43-5771-EE5A-440D-46E9E8929B53}"/>
                </a:ext>
              </a:extLst>
            </p:cNvPr>
            <p:cNvSpPr/>
            <p:nvPr userDrawn="1"/>
          </p:nvSpPr>
          <p:spPr>
            <a:xfrm>
              <a:off x="10589707" y="1506290"/>
              <a:ext cx="13391" cy="2381"/>
            </a:xfrm>
            <a:custGeom>
              <a:avLst/>
              <a:gdLst>
                <a:gd name="connsiteX0" fmla="*/ 0 w 5759"/>
                <a:gd name="connsiteY0" fmla="*/ 1024 h 1024"/>
                <a:gd name="connsiteX1" fmla="*/ 5759 w 5759"/>
                <a:gd name="connsiteY1" fmla="*/ 1024 h 1024"/>
                <a:gd name="connsiteX2" fmla="*/ 5605 w 5759"/>
                <a:gd name="connsiteY2" fmla="*/ 211 h 1024"/>
                <a:gd name="connsiteX3" fmla="*/ 165 w 5759"/>
                <a:gd name="connsiteY3" fmla="*/ 394 h 1024"/>
                <a:gd name="connsiteX4" fmla="*/ 11 w 5759"/>
                <a:gd name="connsiteY4" fmla="*/ 1024 h 1024"/>
                <a:gd name="connsiteX5" fmla="*/ 0 w 5759"/>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1024">
                  <a:moveTo>
                    <a:pt x="0" y="1024"/>
                  </a:moveTo>
                  <a:lnTo>
                    <a:pt x="5759" y="1024"/>
                  </a:lnTo>
                  <a:cubicBezTo>
                    <a:pt x="5759" y="750"/>
                    <a:pt x="5759" y="211"/>
                    <a:pt x="5605" y="211"/>
                  </a:cubicBezTo>
                  <a:cubicBezTo>
                    <a:pt x="3758" y="38"/>
                    <a:pt x="1911" y="-237"/>
                    <a:pt x="165" y="394"/>
                  </a:cubicBezTo>
                  <a:cubicBezTo>
                    <a:pt x="11" y="394"/>
                    <a:pt x="112"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464" name="Freeform 463">
              <a:extLst>
                <a:ext uri="{FF2B5EF4-FFF2-40B4-BE49-F238E27FC236}">
                  <a16:creationId xmlns:a16="http://schemas.microsoft.com/office/drawing/2014/main" id="{CED796E4-51DA-7138-98C5-9C725567B7E1}"/>
                </a:ext>
              </a:extLst>
            </p:cNvPr>
            <p:cNvSpPr/>
            <p:nvPr userDrawn="1"/>
          </p:nvSpPr>
          <p:spPr>
            <a:xfrm>
              <a:off x="10613627" y="1510162"/>
              <a:ext cx="3881" cy="9431"/>
            </a:xfrm>
            <a:custGeom>
              <a:avLst/>
              <a:gdLst>
                <a:gd name="connsiteX0" fmla="*/ 1669 w 1669"/>
                <a:gd name="connsiteY0" fmla="*/ 4057 h 4056"/>
                <a:gd name="connsiteX1" fmla="*/ 1669 w 1669"/>
                <a:gd name="connsiteY1" fmla="*/ 0 h 4056"/>
                <a:gd name="connsiteX2" fmla="*/ 1669 w 1669"/>
                <a:gd name="connsiteY2" fmla="*/ 4057 h 4056"/>
              </a:gdLst>
              <a:ahLst/>
              <a:cxnLst>
                <a:cxn ang="0">
                  <a:pos x="connsiteX0" y="connsiteY0"/>
                </a:cxn>
                <a:cxn ang="0">
                  <a:pos x="connsiteX1" y="connsiteY1"/>
                </a:cxn>
                <a:cxn ang="0">
                  <a:pos x="connsiteX2" y="connsiteY2"/>
                </a:cxn>
              </a:cxnLst>
              <a:rect l="l" t="t" r="r" b="b"/>
              <a:pathLst>
                <a:path w="1669" h="4056">
                  <a:moveTo>
                    <a:pt x="1669" y="4057"/>
                  </a:moveTo>
                  <a:lnTo>
                    <a:pt x="1669" y="0"/>
                  </a:lnTo>
                  <a:cubicBezTo>
                    <a:pt x="-556" y="630"/>
                    <a:pt x="-556" y="2796"/>
                    <a:pt x="1669" y="4057"/>
                  </a:cubicBezTo>
                  <a:close/>
                </a:path>
              </a:pathLst>
            </a:custGeom>
            <a:solidFill>
              <a:srgbClr val="FFFFFF">
                <a:alpha val="30000"/>
              </a:srgbClr>
            </a:solidFill>
            <a:ln w="5331" cap="flat">
              <a:noFill/>
              <a:prstDash val="solid"/>
              <a:miter/>
            </a:ln>
          </p:spPr>
          <p:txBody>
            <a:bodyPr rtlCol="0" anchor="ctr"/>
            <a:lstStyle/>
            <a:p>
              <a:endParaRPr lang="en-US"/>
            </a:p>
          </p:txBody>
        </p:sp>
        <p:sp>
          <p:nvSpPr>
            <p:cNvPr id="465" name="Freeform 464">
              <a:extLst>
                <a:ext uri="{FF2B5EF4-FFF2-40B4-BE49-F238E27FC236}">
                  <a16:creationId xmlns:a16="http://schemas.microsoft.com/office/drawing/2014/main" id="{81653261-AB32-AA4D-4DD3-52D577657A97}"/>
                </a:ext>
              </a:extLst>
            </p:cNvPr>
            <p:cNvSpPr/>
            <p:nvPr userDrawn="1"/>
          </p:nvSpPr>
          <p:spPr>
            <a:xfrm>
              <a:off x="10651922" y="1509339"/>
              <a:ext cx="112905" cy="8199"/>
            </a:xfrm>
            <a:custGeom>
              <a:avLst/>
              <a:gdLst>
                <a:gd name="connsiteX0" fmla="*/ 24379 w 48555"/>
                <a:gd name="connsiteY0" fmla="*/ 3502 h 3526"/>
                <a:gd name="connsiteX1" fmla="*/ 46583 w 48555"/>
                <a:gd name="connsiteY1" fmla="*/ 3502 h 3526"/>
                <a:gd name="connsiteX2" fmla="*/ 48483 w 48555"/>
                <a:gd name="connsiteY2" fmla="*/ 3045 h 3526"/>
                <a:gd name="connsiteX3" fmla="*/ 47955 w 48555"/>
                <a:gd name="connsiteY3" fmla="*/ 1784 h 3526"/>
                <a:gd name="connsiteX4" fmla="*/ 43194 w 48555"/>
                <a:gd name="connsiteY4" fmla="*/ 157 h 3526"/>
                <a:gd name="connsiteX5" fmla="*/ 2591 w 48555"/>
                <a:gd name="connsiteY5" fmla="*/ 157 h 3526"/>
                <a:gd name="connsiteX6" fmla="*/ 2 w 48555"/>
                <a:gd name="connsiteY6" fmla="*/ 1510 h 3526"/>
                <a:gd name="connsiteX7" fmla="*/ 2751 w 48555"/>
                <a:gd name="connsiteY7" fmla="*/ 3401 h 3526"/>
                <a:gd name="connsiteX8" fmla="*/ 24379 w 48555"/>
                <a:gd name="connsiteY8" fmla="*/ 3401 h 3526"/>
                <a:gd name="connsiteX9" fmla="*/ 24379 w 48555"/>
                <a:gd name="connsiteY9" fmla="*/ 3492 h 3526"/>
                <a:gd name="connsiteX10" fmla="*/ 24379 w 48555"/>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5" h="3526">
                  <a:moveTo>
                    <a:pt x="24379" y="3502"/>
                  </a:moveTo>
                  <a:lnTo>
                    <a:pt x="46583" y="3502"/>
                  </a:lnTo>
                  <a:cubicBezTo>
                    <a:pt x="47325" y="3502"/>
                    <a:pt x="48227" y="3685"/>
                    <a:pt x="48483" y="3045"/>
                  </a:cubicBezTo>
                  <a:cubicBezTo>
                    <a:pt x="48804" y="2597"/>
                    <a:pt x="47955" y="2059"/>
                    <a:pt x="47955" y="1784"/>
                  </a:cubicBezTo>
                  <a:cubicBezTo>
                    <a:pt x="47688" y="-748"/>
                    <a:pt x="45046" y="157"/>
                    <a:pt x="43194" y="157"/>
                  </a:cubicBezTo>
                  <a:lnTo>
                    <a:pt x="2591"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466" name="Freeform 465">
              <a:extLst>
                <a:ext uri="{FF2B5EF4-FFF2-40B4-BE49-F238E27FC236}">
                  <a16:creationId xmlns:a16="http://schemas.microsoft.com/office/drawing/2014/main" id="{A030E2E0-ADED-FEC8-6186-A5976C30288B}"/>
                </a:ext>
              </a:extLst>
            </p:cNvPr>
            <p:cNvSpPr/>
            <p:nvPr/>
          </p:nvSpPr>
          <p:spPr>
            <a:xfrm>
              <a:off x="9532255" y="1415690"/>
              <a:ext cx="117567" cy="15270"/>
            </a:xfrm>
            <a:custGeom>
              <a:avLst/>
              <a:gdLst>
                <a:gd name="connsiteX0" fmla="*/ 25366 w 50560"/>
                <a:gd name="connsiteY0" fmla="*/ 6476 h 6567"/>
                <a:gd name="connsiteX1" fmla="*/ 5174 w 50560"/>
                <a:gd name="connsiteY1" fmla="*/ 6476 h 6567"/>
                <a:gd name="connsiteX2" fmla="*/ 39 w 50560"/>
                <a:gd name="connsiteY2" fmla="*/ 3050 h 6567"/>
                <a:gd name="connsiteX3" fmla="*/ 3263 w 50560"/>
                <a:gd name="connsiteY3" fmla="*/ 884 h 6567"/>
                <a:gd name="connsiteX4" fmla="*/ 37520 w 50560"/>
                <a:gd name="connsiteY4" fmla="*/ 884 h 6567"/>
                <a:gd name="connsiteX5" fmla="*/ 39474 w 50560"/>
                <a:gd name="connsiteY5" fmla="*/ 884 h 6567"/>
                <a:gd name="connsiteX6" fmla="*/ 47512 w 50560"/>
                <a:gd name="connsiteY6" fmla="*/ 162 h 6567"/>
                <a:gd name="connsiteX7" fmla="*/ 49151 w 50560"/>
                <a:gd name="connsiteY7" fmla="*/ 884 h 6567"/>
                <a:gd name="connsiteX8" fmla="*/ 50154 w 50560"/>
                <a:gd name="connsiteY8" fmla="*/ 2958 h 6567"/>
                <a:gd name="connsiteX9" fmla="*/ 47715 w 50560"/>
                <a:gd name="connsiteY9" fmla="*/ 6568 h 6567"/>
                <a:gd name="connsiteX10" fmla="*/ 25254 w 50560"/>
                <a:gd name="connsiteY10" fmla="*/ 6568 h 6567"/>
                <a:gd name="connsiteX11" fmla="*/ 25356 w 50560"/>
                <a:gd name="connsiteY11" fmla="*/ 6476 h 6567"/>
                <a:gd name="connsiteX12" fmla="*/ 25366 w 50560"/>
                <a:gd name="connsiteY12" fmla="*/ 6476 h 6567"/>
                <a:gd name="connsiteX13" fmla="*/ 47523 w 50560"/>
                <a:gd name="connsiteY13" fmla="*/ 4941 h 6567"/>
                <a:gd name="connsiteX14" fmla="*/ 49471 w 50560"/>
                <a:gd name="connsiteY14" fmla="*/ 4493 h 6567"/>
                <a:gd name="connsiteX15" fmla="*/ 48894 w 50560"/>
                <a:gd name="connsiteY15" fmla="*/ 3233 h 6567"/>
                <a:gd name="connsiteX16" fmla="*/ 44133 w 50560"/>
                <a:gd name="connsiteY16" fmla="*/ 1606 h 6567"/>
                <a:gd name="connsiteX17" fmla="*/ 3530 w 50560"/>
                <a:gd name="connsiteY17" fmla="*/ 1606 h 6567"/>
                <a:gd name="connsiteX18" fmla="*/ 990 w 50560"/>
                <a:gd name="connsiteY18" fmla="*/ 2958 h 6567"/>
                <a:gd name="connsiteX19" fmla="*/ 3738 w 50560"/>
                <a:gd name="connsiteY19" fmla="*/ 4849 h 6567"/>
                <a:gd name="connsiteX20" fmla="*/ 47512 w 50560"/>
                <a:gd name="connsiteY20" fmla="*/ 4849 h 6567"/>
                <a:gd name="connsiteX21" fmla="*/ 47512 w 50560"/>
                <a:gd name="connsiteY21" fmla="*/ 4941 h 6567"/>
                <a:gd name="connsiteX22" fmla="*/ 47523 w 50560"/>
                <a:gd name="connsiteY22" fmla="*/ 4941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60" h="6567">
                  <a:moveTo>
                    <a:pt x="25366" y="6476"/>
                  </a:moveTo>
                  <a:lnTo>
                    <a:pt x="5174" y="6476"/>
                  </a:lnTo>
                  <a:cubicBezTo>
                    <a:pt x="-217" y="6476"/>
                    <a:pt x="413" y="7107"/>
                    <a:pt x="39" y="3050"/>
                  </a:cubicBezTo>
                  <a:cubicBezTo>
                    <a:pt x="-115" y="975"/>
                    <a:pt x="39" y="884"/>
                    <a:pt x="3263" y="884"/>
                  </a:cubicBezTo>
                  <a:lnTo>
                    <a:pt x="37520" y="884"/>
                  </a:lnTo>
                  <a:cubicBezTo>
                    <a:pt x="38155" y="884"/>
                    <a:pt x="39164" y="1067"/>
                    <a:pt x="39474" y="884"/>
                  </a:cubicBezTo>
                  <a:cubicBezTo>
                    <a:pt x="41902" y="-743"/>
                    <a:pt x="44865" y="426"/>
                    <a:pt x="47512" y="162"/>
                  </a:cubicBezTo>
                  <a:cubicBezTo>
                    <a:pt x="48089" y="162"/>
                    <a:pt x="49258" y="162"/>
                    <a:pt x="49151" y="884"/>
                  </a:cubicBezTo>
                  <a:cubicBezTo>
                    <a:pt x="49103" y="1697"/>
                    <a:pt x="49845" y="2236"/>
                    <a:pt x="50154" y="2958"/>
                  </a:cubicBezTo>
                  <a:cubicBezTo>
                    <a:pt x="51259" y="4768"/>
                    <a:pt x="49999" y="6568"/>
                    <a:pt x="47715" y="6568"/>
                  </a:cubicBezTo>
                  <a:lnTo>
                    <a:pt x="25254" y="6568"/>
                  </a:lnTo>
                  <a:lnTo>
                    <a:pt x="25356" y="6476"/>
                  </a:lnTo>
                  <a:lnTo>
                    <a:pt x="25366" y="6476"/>
                  </a:lnTo>
                  <a:close/>
                  <a:moveTo>
                    <a:pt x="47523" y="4941"/>
                  </a:moveTo>
                  <a:cubicBezTo>
                    <a:pt x="48265" y="4941"/>
                    <a:pt x="49161" y="5124"/>
                    <a:pt x="49471" y="4493"/>
                  </a:cubicBezTo>
                  <a:cubicBezTo>
                    <a:pt x="49743" y="4036"/>
                    <a:pt x="48894" y="3497"/>
                    <a:pt x="48894" y="3233"/>
                  </a:cubicBezTo>
                  <a:cubicBezTo>
                    <a:pt x="48628" y="701"/>
                    <a:pt x="45980" y="1606"/>
                    <a:pt x="44133" y="1606"/>
                  </a:cubicBezTo>
                  <a:lnTo>
                    <a:pt x="3530" y="1606"/>
                  </a:lnTo>
                  <a:cubicBezTo>
                    <a:pt x="2052" y="1606"/>
                    <a:pt x="888" y="1606"/>
                    <a:pt x="990" y="2958"/>
                  </a:cubicBezTo>
                  <a:cubicBezTo>
                    <a:pt x="990" y="4219"/>
                    <a:pt x="1411" y="4941"/>
                    <a:pt x="3738" y="4849"/>
                  </a:cubicBezTo>
                  <a:lnTo>
                    <a:pt x="47512" y="4849"/>
                  </a:lnTo>
                  <a:lnTo>
                    <a:pt x="47512" y="4941"/>
                  </a:lnTo>
                  <a:lnTo>
                    <a:pt x="47523" y="4941"/>
                  </a:lnTo>
                  <a:close/>
                </a:path>
              </a:pathLst>
            </a:custGeom>
            <a:solidFill>
              <a:srgbClr val="FFFFFF">
                <a:alpha val="30000"/>
              </a:srgbClr>
            </a:solidFill>
            <a:ln w="5331" cap="flat">
              <a:noFill/>
              <a:prstDash val="solid"/>
              <a:miter/>
            </a:ln>
          </p:spPr>
          <p:txBody>
            <a:bodyPr rtlCol="0" anchor="ctr"/>
            <a:lstStyle/>
            <a:p>
              <a:endParaRPr lang="en-US"/>
            </a:p>
          </p:txBody>
        </p:sp>
        <p:sp>
          <p:nvSpPr>
            <p:cNvPr id="467" name="Freeform 466">
              <a:extLst>
                <a:ext uri="{FF2B5EF4-FFF2-40B4-BE49-F238E27FC236}">
                  <a16:creationId xmlns:a16="http://schemas.microsoft.com/office/drawing/2014/main" id="{E8F354B3-7806-2F9F-5031-7D2524B13194}"/>
                </a:ext>
              </a:extLst>
            </p:cNvPr>
            <p:cNvSpPr/>
            <p:nvPr/>
          </p:nvSpPr>
          <p:spPr>
            <a:xfrm>
              <a:off x="9499992" y="1419141"/>
              <a:ext cx="21788" cy="12103"/>
            </a:xfrm>
            <a:custGeom>
              <a:avLst/>
              <a:gdLst>
                <a:gd name="connsiteX0" fmla="*/ 9047 w 9370"/>
                <a:gd name="connsiteY0" fmla="*/ 911 h 5205"/>
                <a:gd name="connsiteX1" fmla="*/ 8353 w 9370"/>
                <a:gd name="connsiteY1" fmla="*/ 6 h 5205"/>
                <a:gd name="connsiteX2" fmla="*/ 0 w 9370"/>
                <a:gd name="connsiteY2" fmla="*/ 280 h 5205"/>
                <a:gd name="connsiteX3" fmla="*/ 0 w 9370"/>
                <a:gd name="connsiteY3" fmla="*/ 4337 h 5205"/>
                <a:gd name="connsiteX4" fmla="*/ 8508 w 9370"/>
                <a:gd name="connsiteY4" fmla="*/ 4785 h 5205"/>
                <a:gd name="connsiteX5" fmla="*/ 8983 w 9370"/>
                <a:gd name="connsiteY5" fmla="*/ 1175 h 5205"/>
                <a:gd name="connsiteX6" fmla="*/ 9037 w 9370"/>
                <a:gd name="connsiteY6" fmla="*/ 819 h 5205"/>
                <a:gd name="connsiteX7" fmla="*/ 9037 w 9370"/>
                <a:gd name="connsiteY7" fmla="*/ 911 h 5205"/>
                <a:gd name="connsiteX8" fmla="*/ 9047 w 9370"/>
                <a:gd name="connsiteY8" fmla="*/ 911 h 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0" h="5205">
                  <a:moveTo>
                    <a:pt x="9047" y="911"/>
                  </a:moveTo>
                  <a:cubicBezTo>
                    <a:pt x="9047" y="911"/>
                    <a:pt x="9047" y="-86"/>
                    <a:pt x="8353" y="6"/>
                  </a:cubicBezTo>
                  <a:cubicBezTo>
                    <a:pt x="5604" y="362"/>
                    <a:pt x="2743" y="-360"/>
                    <a:pt x="0" y="280"/>
                  </a:cubicBezTo>
                  <a:lnTo>
                    <a:pt x="0" y="4337"/>
                  </a:lnTo>
                  <a:cubicBezTo>
                    <a:pt x="2642" y="5598"/>
                    <a:pt x="5866" y="5242"/>
                    <a:pt x="8508" y="4785"/>
                  </a:cubicBezTo>
                  <a:cubicBezTo>
                    <a:pt x="10253" y="4510"/>
                    <a:pt x="8775" y="2446"/>
                    <a:pt x="8983" y="1175"/>
                  </a:cubicBezTo>
                  <a:cubicBezTo>
                    <a:pt x="8983" y="1084"/>
                    <a:pt x="8983" y="992"/>
                    <a:pt x="9037" y="819"/>
                  </a:cubicBezTo>
                  <a:lnTo>
                    <a:pt x="9037" y="911"/>
                  </a:lnTo>
                  <a:lnTo>
                    <a:pt x="9047" y="911"/>
                  </a:lnTo>
                  <a:close/>
                </a:path>
              </a:pathLst>
            </a:custGeom>
            <a:solidFill>
              <a:srgbClr val="FFFFFF">
                <a:alpha val="30000"/>
              </a:srgbClr>
            </a:solidFill>
            <a:ln w="5331" cap="flat">
              <a:noFill/>
              <a:prstDash val="solid"/>
              <a:miter/>
            </a:ln>
          </p:spPr>
          <p:txBody>
            <a:bodyPr rtlCol="0" anchor="ctr"/>
            <a:lstStyle/>
            <a:p>
              <a:endParaRPr lang="en-US"/>
            </a:p>
          </p:txBody>
        </p:sp>
        <p:sp>
          <p:nvSpPr>
            <p:cNvPr id="468" name="Freeform 467">
              <a:extLst>
                <a:ext uri="{FF2B5EF4-FFF2-40B4-BE49-F238E27FC236}">
                  <a16:creationId xmlns:a16="http://schemas.microsoft.com/office/drawing/2014/main" id="{B1AB5031-F756-65CE-0D61-25A328166B34}"/>
                </a:ext>
              </a:extLst>
            </p:cNvPr>
            <p:cNvSpPr/>
            <p:nvPr/>
          </p:nvSpPr>
          <p:spPr>
            <a:xfrm>
              <a:off x="9382934" y="1418329"/>
              <a:ext cx="17037" cy="12624"/>
            </a:xfrm>
            <a:custGeom>
              <a:avLst/>
              <a:gdLst>
                <a:gd name="connsiteX0" fmla="*/ 4031 w 7327"/>
                <a:gd name="connsiteY0" fmla="*/ 0 h 5429"/>
                <a:gd name="connsiteX1" fmla="*/ 12 w 7327"/>
                <a:gd name="connsiteY1" fmla="*/ 1993 h 5429"/>
                <a:gd name="connsiteX2" fmla="*/ 5510 w 7327"/>
                <a:gd name="connsiteY2" fmla="*/ 5419 h 5429"/>
                <a:gd name="connsiteX3" fmla="*/ 7303 w 7327"/>
                <a:gd name="connsiteY3" fmla="*/ 3162 h 5429"/>
                <a:gd name="connsiteX4" fmla="*/ 3919 w 7327"/>
                <a:gd name="connsiteY4" fmla="*/ 0 h 5429"/>
                <a:gd name="connsiteX5" fmla="*/ 4021 w 7327"/>
                <a:gd name="connsiteY5" fmla="*/ 0 h 5429"/>
                <a:gd name="connsiteX6" fmla="*/ 4031 w 7327"/>
                <a:gd name="connsiteY6" fmla="*/ 0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 h="5429">
                  <a:moveTo>
                    <a:pt x="4031" y="0"/>
                  </a:moveTo>
                  <a:cubicBezTo>
                    <a:pt x="386" y="0"/>
                    <a:pt x="-89" y="366"/>
                    <a:pt x="12" y="1993"/>
                  </a:cubicBezTo>
                  <a:cubicBezTo>
                    <a:pt x="167" y="5053"/>
                    <a:pt x="807" y="5511"/>
                    <a:pt x="5510" y="5419"/>
                  </a:cubicBezTo>
                  <a:cubicBezTo>
                    <a:pt x="7677" y="5419"/>
                    <a:pt x="7303" y="4067"/>
                    <a:pt x="7303" y="3162"/>
                  </a:cubicBezTo>
                  <a:cubicBezTo>
                    <a:pt x="7303" y="641"/>
                    <a:pt x="6561" y="0"/>
                    <a:pt x="3919" y="0"/>
                  </a:cubicBezTo>
                  <a:lnTo>
                    <a:pt x="4021" y="0"/>
                  </a:lnTo>
                  <a:lnTo>
                    <a:pt x="4031" y="0"/>
                  </a:lnTo>
                  <a:close/>
                </a:path>
              </a:pathLst>
            </a:custGeom>
            <a:solidFill>
              <a:srgbClr val="FFFFFF">
                <a:alpha val="30000"/>
              </a:srgbClr>
            </a:solidFill>
            <a:ln w="5331" cap="flat">
              <a:no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556E916B-4D5C-349F-90A2-681C1BD97C80}"/>
                </a:ext>
              </a:extLst>
            </p:cNvPr>
            <p:cNvSpPr/>
            <p:nvPr/>
          </p:nvSpPr>
          <p:spPr>
            <a:xfrm>
              <a:off x="9671219" y="1416030"/>
              <a:ext cx="20863" cy="10924"/>
            </a:xfrm>
            <a:custGeom>
              <a:avLst/>
              <a:gdLst>
                <a:gd name="connsiteX0" fmla="*/ 0 w 8972"/>
                <a:gd name="connsiteY0" fmla="*/ 3335 h 4698"/>
                <a:gd name="connsiteX1" fmla="*/ 2226 w 8972"/>
                <a:gd name="connsiteY1" fmla="*/ 4687 h 4698"/>
                <a:gd name="connsiteX2" fmla="*/ 3651 w 8972"/>
                <a:gd name="connsiteY2" fmla="*/ 4687 h 4698"/>
                <a:gd name="connsiteX3" fmla="*/ 7617 w 8972"/>
                <a:gd name="connsiteY3" fmla="*/ 0 h 4698"/>
                <a:gd name="connsiteX4" fmla="*/ 7345 w 8972"/>
                <a:gd name="connsiteY4" fmla="*/ 813 h 4698"/>
                <a:gd name="connsiteX5" fmla="*/ 5076 w 8972"/>
                <a:gd name="connsiteY5" fmla="*/ 813 h 4698"/>
                <a:gd name="connsiteX6" fmla="*/ 208 w 8972"/>
                <a:gd name="connsiteY6" fmla="*/ 3254 h 4698"/>
                <a:gd name="connsiteX7" fmla="*/ 0 w 8972"/>
                <a:gd name="connsiteY7" fmla="*/ 3345 h 4698"/>
                <a:gd name="connsiteX8" fmla="*/ 0 w 8972"/>
                <a:gd name="connsiteY8" fmla="*/ 3335 h 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 h="4698">
                  <a:moveTo>
                    <a:pt x="0" y="3335"/>
                  </a:moveTo>
                  <a:cubicBezTo>
                    <a:pt x="0" y="4331"/>
                    <a:pt x="630" y="4779"/>
                    <a:pt x="2226" y="4687"/>
                  </a:cubicBezTo>
                  <a:lnTo>
                    <a:pt x="3651" y="4687"/>
                  </a:lnTo>
                  <a:cubicBezTo>
                    <a:pt x="9197" y="4687"/>
                    <a:pt x="10205" y="3518"/>
                    <a:pt x="7617" y="0"/>
                  </a:cubicBezTo>
                  <a:cubicBezTo>
                    <a:pt x="8359" y="447"/>
                    <a:pt x="8092" y="722"/>
                    <a:pt x="7345" y="813"/>
                  </a:cubicBezTo>
                  <a:lnTo>
                    <a:pt x="5076" y="813"/>
                  </a:lnTo>
                  <a:cubicBezTo>
                    <a:pt x="2380" y="813"/>
                    <a:pt x="737" y="1627"/>
                    <a:pt x="208" y="3254"/>
                  </a:cubicBezTo>
                  <a:cubicBezTo>
                    <a:pt x="208" y="3254"/>
                    <a:pt x="107" y="3254"/>
                    <a:pt x="0" y="3345"/>
                  </a:cubicBezTo>
                  <a:lnTo>
                    <a:pt x="0" y="3335"/>
                  </a:lnTo>
                  <a:close/>
                </a:path>
              </a:pathLst>
            </a:custGeom>
            <a:solidFill>
              <a:srgbClr val="FFFFFF">
                <a:alpha val="30000"/>
              </a:srgbClr>
            </a:solidFill>
            <a:ln w="5331" cap="flat">
              <a:noFill/>
              <a:prstDash val="solid"/>
              <a:miter/>
            </a:ln>
          </p:spPr>
          <p:txBody>
            <a:bodyPr rtlCol="0" anchor="ctr"/>
            <a:lstStyle/>
            <a:p>
              <a:endParaRPr lang="en-US"/>
            </a:p>
          </p:txBody>
        </p:sp>
        <p:sp>
          <p:nvSpPr>
            <p:cNvPr id="470" name="Freeform 469">
              <a:extLst>
                <a:ext uri="{FF2B5EF4-FFF2-40B4-BE49-F238E27FC236}">
                  <a16:creationId xmlns:a16="http://schemas.microsoft.com/office/drawing/2014/main" id="{DBCB0B57-88AA-37EB-3B31-C943A121527E}"/>
                </a:ext>
              </a:extLst>
            </p:cNvPr>
            <p:cNvSpPr/>
            <p:nvPr/>
          </p:nvSpPr>
          <p:spPr>
            <a:xfrm>
              <a:off x="9470756" y="1418148"/>
              <a:ext cx="17168" cy="11187"/>
            </a:xfrm>
            <a:custGeom>
              <a:avLst/>
              <a:gdLst>
                <a:gd name="connsiteX0" fmla="*/ 574 w 7383"/>
                <a:gd name="connsiteY0" fmla="*/ 81 h 4811"/>
                <a:gd name="connsiteX1" fmla="*/ 419 w 7383"/>
                <a:gd name="connsiteY1" fmla="*/ 3060 h 4811"/>
                <a:gd name="connsiteX2" fmla="*/ 4230 w 7383"/>
                <a:gd name="connsiteY2" fmla="*/ 4057 h 4811"/>
                <a:gd name="connsiteX3" fmla="*/ 7353 w 7383"/>
                <a:gd name="connsiteY3" fmla="*/ 3701 h 4811"/>
                <a:gd name="connsiteX4" fmla="*/ 6349 w 7383"/>
                <a:gd name="connsiteY4" fmla="*/ 0 h 4811"/>
                <a:gd name="connsiteX5" fmla="*/ 584 w 7383"/>
                <a:gd name="connsiteY5" fmla="*/ 0 h 4811"/>
                <a:gd name="connsiteX6" fmla="*/ 584 w 7383"/>
                <a:gd name="connsiteY6" fmla="*/ 92 h 4811"/>
                <a:gd name="connsiteX7" fmla="*/ 574 w 7383"/>
                <a:gd name="connsiteY7" fmla="*/ 81 h 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3" h="4811">
                  <a:moveTo>
                    <a:pt x="574" y="81"/>
                  </a:moveTo>
                  <a:cubicBezTo>
                    <a:pt x="205" y="1078"/>
                    <a:pt x="-424" y="2074"/>
                    <a:pt x="419" y="3060"/>
                  </a:cubicBezTo>
                  <a:cubicBezTo>
                    <a:pt x="1476" y="3782"/>
                    <a:pt x="3808" y="3518"/>
                    <a:pt x="4230" y="4057"/>
                  </a:cubicBezTo>
                  <a:cubicBezTo>
                    <a:pt x="5975" y="5867"/>
                    <a:pt x="6349" y="3874"/>
                    <a:pt x="7353" y="3701"/>
                  </a:cubicBezTo>
                  <a:cubicBezTo>
                    <a:pt x="7454" y="2440"/>
                    <a:pt x="7353" y="1088"/>
                    <a:pt x="6349" y="0"/>
                  </a:cubicBezTo>
                  <a:lnTo>
                    <a:pt x="584" y="0"/>
                  </a:lnTo>
                  <a:lnTo>
                    <a:pt x="584" y="92"/>
                  </a:lnTo>
                  <a:lnTo>
                    <a:pt x="574" y="81"/>
                  </a:lnTo>
                  <a:close/>
                </a:path>
              </a:pathLst>
            </a:custGeom>
            <a:solidFill>
              <a:srgbClr val="FFFFFF">
                <a:alpha val="30000"/>
              </a:srgbClr>
            </a:solidFill>
            <a:ln w="5331" cap="flat">
              <a:noFill/>
              <a:prstDash val="solid"/>
              <a:miter/>
            </a:ln>
          </p:spPr>
          <p:txBody>
            <a:bodyPr rtlCol="0" anchor="ctr"/>
            <a:lstStyle/>
            <a:p>
              <a:endParaRPr lang="en-US"/>
            </a:p>
          </p:txBody>
        </p:sp>
        <p:sp>
          <p:nvSpPr>
            <p:cNvPr id="471" name="Freeform 470">
              <a:extLst>
                <a:ext uri="{FF2B5EF4-FFF2-40B4-BE49-F238E27FC236}">
                  <a16:creationId xmlns:a16="http://schemas.microsoft.com/office/drawing/2014/main" id="{5434553A-FF35-CC15-F2EF-E050502BE593}"/>
                </a:ext>
              </a:extLst>
            </p:cNvPr>
            <p:cNvSpPr/>
            <p:nvPr/>
          </p:nvSpPr>
          <p:spPr>
            <a:xfrm>
              <a:off x="9338474" y="1417581"/>
              <a:ext cx="9550" cy="13326"/>
            </a:xfrm>
            <a:custGeom>
              <a:avLst/>
              <a:gdLst>
                <a:gd name="connsiteX0" fmla="*/ 4059 w 4107"/>
                <a:gd name="connsiteY0" fmla="*/ 3300 h 5731"/>
                <a:gd name="connsiteX1" fmla="*/ 1566 w 4107"/>
                <a:gd name="connsiteY1" fmla="*/ 240 h 5731"/>
                <a:gd name="connsiteX2" fmla="*/ 937 w 4107"/>
                <a:gd name="connsiteY2" fmla="*/ 240 h 5731"/>
                <a:gd name="connsiteX3" fmla="*/ 1043 w 4107"/>
                <a:gd name="connsiteY3" fmla="*/ 5293 h 5731"/>
                <a:gd name="connsiteX4" fmla="*/ 3056 w 4107"/>
                <a:gd name="connsiteY4" fmla="*/ 5293 h 5731"/>
                <a:gd name="connsiteX5" fmla="*/ 4107 w 4107"/>
                <a:gd name="connsiteY5" fmla="*/ 3300 h 5731"/>
                <a:gd name="connsiteX6" fmla="*/ 4059 w 4107"/>
                <a:gd name="connsiteY6" fmla="*/ 3300 h 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7" h="5731">
                  <a:moveTo>
                    <a:pt x="4059" y="3300"/>
                  </a:moveTo>
                  <a:cubicBezTo>
                    <a:pt x="2581" y="2487"/>
                    <a:pt x="4689" y="504"/>
                    <a:pt x="1566" y="240"/>
                  </a:cubicBezTo>
                  <a:cubicBezTo>
                    <a:pt x="1364" y="240"/>
                    <a:pt x="1566" y="-299"/>
                    <a:pt x="937" y="240"/>
                  </a:cubicBezTo>
                  <a:cubicBezTo>
                    <a:pt x="-1076" y="1948"/>
                    <a:pt x="734" y="3574"/>
                    <a:pt x="1043" y="5293"/>
                  </a:cubicBezTo>
                  <a:cubicBezTo>
                    <a:pt x="1043" y="5832"/>
                    <a:pt x="2469" y="5923"/>
                    <a:pt x="3056" y="5293"/>
                  </a:cubicBezTo>
                  <a:cubicBezTo>
                    <a:pt x="3584" y="4754"/>
                    <a:pt x="3798" y="4032"/>
                    <a:pt x="4107" y="3300"/>
                  </a:cubicBezTo>
                  <a:lnTo>
                    <a:pt x="4059" y="3300"/>
                  </a:lnTo>
                  <a:close/>
                </a:path>
              </a:pathLst>
            </a:custGeom>
            <a:solidFill>
              <a:srgbClr val="FFFFFF">
                <a:alpha val="30000"/>
              </a:srgbClr>
            </a:solidFill>
            <a:ln w="5331" cap="flat">
              <a:noFill/>
              <a:prstDash val="solid"/>
              <a:miter/>
            </a:ln>
          </p:spPr>
          <p:txBody>
            <a:bodyPr rtlCol="0" anchor="ctr"/>
            <a:lstStyle/>
            <a:p>
              <a:endParaRPr lang="en-US"/>
            </a:p>
          </p:txBody>
        </p:sp>
        <p:sp>
          <p:nvSpPr>
            <p:cNvPr id="472" name="Freeform 471">
              <a:extLst>
                <a:ext uri="{FF2B5EF4-FFF2-40B4-BE49-F238E27FC236}">
                  <a16:creationId xmlns:a16="http://schemas.microsoft.com/office/drawing/2014/main" id="{C37D4433-B25D-2EC3-6811-6ADF0381B295}"/>
                </a:ext>
              </a:extLst>
            </p:cNvPr>
            <p:cNvSpPr/>
            <p:nvPr/>
          </p:nvSpPr>
          <p:spPr>
            <a:xfrm>
              <a:off x="9267411" y="1418850"/>
              <a:ext cx="9013" cy="12505"/>
            </a:xfrm>
            <a:custGeom>
              <a:avLst/>
              <a:gdLst>
                <a:gd name="connsiteX0" fmla="*/ 80 w 3876"/>
                <a:gd name="connsiteY0" fmla="*/ 2226 h 5378"/>
                <a:gd name="connsiteX1" fmla="*/ 544 w 3876"/>
                <a:gd name="connsiteY1" fmla="*/ 4026 h 5378"/>
                <a:gd name="connsiteX2" fmla="*/ 1735 w 3876"/>
                <a:gd name="connsiteY2" fmla="*/ 5378 h 5378"/>
                <a:gd name="connsiteX3" fmla="*/ 3758 w 3876"/>
                <a:gd name="connsiteY3" fmla="*/ 3934 h 5378"/>
                <a:gd name="connsiteX4" fmla="*/ 2744 w 3876"/>
                <a:gd name="connsiteY4" fmla="*/ 508 h 5378"/>
                <a:gd name="connsiteX5" fmla="*/ 640 w 3876"/>
                <a:gd name="connsiteY5" fmla="*/ 508 h 5378"/>
                <a:gd name="connsiteX6" fmla="*/ 0 w 3876"/>
                <a:gd name="connsiteY6" fmla="*/ 2135 h 5378"/>
                <a:gd name="connsiteX7" fmla="*/ 91 w 3876"/>
                <a:gd name="connsiteY7" fmla="*/ 2226 h 5378"/>
                <a:gd name="connsiteX8" fmla="*/ 80 w 3876"/>
                <a:gd name="connsiteY8" fmla="*/ 2226 h 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 h="5378">
                  <a:moveTo>
                    <a:pt x="80" y="2226"/>
                  </a:moveTo>
                  <a:cubicBezTo>
                    <a:pt x="267" y="2856"/>
                    <a:pt x="454" y="3487"/>
                    <a:pt x="544" y="4026"/>
                  </a:cubicBezTo>
                  <a:cubicBezTo>
                    <a:pt x="640" y="4565"/>
                    <a:pt x="358" y="5378"/>
                    <a:pt x="1735" y="5378"/>
                  </a:cubicBezTo>
                  <a:cubicBezTo>
                    <a:pt x="3106" y="5378"/>
                    <a:pt x="3571" y="4656"/>
                    <a:pt x="3758" y="3934"/>
                  </a:cubicBezTo>
                  <a:cubicBezTo>
                    <a:pt x="4222" y="2673"/>
                    <a:pt x="3208" y="1585"/>
                    <a:pt x="2744" y="508"/>
                  </a:cubicBezTo>
                  <a:cubicBezTo>
                    <a:pt x="2466" y="-214"/>
                    <a:pt x="1185" y="-123"/>
                    <a:pt x="640" y="508"/>
                  </a:cubicBezTo>
                  <a:cubicBezTo>
                    <a:pt x="278" y="965"/>
                    <a:pt x="181" y="1585"/>
                    <a:pt x="0" y="2135"/>
                  </a:cubicBezTo>
                  <a:lnTo>
                    <a:pt x="91" y="2226"/>
                  </a:lnTo>
                  <a:lnTo>
                    <a:pt x="80" y="2226"/>
                  </a:lnTo>
                  <a:close/>
                </a:path>
              </a:pathLst>
            </a:custGeom>
            <a:solidFill>
              <a:srgbClr val="FFFFFF">
                <a:alpha val="30000"/>
              </a:srgbClr>
            </a:solidFill>
            <a:ln w="5331" cap="flat">
              <a:noFill/>
              <a:prstDash val="solid"/>
              <a:miter/>
            </a:ln>
          </p:spPr>
          <p:txBody>
            <a:bodyPr rtlCol="0" anchor="ctr"/>
            <a:lstStyle/>
            <a:p>
              <a:endParaRPr lang="en-US"/>
            </a:p>
          </p:txBody>
        </p:sp>
        <p:sp>
          <p:nvSpPr>
            <p:cNvPr id="473" name="Freeform 472">
              <a:extLst>
                <a:ext uri="{FF2B5EF4-FFF2-40B4-BE49-F238E27FC236}">
                  <a16:creationId xmlns:a16="http://schemas.microsoft.com/office/drawing/2014/main" id="{2CCAE14A-2A9A-22AF-F2B3-9716A01FD772}"/>
                </a:ext>
              </a:extLst>
            </p:cNvPr>
            <p:cNvSpPr/>
            <p:nvPr/>
          </p:nvSpPr>
          <p:spPr>
            <a:xfrm>
              <a:off x="9449326" y="1416067"/>
              <a:ext cx="7678" cy="13812"/>
            </a:xfrm>
            <a:custGeom>
              <a:avLst/>
              <a:gdLst>
                <a:gd name="connsiteX0" fmla="*/ 112 w 3302"/>
                <a:gd name="connsiteY0" fmla="*/ 3070 h 5940"/>
                <a:gd name="connsiteX1" fmla="*/ 486 w 3302"/>
                <a:gd name="connsiteY1" fmla="*/ 4880 h 5940"/>
                <a:gd name="connsiteX2" fmla="*/ 1911 w 3302"/>
                <a:gd name="connsiteY2" fmla="*/ 5866 h 5940"/>
                <a:gd name="connsiteX3" fmla="*/ 2962 w 3302"/>
                <a:gd name="connsiteY3" fmla="*/ 5327 h 5940"/>
                <a:gd name="connsiteX4" fmla="*/ 2220 w 3302"/>
                <a:gd name="connsiteY4" fmla="*/ 182 h 5940"/>
                <a:gd name="connsiteX5" fmla="*/ 368 w 3302"/>
                <a:gd name="connsiteY5" fmla="*/ 640 h 5940"/>
                <a:gd name="connsiteX6" fmla="*/ 0 w 3302"/>
                <a:gd name="connsiteY6" fmla="*/ 2988 h 5940"/>
                <a:gd name="connsiteX7" fmla="*/ 101 w 3302"/>
                <a:gd name="connsiteY7" fmla="*/ 3080 h 5940"/>
                <a:gd name="connsiteX8" fmla="*/ 112 w 3302"/>
                <a:gd name="connsiteY8" fmla="*/ 3070 h 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 h="5940">
                  <a:moveTo>
                    <a:pt x="112" y="3070"/>
                  </a:moveTo>
                  <a:cubicBezTo>
                    <a:pt x="112" y="3070"/>
                    <a:pt x="379" y="4147"/>
                    <a:pt x="486" y="4880"/>
                  </a:cubicBezTo>
                  <a:cubicBezTo>
                    <a:pt x="486" y="5510"/>
                    <a:pt x="1484" y="5601"/>
                    <a:pt x="1911" y="5866"/>
                  </a:cubicBezTo>
                  <a:cubicBezTo>
                    <a:pt x="2386" y="6140"/>
                    <a:pt x="2754" y="5591"/>
                    <a:pt x="2962" y="5327"/>
                  </a:cubicBezTo>
                  <a:cubicBezTo>
                    <a:pt x="3656" y="4605"/>
                    <a:pt x="3229" y="731"/>
                    <a:pt x="2220" y="182"/>
                  </a:cubicBezTo>
                  <a:cubicBezTo>
                    <a:pt x="1473" y="-174"/>
                    <a:pt x="742" y="-1"/>
                    <a:pt x="368" y="640"/>
                  </a:cubicBezTo>
                  <a:cubicBezTo>
                    <a:pt x="0" y="1270"/>
                    <a:pt x="0" y="1992"/>
                    <a:pt x="0" y="2988"/>
                  </a:cubicBezTo>
                  <a:lnTo>
                    <a:pt x="101" y="3080"/>
                  </a:lnTo>
                  <a:lnTo>
                    <a:pt x="112" y="3070"/>
                  </a:lnTo>
                  <a:close/>
                </a:path>
              </a:pathLst>
            </a:custGeom>
            <a:solidFill>
              <a:srgbClr val="FFFFFF">
                <a:alpha val="30000"/>
              </a:srgbClr>
            </a:solidFill>
            <a:ln w="5331" cap="flat">
              <a:noFill/>
              <a:prstDash val="solid"/>
              <a:miter/>
            </a:ln>
          </p:spPr>
          <p:txBody>
            <a:bodyPr rtlCol="0" anchor="ctr"/>
            <a:lstStyle/>
            <a:p>
              <a:endParaRPr lang="en-US"/>
            </a:p>
          </p:txBody>
        </p:sp>
        <p:sp>
          <p:nvSpPr>
            <p:cNvPr id="474" name="Freeform 473">
              <a:extLst>
                <a:ext uri="{FF2B5EF4-FFF2-40B4-BE49-F238E27FC236}">
                  <a16:creationId xmlns:a16="http://schemas.microsoft.com/office/drawing/2014/main" id="{01C0C12A-88F1-D937-9E9E-4F48EDDC3DBA}"/>
                </a:ext>
              </a:extLst>
            </p:cNvPr>
            <p:cNvSpPr/>
            <p:nvPr/>
          </p:nvSpPr>
          <p:spPr>
            <a:xfrm>
              <a:off x="9668994" y="1414360"/>
              <a:ext cx="20932" cy="9457"/>
            </a:xfrm>
            <a:custGeom>
              <a:avLst/>
              <a:gdLst>
                <a:gd name="connsiteX0" fmla="*/ 910 w 9002"/>
                <a:gd name="connsiteY0" fmla="*/ 4067 h 4067"/>
                <a:gd name="connsiteX1" fmla="*/ 1064 w 9002"/>
                <a:gd name="connsiteY1" fmla="*/ 3976 h 4067"/>
                <a:gd name="connsiteX2" fmla="*/ 5927 w 9002"/>
                <a:gd name="connsiteY2" fmla="*/ 1535 h 4067"/>
                <a:gd name="connsiteX3" fmla="*/ 8254 w 9002"/>
                <a:gd name="connsiteY3" fmla="*/ 1535 h 4067"/>
                <a:gd name="connsiteX4" fmla="*/ 8521 w 9002"/>
                <a:gd name="connsiteY4" fmla="*/ 722 h 4067"/>
                <a:gd name="connsiteX5" fmla="*/ 7251 w 9002"/>
                <a:gd name="connsiteY5" fmla="*/ 0 h 4067"/>
                <a:gd name="connsiteX6" fmla="*/ 4182 w 9002"/>
                <a:gd name="connsiteY6" fmla="*/ 0 h 4067"/>
                <a:gd name="connsiteX7" fmla="*/ 798 w 9002"/>
                <a:gd name="connsiteY7" fmla="*/ 4057 h 4067"/>
                <a:gd name="connsiteX8" fmla="*/ 899 w 9002"/>
                <a:gd name="connsiteY8" fmla="*/ 4057 h 4067"/>
                <a:gd name="connsiteX9" fmla="*/ 910 w 9002"/>
                <a:gd name="connsiteY9" fmla="*/ 4067 h 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2" h="4067">
                  <a:moveTo>
                    <a:pt x="910" y="4067"/>
                  </a:moveTo>
                  <a:cubicBezTo>
                    <a:pt x="910" y="4067"/>
                    <a:pt x="1064" y="4067"/>
                    <a:pt x="1064" y="3976"/>
                  </a:cubicBezTo>
                  <a:cubicBezTo>
                    <a:pt x="1694" y="2349"/>
                    <a:pt x="3338" y="1535"/>
                    <a:pt x="5927" y="1535"/>
                  </a:cubicBezTo>
                  <a:lnTo>
                    <a:pt x="8254" y="1535"/>
                  </a:lnTo>
                  <a:cubicBezTo>
                    <a:pt x="8996" y="1535"/>
                    <a:pt x="9359" y="1179"/>
                    <a:pt x="8521" y="722"/>
                  </a:cubicBezTo>
                  <a:cubicBezTo>
                    <a:pt x="8521" y="183"/>
                    <a:pt x="7993" y="0"/>
                    <a:pt x="7251" y="0"/>
                  </a:cubicBezTo>
                  <a:lnTo>
                    <a:pt x="4182" y="0"/>
                  </a:lnTo>
                  <a:cubicBezTo>
                    <a:pt x="168" y="0"/>
                    <a:pt x="-948" y="1352"/>
                    <a:pt x="798" y="4057"/>
                  </a:cubicBezTo>
                  <a:lnTo>
                    <a:pt x="899" y="4057"/>
                  </a:lnTo>
                  <a:lnTo>
                    <a:pt x="910" y="4067"/>
                  </a:lnTo>
                  <a:close/>
                </a:path>
              </a:pathLst>
            </a:custGeom>
            <a:solidFill>
              <a:srgbClr val="FFFFFF">
                <a:alpha val="30000"/>
              </a:srgbClr>
            </a:solidFill>
            <a:ln w="5331" cap="flat">
              <a:noFill/>
              <a:prstDash val="solid"/>
              <a:miter/>
            </a:ln>
          </p:spPr>
          <p:txBody>
            <a:bodyPr rtlCol="0" anchor="ctr"/>
            <a:lstStyle/>
            <a:p>
              <a:endParaRPr lang="en-US"/>
            </a:p>
          </p:txBody>
        </p:sp>
        <p:sp>
          <p:nvSpPr>
            <p:cNvPr id="475" name="Freeform 474">
              <a:extLst>
                <a:ext uri="{FF2B5EF4-FFF2-40B4-BE49-F238E27FC236}">
                  <a16:creationId xmlns:a16="http://schemas.microsoft.com/office/drawing/2014/main" id="{60291E27-49FB-83F6-408E-65E91C26636B}"/>
                </a:ext>
              </a:extLst>
            </p:cNvPr>
            <p:cNvSpPr/>
            <p:nvPr/>
          </p:nvSpPr>
          <p:spPr>
            <a:xfrm>
              <a:off x="9499622" y="1421259"/>
              <a:ext cx="25176" cy="11324"/>
            </a:xfrm>
            <a:custGeom>
              <a:avLst/>
              <a:gdLst>
                <a:gd name="connsiteX0" fmla="*/ 9158 w 10827"/>
                <a:gd name="connsiteY0" fmla="*/ 10 h 4870"/>
                <a:gd name="connsiteX1" fmla="*/ 9051 w 10827"/>
                <a:gd name="connsiteY1" fmla="*/ 366 h 4870"/>
                <a:gd name="connsiteX2" fmla="*/ 8576 w 10827"/>
                <a:gd name="connsiteY2" fmla="*/ 3976 h 4870"/>
                <a:gd name="connsiteX3" fmla="*/ 68 w 10827"/>
                <a:gd name="connsiteY3" fmla="*/ 3518 h 4870"/>
                <a:gd name="connsiteX4" fmla="*/ 1813 w 10827"/>
                <a:gd name="connsiteY4" fmla="*/ 4870 h 4870"/>
                <a:gd name="connsiteX5" fmla="*/ 8320 w 10827"/>
                <a:gd name="connsiteY5" fmla="*/ 4870 h 4870"/>
                <a:gd name="connsiteX6" fmla="*/ 10594 w 10827"/>
                <a:gd name="connsiteY6" fmla="*/ 3793 h 4870"/>
                <a:gd name="connsiteX7" fmla="*/ 9217 w 10827"/>
                <a:gd name="connsiteY7" fmla="*/ 0 h 4870"/>
                <a:gd name="connsiteX8" fmla="*/ 9163 w 10827"/>
                <a:gd name="connsiteY8" fmla="*/ 0 h 4870"/>
                <a:gd name="connsiteX9" fmla="*/ 9158 w 10827"/>
                <a:gd name="connsiteY9" fmla="*/ 10 h 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 h="4870">
                  <a:moveTo>
                    <a:pt x="9158" y="10"/>
                  </a:moveTo>
                  <a:cubicBezTo>
                    <a:pt x="9158" y="10"/>
                    <a:pt x="9158" y="193"/>
                    <a:pt x="9051" y="366"/>
                  </a:cubicBezTo>
                  <a:cubicBezTo>
                    <a:pt x="8848" y="1627"/>
                    <a:pt x="10321" y="3711"/>
                    <a:pt x="8576" y="3976"/>
                  </a:cubicBezTo>
                  <a:cubicBezTo>
                    <a:pt x="5934" y="4331"/>
                    <a:pt x="2811" y="4697"/>
                    <a:pt x="68" y="3518"/>
                  </a:cubicBezTo>
                  <a:cubicBezTo>
                    <a:pt x="-204" y="4514"/>
                    <a:pt x="335" y="4870"/>
                    <a:pt x="1813" y="4870"/>
                  </a:cubicBezTo>
                  <a:lnTo>
                    <a:pt x="8320" y="4870"/>
                  </a:lnTo>
                  <a:cubicBezTo>
                    <a:pt x="9318" y="4870"/>
                    <a:pt x="10540" y="4596"/>
                    <a:pt x="10594" y="3793"/>
                  </a:cubicBezTo>
                  <a:cubicBezTo>
                    <a:pt x="10695" y="2440"/>
                    <a:pt x="11544" y="905"/>
                    <a:pt x="9217" y="0"/>
                  </a:cubicBezTo>
                  <a:lnTo>
                    <a:pt x="9163" y="0"/>
                  </a:lnTo>
                  <a:lnTo>
                    <a:pt x="9158" y="10"/>
                  </a:lnTo>
                  <a:close/>
                </a:path>
              </a:pathLst>
            </a:custGeom>
            <a:solidFill>
              <a:srgbClr val="FFFFFF">
                <a:alpha val="30000"/>
              </a:srgbClr>
            </a:solidFill>
            <a:ln w="5331" cap="flat">
              <a:noFill/>
              <a:prstDash val="solid"/>
              <a:miter/>
            </a:ln>
          </p:spPr>
          <p:txBody>
            <a:bodyPr rtlCol="0" anchor="ctr"/>
            <a:lstStyle/>
            <a:p>
              <a:endParaRPr lang="en-US"/>
            </a:p>
          </p:txBody>
        </p:sp>
        <p:sp>
          <p:nvSpPr>
            <p:cNvPr id="476" name="Freeform 475">
              <a:extLst>
                <a:ext uri="{FF2B5EF4-FFF2-40B4-BE49-F238E27FC236}">
                  <a16:creationId xmlns:a16="http://schemas.microsoft.com/office/drawing/2014/main" id="{653FE591-5D93-B39F-A2D9-A45BC1117598}"/>
                </a:ext>
              </a:extLst>
            </p:cNvPr>
            <p:cNvSpPr/>
            <p:nvPr/>
          </p:nvSpPr>
          <p:spPr>
            <a:xfrm>
              <a:off x="9427459" y="1418366"/>
              <a:ext cx="6555" cy="12152"/>
            </a:xfrm>
            <a:custGeom>
              <a:avLst/>
              <a:gdLst>
                <a:gd name="connsiteX0" fmla="*/ 37 w 2819"/>
                <a:gd name="connsiteY0" fmla="*/ 1891 h 5226"/>
                <a:gd name="connsiteX1" fmla="*/ 310 w 2819"/>
                <a:gd name="connsiteY1" fmla="*/ 4504 h 5226"/>
                <a:gd name="connsiteX2" fmla="*/ 1051 w 2819"/>
                <a:gd name="connsiteY2" fmla="*/ 5226 h 5226"/>
                <a:gd name="connsiteX3" fmla="*/ 2172 w 2819"/>
                <a:gd name="connsiteY3" fmla="*/ 4687 h 5226"/>
                <a:gd name="connsiteX4" fmla="*/ 1900 w 2819"/>
                <a:gd name="connsiteY4" fmla="*/ 447 h 5226"/>
                <a:gd name="connsiteX5" fmla="*/ 1003 w 2819"/>
                <a:gd name="connsiteY5" fmla="*/ 0 h 5226"/>
                <a:gd name="connsiteX6" fmla="*/ 155 w 2819"/>
                <a:gd name="connsiteY6" fmla="*/ 630 h 5226"/>
                <a:gd name="connsiteX7" fmla="*/ 0 w 2819"/>
                <a:gd name="connsiteY7" fmla="*/ 1891 h 5226"/>
                <a:gd name="connsiteX8" fmla="*/ 48 w 2819"/>
                <a:gd name="connsiteY8" fmla="*/ 1891 h 5226"/>
                <a:gd name="connsiteX9" fmla="*/ 37 w 2819"/>
                <a:gd name="connsiteY9" fmla="*/ 1891 h 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 h="5226">
                  <a:moveTo>
                    <a:pt x="37" y="1891"/>
                  </a:moveTo>
                  <a:cubicBezTo>
                    <a:pt x="144" y="2969"/>
                    <a:pt x="246" y="3691"/>
                    <a:pt x="310" y="4504"/>
                  </a:cubicBezTo>
                  <a:cubicBezTo>
                    <a:pt x="310" y="4870"/>
                    <a:pt x="310" y="5226"/>
                    <a:pt x="1051" y="5226"/>
                  </a:cubicBezTo>
                  <a:cubicBezTo>
                    <a:pt x="1633" y="5226"/>
                    <a:pt x="1900" y="4952"/>
                    <a:pt x="2172" y="4687"/>
                  </a:cubicBezTo>
                  <a:cubicBezTo>
                    <a:pt x="3651" y="3243"/>
                    <a:pt x="2172" y="1800"/>
                    <a:pt x="1900" y="447"/>
                  </a:cubicBezTo>
                  <a:cubicBezTo>
                    <a:pt x="1900" y="173"/>
                    <a:pt x="1425" y="0"/>
                    <a:pt x="1003" y="0"/>
                  </a:cubicBezTo>
                  <a:cubicBezTo>
                    <a:pt x="256" y="0"/>
                    <a:pt x="256" y="356"/>
                    <a:pt x="155" y="630"/>
                  </a:cubicBezTo>
                  <a:cubicBezTo>
                    <a:pt x="48" y="1169"/>
                    <a:pt x="0" y="1627"/>
                    <a:pt x="0" y="1891"/>
                  </a:cubicBezTo>
                  <a:lnTo>
                    <a:pt x="48" y="1891"/>
                  </a:lnTo>
                  <a:lnTo>
                    <a:pt x="37" y="1891"/>
                  </a:lnTo>
                  <a:close/>
                </a:path>
              </a:pathLst>
            </a:custGeom>
            <a:solidFill>
              <a:srgbClr val="FFFFFF">
                <a:alpha val="30000"/>
              </a:srgbClr>
            </a:solidFill>
            <a:ln w="5331" cap="flat">
              <a:noFill/>
              <a:prstDash val="solid"/>
              <a:miter/>
            </a:ln>
          </p:spPr>
          <p:txBody>
            <a:bodyPr rtlCol="0" anchor="ctr"/>
            <a:lstStyle/>
            <a:p>
              <a:endParaRPr lang="en-US"/>
            </a:p>
          </p:txBody>
        </p:sp>
        <p:sp>
          <p:nvSpPr>
            <p:cNvPr id="477" name="Freeform 476">
              <a:extLst>
                <a:ext uri="{FF2B5EF4-FFF2-40B4-BE49-F238E27FC236}">
                  <a16:creationId xmlns:a16="http://schemas.microsoft.com/office/drawing/2014/main" id="{6422222E-287E-B826-F948-C3052CB928DB}"/>
                </a:ext>
              </a:extLst>
            </p:cNvPr>
            <p:cNvSpPr/>
            <p:nvPr/>
          </p:nvSpPr>
          <p:spPr>
            <a:xfrm>
              <a:off x="9471576" y="1425289"/>
              <a:ext cx="16842" cy="5762"/>
            </a:xfrm>
            <a:custGeom>
              <a:avLst/>
              <a:gdLst>
                <a:gd name="connsiteX0" fmla="*/ 7090 w 7243"/>
                <a:gd name="connsiteY0" fmla="*/ 630 h 2478"/>
                <a:gd name="connsiteX1" fmla="*/ 3973 w 7243"/>
                <a:gd name="connsiteY1" fmla="*/ 996 h 2478"/>
                <a:gd name="connsiteX2" fmla="*/ 161 w 7243"/>
                <a:gd name="connsiteY2" fmla="*/ 0 h 2478"/>
                <a:gd name="connsiteX3" fmla="*/ 957 w 7243"/>
                <a:gd name="connsiteY3" fmla="*/ 2166 h 2478"/>
                <a:gd name="connsiteX4" fmla="*/ 6567 w 7243"/>
                <a:gd name="connsiteY4" fmla="*/ 2166 h 2478"/>
                <a:gd name="connsiteX5" fmla="*/ 7090 w 7243"/>
                <a:gd name="connsiteY5" fmla="*/ 630 h 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 h="2478">
                  <a:moveTo>
                    <a:pt x="7090" y="630"/>
                  </a:moveTo>
                  <a:cubicBezTo>
                    <a:pt x="6092" y="722"/>
                    <a:pt x="5718" y="2705"/>
                    <a:pt x="3973" y="996"/>
                  </a:cubicBezTo>
                  <a:cubicBezTo>
                    <a:pt x="3444" y="458"/>
                    <a:pt x="1224" y="722"/>
                    <a:pt x="161" y="0"/>
                  </a:cubicBezTo>
                  <a:cubicBezTo>
                    <a:pt x="161" y="813"/>
                    <a:pt x="-532" y="1983"/>
                    <a:pt x="957" y="2166"/>
                  </a:cubicBezTo>
                  <a:cubicBezTo>
                    <a:pt x="2702" y="2440"/>
                    <a:pt x="4704" y="2705"/>
                    <a:pt x="6567" y="2166"/>
                  </a:cubicBezTo>
                  <a:cubicBezTo>
                    <a:pt x="7410" y="1891"/>
                    <a:pt x="7309" y="1261"/>
                    <a:pt x="7090" y="630"/>
                  </a:cubicBezTo>
                  <a:close/>
                </a:path>
              </a:pathLst>
            </a:custGeom>
            <a:solidFill>
              <a:srgbClr val="FFFFFF">
                <a:alpha val="30000"/>
              </a:srgbClr>
            </a:solidFill>
            <a:ln w="5331" cap="flat">
              <a:noFill/>
              <a:prstDash val="solid"/>
              <a:miter/>
            </a:ln>
          </p:spPr>
          <p:txBody>
            <a:bodyPr rtlCol="0" anchor="ctr"/>
            <a:lstStyle/>
            <a:p>
              <a:endParaRPr lang="en-US"/>
            </a:p>
          </p:txBody>
        </p:sp>
        <p:sp>
          <p:nvSpPr>
            <p:cNvPr id="478" name="Freeform 477">
              <a:extLst>
                <a:ext uri="{FF2B5EF4-FFF2-40B4-BE49-F238E27FC236}">
                  <a16:creationId xmlns:a16="http://schemas.microsoft.com/office/drawing/2014/main" id="{FA4BE3FA-B5F9-5D54-1A7C-8BA343DD0354}"/>
                </a:ext>
              </a:extLst>
            </p:cNvPr>
            <p:cNvSpPr/>
            <p:nvPr/>
          </p:nvSpPr>
          <p:spPr>
            <a:xfrm>
              <a:off x="9472225" y="1415957"/>
              <a:ext cx="13403" cy="2381"/>
            </a:xfrm>
            <a:custGeom>
              <a:avLst/>
              <a:gdLst>
                <a:gd name="connsiteX0" fmla="*/ 0 w 5764"/>
                <a:gd name="connsiteY0" fmla="*/ 1024 h 1024"/>
                <a:gd name="connsiteX1" fmla="*/ 5765 w 5764"/>
                <a:gd name="connsiteY1" fmla="*/ 1024 h 1024"/>
                <a:gd name="connsiteX2" fmla="*/ 5610 w 5764"/>
                <a:gd name="connsiteY2" fmla="*/ 211 h 1024"/>
                <a:gd name="connsiteX3" fmla="*/ 165 w 5764"/>
                <a:gd name="connsiteY3" fmla="*/ 394 h 1024"/>
                <a:gd name="connsiteX4" fmla="*/ 11 w 5764"/>
                <a:gd name="connsiteY4" fmla="*/ 1024 h 1024"/>
                <a:gd name="connsiteX5" fmla="*/ 0 w 5764"/>
                <a:gd name="connsiteY5" fmla="*/ 1024 h 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4" h="1024">
                  <a:moveTo>
                    <a:pt x="0" y="1024"/>
                  </a:moveTo>
                  <a:lnTo>
                    <a:pt x="5765" y="1024"/>
                  </a:lnTo>
                  <a:cubicBezTo>
                    <a:pt x="5765" y="750"/>
                    <a:pt x="5765" y="211"/>
                    <a:pt x="5610" y="211"/>
                  </a:cubicBezTo>
                  <a:cubicBezTo>
                    <a:pt x="3763" y="38"/>
                    <a:pt x="1911" y="-237"/>
                    <a:pt x="165" y="394"/>
                  </a:cubicBezTo>
                  <a:cubicBezTo>
                    <a:pt x="11" y="394"/>
                    <a:pt x="118" y="851"/>
                    <a:pt x="11" y="1024"/>
                  </a:cubicBezTo>
                  <a:lnTo>
                    <a:pt x="0" y="1024"/>
                  </a:lnTo>
                  <a:close/>
                </a:path>
              </a:pathLst>
            </a:custGeom>
            <a:solidFill>
              <a:srgbClr val="FFFFFF">
                <a:alpha val="30000"/>
              </a:srgbClr>
            </a:solidFill>
            <a:ln w="5331" cap="flat">
              <a:noFill/>
              <a:prstDash val="solid"/>
              <a:miter/>
            </a:ln>
          </p:spPr>
          <p:txBody>
            <a:bodyPr rtlCol="0" anchor="ctr"/>
            <a:lstStyle/>
            <a:p>
              <a:endParaRPr lang="en-US"/>
            </a:p>
          </p:txBody>
        </p:sp>
        <p:sp>
          <p:nvSpPr>
            <p:cNvPr id="479" name="Freeform 478">
              <a:extLst>
                <a:ext uri="{FF2B5EF4-FFF2-40B4-BE49-F238E27FC236}">
                  <a16:creationId xmlns:a16="http://schemas.microsoft.com/office/drawing/2014/main" id="{CA046AB9-5455-A6E8-C8C3-A82E6F909913}"/>
                </a:ext>
              </a:extLst>
            </p:cNvPr>
            <p:cNvSpPr/>
            <p:nvPr/>
          </p:nvSpPr>
          <p:spPr>
            <a:xfrm>
              <a:off x="9496155" y="1419806"/>
              <a:ext cx="3872" cy="9457"/>
            </a:xfrm>
            <a:custGeom>
              <a:avLst/>
              <a:gdLst>
                <a:gd name="connsiteX0" fmla="*/ 1665 w 1665"/>
                <a:gd name="connsiteY0" fmla="*/ 4067 h 4067"/>
                <a:gd name="connsiteX1" fmla="*/ 1665 w 1665"/>
                <a:gd name="connsiteY1" fmla="*/ 0 h 4067"/>
                <a:gd name="connsiteX2" fmla="*/ 1665 w 1665"/>
                <a:gd name="connsiteY2" fmla="*/ 4057 h 4067"/>
                <a:gd name="connsiteX3" fmla="*/ 1665 w 1665"/>
                <a:gd name="connsiteY3" fmla="*/ 4067 h 4067"/>
              </a:gdLst>
              <a:ahLst/>
              <a:cxnLst>
                <a:cxn ang="0">
                  <a:pos x="connsiteX0" y="connsiteY0"/>
                </a:cxn>
                <a:cxn ang="0">
                  <a:pos x="connsiteX1" y="connsiteY1"/>
                </a:cxn>
                <a:cxn ang="0">
                  <a:pos x="connsiteX2" y="connsiteY2"/>
                </a:cxn>
                <a:cxn ang="0">
                  <a:pos x="connsiteX3" y="connsiteY3"/>
                </a:cxn>
              </a:cxnLst>
              <a:rect l="l" t="t" r="r" b="b"/>
              <a:pathLst>
                <a:path w="1665" h="4067">
                  <a:moveTo>
                    <a:pt x="1665" y="4067"/>
                  </a:moveTo>
                  <a:lnTo>
                    <a:pt x="1665" y="0"/>
                  </a:lnTo>
                  <a:cubicBezTo>
                    <a:pt x="-555" y="630"/>
                    <a:pt x="-555" y="2796"/>
                    <a:pt x="1665" y="4057"/>
                  </a:cubicBezTo>
                  <a:lnTo>
                    <a:pt x="1665" y="4067"/>
                  </a:lnTo>
                  <a:close/>
                </a:path>
              </a:pathLst>
            </a:custGeom>
            <a:solidFill>
              <a:srgbClr val="FFFFFF">
                <a:alpha val="30000"/>
              </a:srgbClr>
            </a:solidFill>
            <a:ln w="5331" cap="flat">
              <a:noFill/>
              <a:prstDash val="solid"/>
              <a:miter/>
            </a:ln>
          </p:spPr>
          <p:txBody>
            <a:bodyPr rtlCol="0" anchor="ctr"/>
            <a:lstStyle/>
            <a:p>
              <a:endParaRPr lang="en-US"/>
            </a:p>
          </p:txBody>
        </p:sp>
        <p:sp>
          <p:nvSpPr>
            <p:cNvPr id="480" name="Freeform 479">
              <a:extLst>
                <a:ext uri="{FF2B5EF4-FFF2-40B4-BE49-F238E27FC236}">
                  <a16:creationId xmlns:a16="http://schemas.microsoft.com/office/drawing/2014/main" id="{0EA10504-F343-41B5-DB67-C9665231E2BD}"/>
                </a:ext>
              </a:extLst>
            </p:cNvPr>
            <p:cNvSpPr/>
            <p:nvPr/>
          </p:nvSpPr>
          <p:spPr>
            <a:xfrm>
              <a:off x="9534429" y="1419032"/>
              <a:ext cx="112912" cy="8199"/>
            </a:xfrm>
            <a:custGeom>
              <a:avLst/>
              <a:gdLst>
                <a:gd name="connsiteX0" fmla="*/ 24379 w 48558"/>
                <a:gd name="connsiteY0" fmla="*/ 3502 h 3526"/>
                <a:gd name="connsiteX1" fmla="*/ 46583 w 48558"/>
                <a:gd name="connsiteY1" fmla="*/ 3502 h 3526"/>
                <a:gd name="connsiteX2" fmla="*/ 48489 w 48558"/>
                <a:gd name="connsiteY2" fmla="*/ 3045 h 3526"/>
                <a:gd name="connsiteX3" fmla="*/ 47960 w 48558"/>
                <a:gd name="connsiteY3" fmla="*/ 1784 h 3526"/>
                <a:gd name="connsiteX4" fmla="*/ 43199 w 48558"/>
                <a:gd name="connsiteY4" fmla="*/ 157 h 3526"/>
                <a:gd name="connsiteX5" fmla="*/ 2596 w 48558"/>
                <a:gd name="connsiteY5" fmla="*/ 157 h 3526"/>
                <a:gd name="connsiteX6" fmla="*/ 2 w 48558"/>
                <a:gd name="connsiteY6" fmla="*/ 1510 h 3526"/>
                <a:gd name="connsiteX7" fmla="*/ 2751 w 48558"/>
                <a:gd name="connsiteY7" fmla="*/ 3401 h 3526"/>
                <a:gd name="connsiteX8" fmla="*/ 24379 w 48558"/>
                <a:gd name="connsiteY8" fmla="*/ 3401 h 3526"/>
                <a:gd name="connsiteX9" fmla="*/ 24379 w 48558"/>
                <a:gd name="connsiteY9" fmla="*/ 3492 h 3526"/>
                <a:gd name="connsiteX10" fmla="*/ 24379 w 48558"/>
                <a:gd name="connsiteY10" fmla="*/ 3502 h 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8" h="3526">
                  <a:moveTo>
                    <a:pt x="24379" y="3502"/>
                  </a:moveTo>
                  <a:lnTo>
                    <a:pt x="46583" y="3502"/>
                  </a:lnTo>
                  <a:cubicBezTo>
                    <a:pt x="47330" y="3502"/>
                    <a:pt x="48227" y="3685"/>
                    <a:pt x="48489" y="3045"/>
                  </a:cubicBezTo>
                  <a:cubicBezTo>
                    <a:pt x="48804" y="2597"/>
                    <a:pt x="47960" y="2059"/>
                    <a:pt x="47960" y="1784"/>
                  </a:cubicBezTo>
                  <a:cubicBezTo>
                    <a:pt x="47688" y="-748"/>
                    <a:pt x="45046" y="157"/>
                    <a:pt x="43199" y="157"/>
                  </a:cubicBezTo>
                  <a:lnTo>
                    <a:pt x="2596" y="157"/>
                  </a:lnTo>
                  <a:cubicBezTo>
                    <a:pt x="1117" y="157"/>
                    <a:pt x="-52" y="157"/>
                    <a:pt x="2" y="1510"/>
                  </a:cubicBezTo>
                  <a:cubicBezTo>
                    <a:pt x="2" y="2770"/>
                    <a:pt x="477" y="3492"/>
                    <a:pt x="2751" y="3401"/>
                  </a:cubicBezTo>
                  <a:lnTo>
                    <a:pt x="24379" y="3401"/>
                  </a:lnTo>
                  <a:lnTo>
                    <a:pt x="24379" y="3492"/>
                  </a:lnTo>
                  <a:lnTo>
                    <a:pt x="24379" y="3502"/>
                  </a:lnTo>
                  <a:close/>
                </a:path>
              </a:pathLst>
            </a:custGeom>
            <a:solidFill>
              <a:srgbClr val="FFFFFF">
                <a:alpha val="30000"/>
              </a:srgbClr>
            </a:solidFill>
            <a:ln w="5331" cap="flat">
              <a:noFill/>
              <a:prstDash val="solid"/>
              <a:miter/>
            </a:ln>
          </p:spPr>
          <p:txBody>
            <a:bodyPr rtlCol="0" anchor="ctr"/>
            <a:lstStyle/>
            <a:p>
              <a:endParaRPr lang="en-US"/>
            </a:p>
          </p:txBody>
        </p:sp>
        <p:sp>
          <p:nvSpPr>
            <p:cNvPr id="496" name="Freeform 495">
              <a:extLst>
                <a:ext uri="{FF2B5EF4-FFF2-40B4-BE49-F238E27FC236}">
                  <a16:creationId xmlns:a16="http://schemas.microsoft.com/office/drawing/2014/main" id="{46B77E3B-F147-053A-523D-2E23BCC3950D}"/>
                </a:ext>
              </a:extLst>
            </p:cNvPr>
            <p:cNvSpPr/>
            <p:nvPr userDrawn="1"/>
          </p:nvSpPr>
          <p:spPr>
            <a:xfrm>
              <a:off x="10216721" y="2577020"/>
              <a:ext cx="98378" cy="11540"/>
            </a:xfrm>
            <a:custGeom>
              <a:avLst/>
              <a:gdLst>
                <a:gd name="connsiteX0" fmla="*/ 21396 w 42308"/>
                <a:gd name="connsiteY0" fmla="*/ 4941 h 4963"/>
                <a:gd name="connsiteX1" fmla="*/ 39912 w 42308"/>
                <a:gd name="connsiteY1" fmla="*/ 4961 h 4963"/>
                <a:gd name="connsiteX2" fmla="*/ 42309 w 42308"/>
                <a:gd name="connsiteY2" fmla="*/ 3416 h 4963"/>
                <a:gd name="connsiteX3" fmla="*/ 42261 w 42308"/>
                <a:gd name="connsiteY3" fmla="*/ 2145 h 4963"/>
                <a:gd name="connsiteX4" fmla="*/ 38685 w 42308"/>
                <a:gd name="connsiteY4" fmla="*/ 0 h 4963"/>
                <a:gd name="connsiteX5" fmla="*/ 3350 w 42308"/>
                <a:gd name="connsiteY5" fmla="*/ 0 h 4963"/>
                <a:gd name="connsiteX6" fmla="*/ 366 w 42308"/>
                <a:gd name="connsiteY6" fmla="*/ 2837 h 4963"/>
                <a:gd name="connsiteX7" fmla="*/ 1081 w 42308"/>
                <a:gd name="connsiteY7" fmla="*/ 4758 h 4963"/>
                <a:gd name="connsiteX8" fmla="*/ 4962 w 42308"/>
                <a:gd name="connsiteY8" fmla="*/ 4931 h 4963"/>
                <a:gd name="connsiteX9" fmla="*/ 21396 w 42308"/>
                <a:gd name="connsiteY9" fmla="*/ 4931 h 4963"/>
                <a:gd name="connsiteX10" fmla="*/ 21396 w 42308"/>
                <a:gd name="connsiteY10" fmla="*/ 4941 h 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8" h="4963">
                  <a:moveTo>
                    <a:pt x="21396" y="4941"/>
                  </a:moveTo>
                  <a:cubicBezTo>
                    <a:pt x="27561" y="4941"/>
                    <a:pt x="33747" y="4891"/>
                    <a:pt x="39912" y="4961"/>
                  </a:cubicBezTo>
                  <a:cubicBezTo>
                    <a:pt x="41668" y="4961"/>
                    <a:pt x="42309" y="4504"/>
                    <a:pt x="42309" y="3416"/>
                  </a:cubicBezTo>
                  <a:cubicBezTo>
                    <a:pt x="42309" y="2989"/>
                    <a:pt x="42309" y="2572"/>
                    <a:pt x="42261" y="2145"/>
                  </a:cubicBezTo>
                  <a:cubicBezTo>
                    <a:pt x="41973" y="193"/>
                    <a:pt x="41578" y="0"/>
                    <a:pt x="38685" y="0"/>
                  </a:cubicBezTo>
                  <a:lnTo>
                    <a:pt x="3350" y="0"/>
                  </a:lnTo>
                  <a:cubicBezTo>
                    <a:pt x="596" y="0"/>
                    <a:pt x="-685" y="1108"/>
                    <a:pt x="366" y="2837"/>
                  </a:cubicBezTo>
                  <a:cubicBezTo>
                    <a:pt x="761" y="3487"/>
                    <a:pt x="147" y="4494"/>
                    <a:pt x="1081" y="4758"/>
                  </a:cubicBezTo>
                  <a:cubicBezTo>
                    <a:pt x="2224" y="5073"/>
                    <a:pt x="3670" y="4931"/>
                    <a:pt x="4962" y="4931"/>
                  </a:cubicBezTo>
                  <a:lnTo>
                    <a:pt x="21396" y="4931"/>
                  </a:lnTo>
                  <a:lnTo>
                    <a:pt x="21396" y="4941"/>
                  </a:lnTo>
                  <a:close/>
                </a:path>
              </a:pathLst>
            </a:custGeom>
            <a:solidFill>
              <a:srgbClr val="FFFFFF">
                <a:alpha val="30000"/>
              </a:srgbClr>
            </a:solidFill>
            <a:ln w="5331" cap="flat">
              <a:noFill/>
              <a:prstDash val="solid"/>
              <a:miter/>
            </a:ln>
          </p:spPr>
          <p:txBody>
            <a:bodyPr rtlCol="0" anchor="ctr"/>
            <a:lstStyle/>
            <a:p>
              <a:endParaRPr lang="en-US"/>
            </a:p>
          </p:txBody>
        </p:sp>
        <p:sp>
          <p:nvSpPr>
            <p:cNvPr id="497" name="Freeform 496">
              <a:extLst>
                <a:ext uri="{FF2B5EF4-FFF2-40B4-BE49-F238E27FC236}">
                  <a16:creationId xmlns:a16="http://schemas.microsoft.com/office/drawing/2014/main" id="{47D66BB7-C68B-086F-855B-5F7E85AC6721}"/>
                </a:ext>
              </a:extLst>
            </p:cNvPr>
            <p:cNvSpPr/>
            <p:nvPr userDrawn="1"/>
          </p:nvSpPr>
          <p:spPr>
            <a:xfrm>
              <a:off x="10362933" y="2576136"/>
              <a:ext cx="300679" cy="10355"/>
            </a:xfrm>
            <a:custGeom>
              <a:avLst/>
              <a:gdLst>
                <a:gd name="connsiteX0" fmla="*/ 128146 w 129308"/>
                <a:gd name="connsiteY0" fmla="*/ 4433 h 4453"/>
                <a:gd name="connsiteX1" fmla="*/ 128044 w 129308"/>
                <a:gd name="connsiteY1" fmla="*/ 915 h 4453"/>
                <a:gd name="connsiteX2" fmla="*/ 118367 w 129308"/>
                <a:gd name="connsiteY2" fmla="*/ 0 h 4453"/>
                <a:gd name="connsiteX3" fmla="*/ 11786 w 129308"/>
                <a:gd name="connsiteY3" fmla="*/ 0 h 4453"/>
                <a:gd name="connsiteX4" fmla="*/ 0 w 129308"/>
                <a:gd name="connsiteY4" fmla="*/ 3396 h 4453"/>
                <a:gd name="connsiteX5" fmla="*/ 1879 w 129308"/>
                <a:gd name="connsiteY5" fmla="*/ 4454 h 4453"/>
                <a:gd name="connsiteX6" fmla="*/ 128130 w 129308"/>
                <a:gd name="connsiteY6" fmla="*/ 4454 h 4453"/>
                <a:gd name="connsiteX7" fmla="*/ 128146 w 129308"/>
                <a:gd name="connsiteY7" fmla="*/ 4433 h 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08" h="4453">
                  <a:moveTo>
                    <a:pt x="128146" y="4433"/>
                  </a:moveTo>
                  <a:cubicBezTo>
                    <a:pt x="130574" y="3762"/>
                    <a:pt x="128519" y="1566"/>
                    <a:pt x="128044" y="915"/>
                  </a:cubicBezTo>
                  <a:cubicBezTo>
                    <a:pt x="127382" y="-20"/>
                    <a:pt x="122499" y="0"/>
                    <a:pt x="118367" y="0"/>
                  </a:cubicBezTo>
                  <a:lnTo>
                    <a:pt x="11786" y="0"/>
                  </a:lnTo>
                  <a:cubicBezTo>
                    <a:pt x="10676" y="0"/>
                    <a:pt x="-74" y="529"/>
                    <a:pt x="0" y="3396"/>
                  </a:cubicBezTo>
                  <a:cubicBezTo>
                    <a:pt x="854" y="3762"/>
                    <a:pt x="1271" y="4097"/>
                    <a:pt x="1879" y="4454"/>
                  </a:cubicBezTo>
                  <a:lnTo>
                    <a:pt x="128130" y="4454"/>
                  </a:lnTo>
                  <a:lnTo>
                    <a:pt x="128146" y="4433"/>
                  </a:lnTo>
                  <a:close/>
                </a:path>
              </a:pathLst>
            </a:custGeom>
            <a:solidFill>
              <a:srgbClr val="FFFFFF">
                <a:alpha val="30000"/>
              </a:srgbClr>
            </a:solidFill>
            <a:ln w="5331" cap="flat">
              <a:noFill/>
              <a:prstDash val="solid"/>
              <a:miter/>
            </a:ln>
          </p:spPr>
          <p:txBody>
            <a:bodyPr rtlCol="0" anchor="ctr"/>
            <a:lstStyle/>
            <a:p>
              <a:endParaRPr lang="en-US"/>
            </a:p>
          </p:txBody>
        </p:sp>
        <p:sp>
          <p:nvSpPr>
            <p:cNvPr id="498" name="Freeform 497">
              <a:extLst>
                <a:ext uri="{FF2B5EF4-FFF2-40B4-BE49-F238E27FC236}">
                  <a16:creationId xmlns:a16="http://schemas.microsoft.com/office/drawing/2014/main" id="{9D089C1D-CD13-7890-AF3A-85EE2034A199}"/>
                </a:ext>
              </a:extLst>
            </p:cNvPr>
            <p:cNvSpPr/>
            <p:nvPr userDrawn="1"/>
          </p:nvSpPr>
          <p:spPr>
            <a:xfrm>
              <a:off x="10337194" y="2575759"/>
              <a:ext cx="7325" cy="12687"/>
            </a:xfrm>
            <a:custGeom>
              <a:avLst/>
              <a:gdLst>
                <a:gd name="connsiteX0" fmla="*/ 1591 w 3150"/>
                <a:gd name="connsiteY0" fmla="*/ 5440 h 5456"/>
                <a:gd name="connsiteX1" fmla="*/ 3149 w 3150"/>
                <a:gd name="connsiteY1" fmla="*/ 3660 h 5456"/>
                <a:gd name="connsiteX2" fmla="*/ 1340 w 3150"/>
                <a:gd name="connsiteY2" fmla="*/ 0 h 5456"/>
                <a:gd name="connsiteX3" fmla="*/ 0 w 3150"/>
                <a:gd name="connsiteY3" fmla="*/ 2094 h 5456"/>
                <a:gd name="connsiteX4" fmla="*/ 1612 w 3150"/>
                <a:gd name="connsiteY4" fmla="*/ 5440 h 5456"/>
                <a:gd name="connsiteX5" fmla="*/ 1591 w 3150"/>
                <a:gd name="connsiteY5" fmla="*/ 5440 h 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 h="5456">
                  <a:moveTo>
                    <a:pt x="1591" y="5440"/>
                  </a:moveTo>
                  <a:cubicBezTo>
                    <a:pt x="2290" y="5440"/>
                    <a:pt x="3128" y="5755"/>
                    <a:pt x="3149" y="3660"/>
                  </a:cubicBezTo>
                  <a:cubicBezTo>
                    <a:pt x="3171" y="773"/>
                    <a:pt x="2808" y="20"/>
                    <a:pt x="1340" y="0"/>
                  </a:cubicBezTo>
                  <a:cubicBezTo>
                    <a:pt x="112" y="0"/>
                    <a:pt x="0" y="214"/>
                    <a:pt x="0" y="2094"/>
                  </a:cubicBezTo>
                  <a:cubicBezTo>
                    <a:pt x="0" y="5104"/>
                    <a:pt x="176" y="5440"/>
                    <a:pt x="1612" y="5440"/>
                  </a:cubicBezTo>
                  <a:lnTo>
                    <a:pt x="1591" y="5440"/>
                  </a:lnTo>
                  <a:close/>
                </a:path>
              </a:pathLst>
            </a:custGeom>
            <a:solidFill>
              <a:srgbClr val="FFFFFF">
                <a:alpha val="30000"/>
              </a:srgbClr>
            </a:solidFill>
            <a:ln w="5331" cap="flat">
              <a:noFill/>
              <a:prstDash val="solid"/>
              <a:miter/>
            </a:ln>
          </p:spPr>
          <p:txBody>
            <a:bodyPr rtlCol="0" anchor="ctr"/>
            <a:lstStyle/>
            <a:p>
              <a:endParaRPr lang="en-US"/>
            </a:p>
          </p:txBody>
        </p:sp>
        <p:sp>
          <p:nvSpPr>
            <p:cNvPr id="499" name="Freeform 498">
              <a:extLst>
                <a:ext uri="{FF2B5EF4-FFF2-40B4-BE49-F238E27FC236}">
                  <a16:creationId xmlns:a16="http://schemas.microsoft.com/office/drawing/2014/main" id="{9722198B-9EBD-832A-9545-1076B8932289}"/>
                </a:ext>
              </a:extLst>
            </p:cNvPr>
            <p:cNvSpPr/>
            <p:nvPr userDrawn="1"/>
          </p:nvSpPr>
          <p:spPr>
            <a:xfrm>
              <a:off x="10367179" y="2586460"/>
              <a:ext cx="293882" cy="2009"/>
            </a:xfrm>
            <a:custGeom>
              <a:avLst/>
              <a:gdLst>
                <a:gd name="connsiteX0" fmla="*/ 126325 w 126385"/>
                <a:gd name="connsiteY0" fmla="*/ 0 h 864"/>
                <a:gd name="connsiteX1" fmla="*/ 91 w 126385"/>
                <a:gd name="connsiteY1" fmla="*/ 0 h 864"/>
                <a:gd name="connsiteX2" fmla="*/ 5097 w 126385"/>
                <a:gd name="connsiteY2" fmla="*/ 864 h 864"/>
                <a:gd name="connsiteX3" fmla="*/ 120283 w 126385"/>
                <a:gd name="connsiteY3" fmla="*/ 864 h 864"/>
                <a:gd name="connsiteX4" fmla="*/ 126347 w 126385"/>
                <a:gd name="connsiteY4" fmla="*/ 0 h 864"/>
                <a:gd name="connsiteX5" fmla="*/ 126325 w 126385"/>
                <a:gd name="connsiteY5" fmla="*/ 0 h 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5" h="864">
                  <a:moveTo>
                    <a:pt x="126325" y="0"/>
                  </a:moveTo>
                  <a:lnTo>
                    <a:pt x="91" y="0"/>
                  </a:lnTo>
                  <a:cubicBezTo>
                    <a:pt x="-480" y="722"/>
                    <a:pt x="1697" y="864"/>
                    <a:pt x="5097" y="864"/>
                  </a:cubicBezTo>
                  <a:lnTo>
                    <a:pt x="120283" y="864"/>
                  </a:lnTo>
                  <a:cubicBezTo>
                    <a:pt x="123342" y="864"/>
                    <a:pt x="126790" y="864"/>
                    <a:pt x="126347" y="0"/>
                  </a:cubicBezTo>
                  <a:lnTo>
                    <a:pt x="126325" y="0"/>
                  </a:lnTo>
                  <a:close/>
                </a:path>
              </a:pathLst>
            </a:custGeom>
            <a:solidFill>
              <a:srgbClr val="FFFFFF">
                <a:alpha val="30000"/>
              </a:srgbClr>
            </a:solidFill>
            <a:ln w="5331" cap="flat">
              <a:noFill/>
              <a:prstDash val="solid"/>
              <a:miter/>
            </a:ln>
          </p:spPr>
          <p:txBody>
            <a:bodyPr rtlCol="0" anchor="ctr"/>
            <a:lstStyle/>
            <a:p>
              <a:endParaRPr lang="en-US"/>
            </a:p>
          </p:txBody>
        </p:sp>
        <p:sp>
          <p:nvSpPr>
            <p:cNvPr id="500" name="Freeform 499">
              <a:extLst>
                <a:ext uri="{FF2B5EF4-FFF2-40B4-BE49-F238E27FC236}">
                  <a16:creationId xmlns:a16="http://schemas.microsoft.com/office/drawing/2014/main" id="{D7227468-257D-6886-B01C-F721CAFDFE5A}"/>
                </a:ext>
              </a:extLst>
            </p:cNvPr>
            <p:cNvSpPr/>
            <p:nvPr userDrawn="1"/>
          </p:nvSpPr>
          <p:spPr>
            <a:xfrm>
              <a:off x="10189843" y="2577599"/>
              <a:ext cx="17228" cy="9041"/>
            </a:xfrm>
            <a:custGeom>
              <a:avLst/>
              <a:gdLst>
                <a:gd name="connsiteX0" fmla="*/ 11 w 7409"/>
                <a:gd name="connsiteY0" fmla="*/ 2746 h 3888"/>
                <a:gd name="connsiteX1" fmla="*/ 1799 w 7409"/>
                <a:gd name="connsiteY1" fmla="*/ 3874 h 3888"/>
                <a:gd name="connsiteX2" fmla="*/ 3048 w 7409"/>
                <a:gd name="connsiteY2" fmla="*/ 3874 h 3888"/>
                <a:gd name="connsiteX3" fmla="*/ 6325 w 7409"/>
                <a:gd name="connsiteY3" fmla="*/ 0 h 3888"/>
                <a:gd name="connsiteX4" fmla="*/ 6074 w 7409"/>
                <a:gd name="connsiteY4" fmla="*/ 651 h 3888"/>
                <a:gd name="connsiteX5" fmla="*/ 4217 w 7409"/>
                <a:gd name="connsiteY5" fmla="*/ 651 h 3888"/>
                <a:gd name="connsiteX6" fmla="*/ 176 w 7409"/>
                <a:gd name="connsiteY6" fmla="*/ 2624 h 3888"/>
                <a:gd name="connsiteX7" fmla="*/ 0 w 7409"/>
                <a:gd name="connsiteY7" fmla="*/ 2725 h 3888"/>
                <a:gd name="connsiteX8" fmla="*/ 0 w 7409"/>
                <a:gd name="connsiteY8" fmla="*/ 2746 h 3888"/>
                <a:gd name="connsiteX9" fmla="*/ 11 w 7409"/>
                <a:gd name="connsiteY9" fmla="*/ 2746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 h="3888">
                  <a:moveTo>
                    <a:pt x="11" y="2746"/>
                  </a:moveTo>
                  <a:cubicBezTo>
                    <a:pt x="11" y="3539"/>
                    <a:pt x="550" y="3976"/>
                    <a:pt x="1799" y="3874"/>
                  </a:cubicBezTo>
                  <a:cubicBezTo>
                    <a:pt x="2210" y="3854"/>
                    <a:pt x="2626" y="3874"/>
                    <a:pt x="3048" y="3874"/>
                  </a:cubicBezTo>
                  <a:cubicBezTo>
                    <a:pt x="7574" y="3874"/>
                    <a:pt x="8412" y="2908"/>
                    <a:pt x="6325" y="0"/>
                  </a:cubicBezTo>
                  <a:cubicBezTo>
                    <a:pt x="6966" y="336"/>
                    <a:pt x="6693" y="580"/>
                    <a:pt x="6074" y="651"/>
                  </a:cubicBezTo>
                  <a:cubicBezTo>
                    <a:pt x="5466" y="722"/>
                    <a:pt x="4825" y="671"/>
                    <a:pt x="4217" y="651"/>
                  </a:cubicBezTo>
                  <a:cubicBezTo>
                    <a:pt x="2018" y="651"/>
                    <a:pt x="673" y="1312"/>
                    <a:pt x="176" y="2624"/>
                  </a:cubicBezTo>
                  <a:cubicBezTo>
                    <a:pt x="176" y="2624"/>
                    <a:pt x="75" y="2674"/>
                    <a:pt x="0" y="2725"/>
                  </a:cubicBezTo>
                  <a:lnTo>
                    <a:pt x="0" y="2746"/>
                  </a:lnTo>
                  <a:lnTo>
                    <a:pt x="11" y="2746"/>
                  </a:lnTo>
                  <a:close/>
                </a:path>
              </a:pathLst>
            </a:custGeom>
            <a:solidFill>
              <a:srgbClr val="FFFFFF">
                <a:alpha val="30000"/>
              </a:srgbClr>
            </a:solidFill>
            <a:ln w="5331" cap="flat">
              <a:noFill/>
              <a:prstDash val="solid"/>
              <a:miter/>
            </a:ln>
          </p:spPr>
          <p:txBody>
            <a:bodyPr rtlCol="0" anchor="ctr"/>
            <a:lstStyle/>
            <a:p>
              <a:endParaRPr lang="en-US"/>
            </a:p>
          </p:txBody>
        </p:sp>
        <p:sp>
          <p:nvSpPr>
            <p:cNvPr id="501" name="Freeform 500">
              <a:extLst>
                <a:ext uri="{FF2B5EF4-FFF2-40B4-BE49-F238E27FC236}">
                  <a16:creationId xmlns:a16="http://schemas.microsoft.com/office/drawing/2014/main" id="{169F465A-8E97-65CA-05E3-12878B51D853}"/>
                </a:ext>
              </a:extLst>
            </p:cNvPr>
            <p:cNvSpPr/>
            <p:nvPr userDrawn="1"/>
          </p:nvSpPr>
          <p:spPr>
            <a:xfrm>
              <a:off x="10188347" y="2576231"/>
              <a:ext cx="17126" cy="7787"/>
            </a:xfrm>
            <a:custGeom>
              <a:avLst/>
              <a:gdLst>
                <a:gd name="connsiteX0" fmla="*/ 675 w 7365"/>
                <a:gd name="connsiteY0" fmla="*/ 3329 h 3349"/>
                <a:gd name="connsiteX1" fmla="*/ 852 w 7365"/>
                <a:gd name="connsiteY1" fmla="*/ 3227 h 3349"/>
                <a:gd name="connsiteX2" fmla="*/ 4887 w 7365"/>
                <a:gd name="connsiteY2" fmla="*/ 1254 h 3349"/>
                <a:gd name="connsiteX3" fmla="*/ 6750 w 7365"/>
                <a:gd name="connsiteY3" fmla="*/ 1254 h 3349"/>
                <a:gd name="connsiteX4" fmla="*/ 6995 w 7365"/>
                <a:gd name="connsiteY4" fmla="*/ 604 h 3349"/>
                <a:gd name="connsiteX5" fmla="*/ 5922 w 7365"/>
                <a:gd name="connsiteY5" fmla="*/ 4 h 3349"/>
                <a:gd name="connsiteX6" fmla="*/ 3451 w 7365"/>
                <a:gd name="connsiteY6" fmla="*/ 4 h 3349"/>
                <a:gd name="connsiteX7" fmla="*/ 665 w 7365"/>
                <a:gd name="connsiteY7" fmla="*/ 3349 h 3349"/>
                <a:gd name="connsiteX8" fmla="*/ 686 w 7365"/>
                <a:gd name="connsiteY8" fmla="*/ 3329 h 3349"/>
                <a:gd name="connsiteX9" fmla="*/ 675 w 7365"/>
                <a:gd name="connsiteY9" fmla="*/ 3329 h 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5" h="3349">
                  <a:moveTo>
                    <a:pt x="675" y="3329"/>
                  </a:moveTo>
                  <a:cubicBezTo>
                    <a:pt x="675" y="3329"/>
                    <a:pt x="820" y="3278"/>
                    <a:pt x="852" y="3227"/>
                  </a:cubicBezTo>
                  <a:cubicBezTo>
                    <a:pt x="1337" y="1895"/>
                    <a:pt x="2677" y="1234"/>
                    <a:pt x="4887" y="1254"/>
                  </a:cubicBezTo>
                  <a:cubicBezTo>
                    <a:pt x="5501" y="1254"/>
                    <a:pt x="6141" y="1306"/>
                    <a:pt x="6750" y="1254"/>
                  </a:cubicBezTo>
                  <a:cubicBezTo>
                    <a:pt x="7390" y="1183"/>
                    <a:pt x="7625" y="960"/>
                    <a:pt x="6995" y="604"/>
                  </a:cubicBezTo>
                  <a:cubicBezTo>
                    <a:pt x="6974" y="116"/>
                    <a:pt x="6563" y="-26"/>
                    <a:pt x="5922" y="4"/>
                  </a:cubicBezTo>
                  <a:lnTo>
                    <a:pt x="3451" y="4"/>
                  </a:lnTo>
                  <a:cubicBezTo>
                    <a:pt x="126" y="4"/>
                    <a:pt x="-782" y="1092"/>
                    <a:pt x="665" y="3349"/>
                  </a:cubicBezTo>
                  <a:lnTo>
                    <a:pt x="686" y="3329"/>
                  </a:lnTo>
                  <a:lnTo>
                    <a:pt x="675" y="3329"/>
                  </a:lnTo>
                  <a:close/>
                </a:path>
              </a:pathLst>
            </a:custGeom>
            <a:solidFill>
              <a:srgbClr val="FFFFFF">
                <a:alpha val="30000"/>
              </a:srgbClr>
            </a:solidFill>
            <a:ln w="5331" cap="flat">
              <a:noFill/>
              <a:prstDash val="solid"/>
              <a:miter/>
            </a:ln>
          </p:spPr>
          <p:txBody>
            <a:bodyPr rtlCol="0" anchor="ctr"/>
            <a:lstStyle/>
            <a:p>
              <a:endParaRPr lang="en-US"/>
            </a:p>
          </p:txBody>
        </p:sp>
        <p:sp>
          <p:nvSpPr>
            <p:cNvPr id="502" name="Freeform 501">
              <a:extLst>
                <a:ext uri="{FF2B5EF4-FFF2-40B4-BE49-F238E27FC236}">
                  <a16:creationId xmlns:a16="http://schemas.microsoft.com/office/drawing/2014/main" id="{EF41DD80-19AD-A294-9010-65EFA17BD73E}"/>
                </a:ext>
              </a:extLst>
            </p:cNvPr>
            <p:cNvSpPr/>
            <p:nvPr userDrawn="1"/>
          </p:nvSpPr>
          <p:spPr>
            <a:xfrm>
              <a:off x="11217234" y="1877639"/>
              <a:ext cx="140196" cy="16482"/>
            </a:xfrm>
            <a:custGeom>
              <a:avLst/>
              <a:gdLst>
                <a:gd name="connsiteX0" fmla="*/ 30482 w 60292"/>
                <a:gd name="connsiteY0" fmla="*/ 7008 h 7088"/>
                <a:gd name="connsiteX1" fmla="*/ 56871 w 60292"/>
                <a:gd name="connsiteY1" fmla="*/ 7028 h 7088"/>
                <a:gd name="connsiteX2" fmla="*/ 60292 w 60292"/>
                <a:gd name="connsiteY2" fmla="*/ 4842 h 7088"/>
                <a:gd name="connsiteX3" fmla="*/ 60218 w 60292"/>
                <a:gd name="connsiteY3" fmla="*/ 3032 h 7088"/>
                <a:gd name="connsiteX4" fmla="*/ 55125 w 60292"/>
                <a:gd name="connsiteY4" fmla="*/ 2 h 7088"/>
                <a:gd name="connsiteX5" fmla="*/ 4776 w 60292"/>
                <a:gd name="connsiteY5" fmla="*/ 2 h 7088"/>
                <a:gd name="connsiteX6" fmla="*/ 516 w 60292"/>
                <a:gd name="connsiteY6" fmla="*/ 4069 h 7088"/>
                <a:gd name="connsiteX7" fmla="*/ 1520 w 60292"/>
                <a:gd name="connsiteY7" fmla="*/ 6814 h 7088"/>
                <a:gd name="connsiteX8" fmla="*/ 7066 w 60292"/>
                <a:gd name="connsiteY8" fmla="*/ 7058 h 7088"/>
                <a:gd name="connsiteX9" fmla="*/ 30492 w 60292"/>
                <a:gd name="connsiteY9" fmla="*/ 7058 h 7088"/>
                <a:gd name="connsiteX10" fmla="*/ 30471 w 60292"/>
                <a:gd name="connsiteY10" fmla="*/ 7008 h 7088"/>
                <a:gd name="connsiteX11" fmla="*/ 30482 w 60292"/>
                <a:gd name="connsiteY11" fmla="*/ 7008 h 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92" h="7088">
                  <a:moveTo>
                    <a:pt x="30482" y="7008"/>
                  </a:moveTo>
                  <a:cubicBezTo>
                    <a:pt x="39283" y="7008"/>
                    <a:pt x="48074" y="6936"/>
                    <a:pt x="56871" y="7028"/>
                  </a:cubicBezTo>
                  <a:cubicBezTo>
                    <a:pt x="59364" y="7048"/>
                    <a:pt x="60292" y="6377"/>
                    <a:pt x="60292" y="4842"/>
                  </a:cubicBezTo>
                  <a:cubicBezTo>
                    <a:pt x="60292" y="4242"/>
                    <a:pt x="60292" y="3632"/>
                    <a:pt x="60218" y="3032"/>
                  </a:cubicBezTo>
                  <a:cubicBezTo>
                    <a:pt x="59807" y="266"/>
                    <a:pt x="59235" y="-29"/>
                    <a:pt x="55125" y="2"/>
                  </a:cubicBezTo>
                  <a:lnTo>
                    <a:pt x="4776" y="2"/>
                  </a:lnTo>
                  <a:cubicBezTo>
                    <a:pt x="837" y="2"/>
                    <a:pt x="-968" y="1588"/>
                    <a:pt x="516" y="4069"/>
                  </a:cubicBezTo>
                  <a:cubicBezTo>
                    <a:pt x="1077" y="5004"/>
                    <a:pt x="217" y="6448"/>
                    <a:pt x="1520" y="6814"/>
                  </a:cubicBezTo>
                  <a:cubicBezTo>
                    <a:pt x="3153" y="7251"/>
                    <a:pt x="5208" y="7028"/>
                    <a:pt x="7066" y="7058"/>
                  </a:cubicBezTo>
                  <a:lnTo>
                    <a:pt x="30492" y="7058"/>
                  </a:lnTo>
                  <a:lnTo>
                    <a:pt x="30471" y="7008"/>
                  </a:lnTo>
                  <a:lnTo>
                    <a:pt x="30482" y="7008"/>
                  </a:lnTo>
                  <a:close/>
                </a:path>
              </a:pathLst>
            </a:custGeom>
            <a:solidFill>
              <a:srgbClr val="FFFFFF">
                <a:alpha val="30000"/>
              </a:srgbClr>
            </a:solidFill>
            <a:ln w="5331" cap="flat">
              <a:noFill/>
              <a:prstDash val="solid"/>
              <a:miter/>
            </a:ln>
          </p:spPr>
          <p:txBody>
            <a:bodyPr rtlCol="0" anchor="ctr"/>
            <a:lstStyle/>
            <a:p>
              <a:endParaRPr lang="en-US"/>
            </a:p>
          </p:txBody>
        </p:sp>
        <p:sp>
          <p:nvSpPr>
            <p:cNvPr id="503" name="Freeform 502">
              <a:extLst>
                <a:ext uri="{FF2B5EF4-FFF2-40B4-BE49-F238E27FC236}">
                  <a16:creationId xmlns:a16="http://schemas.microsoft.com/office/drawing/2014/main" id="{BEC2CCE7-3B99-1098-0B58-50A8A4E4423A}"/>
                </a:ext>
              </a:extLst>
            </p:cNvPr>
            <p:cNvSpPr/>
            <p:nvPr userDrawn="1"/>
          </p:nvSpPr>
          <p:spPr>
            <a:xfrm>
              <a:off x="11425569" y="1876261"/>
              <a:ext cx="428549" cy="14682"/>
            </a:xfrm>
            <a:custGeom>
              <a:avLst/>
              <a:gdLst>
                <a:gd name="connsiteX0" fmla="*/ 182643 w 184299"/>
                <a:gd name="connsiteY0" fmla="*/ 6314 h 6314"/>
                <a:gd name="connsiteX1" fmla="*/ 182499 w 184299"/>
                <a:gd name="connsiteY1" fmla="*/ 1301 h 6314"/>
                <a:gd name="connsiteX2" fmla="*/ 168680 w 184299"/>
                <a:gd name="connsiteY2" fmla="*/ 0 h 6314"/>
                <a:gd name="connsiteX3" fmla="*/ 16803 w 184299"/>
                <a:gd name="connsiteY3" fmla="*/ 0 h 6314"/>
                <a:gd name="connsiteX4" fmla="*/ 1 w 184299"/>
                <a:gd name="connsiteY4" fmla="*/ 4809 h 6314"/>
                <a:gd name="connsiteX5" fmla="*/ 2686 w 184299"/>
                <a:gd name="connsiteY5" fmla="*/ 6304 h 6314"/>
                <a:gd name="connsiteX6" fmla="*/ 182632 w 184299"/>
                <a:gd name="connsiteY6" fmla="*/ 6304 h 6314"/>
                <a:gd name="connsiteX7" fmla="*/ 182643 w 184299"/>
                <a:gd name="connsiteY7" fmla="*/ 6314 h 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299" h="6314">
                  <a:moveTo>
                    <a:pt x="182643" y="6314"/>
                  </a:moveTo>
                  <a:cubicBezTo>
                    <a:pt x="186118" y="5348"/>
                    <a:pt x="183150" y="2216"/>
                    <a:pt x="182499" y="1301"/>
                  </a:cubicBezTo>
                  <a:cubicBezTo>
                    <a:pt x="181570" y="-30"/>
                    <a:pt x="174578" y="0"/>
                    <a:pt x="168680" y="0"/>
                  </a:cubicBezTo>
                  <a:lnTo>
                    <a:pt x="16803" y="0"/>
                  </a:lnTo>
                  <a:cubicBezTo>
                    <a:pt x="15234" y="0"/>
                    <a:pt x="-122" y="773"/>
                    <a:pt x="1" y="4809"/>
                  </a:cubicBezTo>
                  <a:cubicBezTo>
                    <a:pt x="1228" y="5318"/>
                    <a:pt x="1810" y="5816"/>
                    <a:pt x="2686" y="6304"/>
                  </a:cubicBezTo>
                  <a:lnTo>
                    <a:pt x="182632" y="6304"/>
                  </a:lnTo>
                  <a:lnTo>
                    <a:pt x="182643" y="6314"/>
                  </a:lnTo>
                  <a:close/>
                </a:path>
              </a:pathLst>
            </a:custGeom>
            <a:solidFill>
              <a:srgbClr val="FFFFFF">
                <a:alpha val="30000"/>
              </a:srgbClr>
            </a:solidFill>
            <a:ln w="5331" cap="flat">
              <a:noFill/>
              <a:prstDash val="solid"/>
              <a:miter/>
            </a:ln>
          </p:spPr>
          <p:txBody>
            <a:bodyPr rtlCol="0" anchor="ctr"/>
            <a:lstStyle/>
            <a:p>
              <a:endParaRPr lang="en-US"/>
            </a:p>
          </p:txBody>
        </p:sp>
        <p:sp>
          <p:nvSpPr>
            <p:cNvPr id="504" name="Freeform 503">
              <a:extLst>
                <a:ext uri="{FF2B5EF4-FFF2-40B4-BE49-F238E27FC236}">
                  <a16:creationId xmlns:a16="http://schemas.microsoft.com/office/drawing/2014/main" id="{B7A79B04-8D0E-972F-4CEB-FDE05557198A}"/>
                </a:ext>
              </a:extLst>
            </p:cNvPr>
            <p:cNvSpPr/>
            <p:nvPr userDrawn="1"/>
          </p:nvSpPr>
          <p:spPr>
            <a:xfrm>
              <a:off x="11015620" y="1877918"/>
              <a:ext cx="138673" cy="17900"/>
            </a:xfrm>
            <a:custGeom>
              <a:avLst/>
              <a:gdLst>
                <a:gd name="connsiteX0" fmla="*/ 29853 w 59637"/>
                <a:gd name="connsiteY0" fmla="*/ 7671 h 7698"/>
                <a:gd name="connsiteX1" fmla="*/ 6112 w 59637"/>
                <a:gd name="connsiteY1" fmla="*/ 7671 h 7698"/>
                <a:gd name="connsiteX2" fmla="*/ 69 w 59637"/>
                <a:gd name="connsiteY2" fmla="*/ 3675 h 7698"/>
                <a:gd name="connsiteX3" fmla="*/ 3880 w 59637"/>
                <a:gd name="connsiteY3" fmla="*/ 1154 h 7698"/>
                <a:gd name="connsiteX4" fmla="*/ 44254 w 59637"/>
                <a:gd name="connsiteY4" fmla="*/ 1154 h 7698"/>
                <a:gd name="connsiteX5" fmla="*/ 46576 w 59637"/>
                <a:gd name="connsiteY5" fmla="*/ 1052 h 7698"/>
                <a:gd name="connsiteX6" fmla="*/ 56093 w 59637"/>
                <a:gd name="connsiteY6" fmla="*/ 157 h 7698"/>
                <a:gd name="connsiteX7" fmla="*/ 58004 w 59637"/>
                <a:gd name="connsiteY7" fmla="*/ 1001 h 7698"/>
                <a:gd name="connsiteX8" fmla="*/ 59178 w 59637"/>
                <a:gd name="connsiteY8" fmla="*/ 3390 h 7698"/>
                <a:gd name="connsiteX9" fmla="*/ 56296 w 59637"/>
                <a:gd name="connsiteY9" fmla="*/ 7651 h 7698"/>
                <a:gd name="connsiteX10" fmla="*/ 29885 w 59637"/>
                <a:gd name="connsiteY10" fmla="*/ 7651 h 7698"/>
                <a:gd name="connsiteX11" fmla="*/ 29864 w 59637"/>
                <a:gd name="connsiteY11" fmla="*/ 7671 h 7698"/>
                <a:gd name="connsiteX12" fmla="*/ 29853 w 59637"/>
                <a:gd name="connsiteY12" fmla="*/ 7671 h 7698"/>
                <a:gd name="connsiteX13" fmla="*/ 55928 w 59637"/>
                <a:gd name="connsiteY13" fmla="*/ 5871 h 7698"/>
                <a:gd name="connsiteX14" fmla="*/ 58228 w 59637"/>
                <a:gd name="connsiteY14" fmla="*/ 5343 h 7698"/>
                <a:gd name="connsiteX15" fmla="*/ 57545 w 59637"/>
                <a:gd name="connsiteY15" fmla="*/ 3878 h 7698"/>
                <a:gd name="connsiteX16" fmla="*/ 51930 w 59637"/>
                <a:gd name="connsiteY16" fmla="*/ 1957 h 7698"/>
                <a:gd name="connsiteX17" fmla="*/ 4238 w 59637"/>
                <a:gd name="connsiteY17" fmla="*/ 2058 h 7698"/>
                <a:gd name="connsiteX18" fmla="*/ 1185 w 59637"/>
                <a:gd name="connsiteY18" fmla="*/ 3675 h 7698"/>
                <a:gd name="connsiteX19" fmla="*/ 4382 w 59637"/>
                <a:gd name="connsiteY19" fmla="*/ 5932 h 7698"/>
                <a:gd name="connsiteX20" fmla="*/ 29864 w 59637"/>
                <a:gd name="connsiteY20" fmla="*/ 5882 h 7698"/>
                <a:gd name="connsiteX21" fmla="*/ 55933 w 59637"/>
                <a:gd name="connsiteY21" fmla="*/ 5882 h 7698"/>
                <a:gd name="connsiteX22" fmla="*/ 55928 w 59637"/>
                <a:gd name="connsiteY22" fmla="*/ 5871 h 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7" h="7698">
                  <a:moveTo>
                    <a:pt x="29853" y="7671"/>
                  </a:moveTo>
                  <a:cubicBezTo>
                    <a:pt x="21932" y="7671"/>
                    <a:pt x="14033" y="7722"/>
                    <a:pt x="6112" y="7671"/>
                  </a:cubicBezTo>
                  <a:cubicBezTo>
                    <a:pt x="-272" y="7620"/>
                    <a:pt x="534" y="8464"/>
                    <a:pt x="69" y="3675"/>
                  </a:cubicBezTo>
                  <a:cubicBezTo>
                    <a:pt x="-181" y="1245"/>
                    <a:pt x="69" y="1154"/>
                    <a:pt x="3880" y="1154"/>
                  </a:cubicBezTo>
                  <a:lnTo>
                    <a:pt x="44254" y="1154"/>
                  </a:lnTo>
                  <a:cubicBezTo>
                    <a:pt x="45039" y="1154"/>
                    <a:pt x="46165" y="1347"/>
                    <a:pt x="46576" y="1052"/>
                  </a:cubicBezTo>
                  <a:cubicBezTo>
                    <a:pt x="49458" y="-850"/>
                    <a:pt x="52938" y="472"/>
                    <a:pt x="56093" y="157"/>
                  </a:cubicBezTo>
                  <a:cubicBezTo>
                    <a:pt x="56749" y="86"/>
                    <a:pt x="58148" y="106"/>
                    <a:pt x="58004" y="1001"/>
                  </a:cubicBezTo>
                  <a:cubicBezTo>
                    <a:pt x="57828" y="1967"/>
                    <a:pt x="58703" y="2617"/>
                    <a:pt x="59178" y="3390"/>
                  </a:cubicBezTo>
                  <a:cubicBezTo>
                    <a:pt x="60448" y="5505"/>
                    <a:pt x="58954" y="7651"/>
                    <a:pt x="56296" y="7651"/>
                  </a:cubicBezTo>
                  <a:lnTo>
                    <a:pt x="29885" y="7651"/>
                  </a:lnTo>
                  <a:lnTo>
                    <a:pt x="29864" y="7671"/>
                  </a:lnTo>
                  <a:lnTo>
                    <a:pt x="29853" y="7671"/>
                  </a:lnTo>
                  <a:close/>
                  <a:moveTo>
                    <a:pt x="55928" y="5871"/>
                  </a:moveTo>
                  <a:cubicBezTo>
                    <a:pt x="56728" y="5871"/>
                    <a:pt x="57854" y="6064"/>
                    <a:pt x="58228" y="5343"/>
                  </a:cubicBezTo>
                  <a:cubicBezTo>
                    <a:pt x="58527" y="4794"/>
                    <a:pt x="57566" y="4163"/>
                    <a:pt x="57545" y="3878"/>
                  </a:cubicBezTo>
                  <a:cubicBezTo>
                    <a:pt x="57278" y="920"/>
                    <a:pt x="54075" y="1957"/>
                    <a:pt x="51930" y="1957"/>
                  </a:cubicBezTo>
                  <a:cubicBezTo>
                    <a:pt x="36034" y="1957"/>
                    <a:pt x="20134" y="2028"/>
                    <a:pt x="4238" y="2058"/>
                  </a:cubicBezTo>
                  <a:cubicBezTo>
                    <a:pt x="2535" y="2058"/>
                    <a:pt x="1110" y="2058"/>
                    <a:pt x="1185" y="3675"/>
                  </a:cubicBezTo>
                  <a:cubicBezTo>
                    <a:pt x="1254" y="5190"/>
                    <a:pt x="1772" y="5963"/>
                    <a:pt x="4382" y="5932"/>
                  </a:cubicBezTo>
                  <a:cubicBezTo>
                    <a:pt x="12864" y="5840"/>
                    <a:pt x="21377" y="5882"/>
                    <a:pt x="29864" y="5882"/>
                  </a:cubicBezTo>
                  <a:lnTo>
                    <a:pt x="55933" y="5882"/>
                  </a:lnTo>
                  <a:lnTo>
                    <a:pt x="55928" y="5871"/>
                  </a:lnTo>
                  <a:close/>
                </a:path>
              </a:pathLst>
            </a:custGeom>
            <a:solidFill>
              <a:srgbClr val="FFFFFF">
                <a:alpha val="30000"/>
              </a:srgbClr>
            </a:solidFill>
            <a:ln w="5331" cap="flat">
              <a:noFill/>
              <a:prstDash val="solid"/>
              <a:miter/>
            </a:ln>
          </p:spPr>
          <p:txBody>
            <a:bodyPr rtlCol="0" anchor="ctr"/>
            <a:lstStyle/>
            <a:p>
              <a:endParaRPr lang="en-US"/>
            </a:p>
          </p:txBody>
        </p:sp>
        <p:sp>
          <p:nvSpPr>
            <p:cNvPr id="505" name="Freeform 504">
              <a:extLst>
                <a:ext uri="{FF2B5EF4-FFF2-40B4-BE49-F238E27FC236}">
                  <a16:creationId xmlns:a16="http://schemas.microsoft.com/office/drawing/2014/main" id="{C7FB4114-A98B-B38E-799B-D084845E8FCB}"/>
                </a:ext>
              </a:extLst>
            </p:cNvPr>
            <p:cNvSpPr/>
            <p:nvPr userDrawn="1"/>
          </p:nvSpPr>
          <p:spPr>
            <a:xfrm>
              <a:off x="10977641" y="1882009"/>
              <a:ext cx="25590" cy="14194"/>
            </a:xfrm>
            <a:custGeom>
              <a:avLst/>
              <a:gdLst>
                <a:gd name="connsiteX0" fmla="*/ 10680 w 11005"/>
                <a:gd name="connsiteY0" fmla="*/ 1096 h 6104"/>
                <a:gd name="connsiteX1" fmla="*/ 9858 w 11005"/>
                <a:gd name="connsiteY1" fmla="*/ 8 h 6104"/>
                <a:gd name="connsiteX2" fmla="*/ 75 w 11005"/>
                <a:gd name="connsiteY2" fmla="*/ 374 h 6104"/>
                <a:gd name="connsiteX3" fmla="*/ 0 w 11005"/>
                <a:gd name="connsiteY3" fmla="*/ 5112 h 6104"/>
                <a:gd name="connsiteX4" fmla="*/ 9981 w 11005"/>
                <a:gd name="connsiteY4" fmla="*/ 5692 h 6104"/>
                <a:gd name="connsiteX5" fmla="*/ 10568 w 11005"/>
                <a:gd name="connsiteY5" fmla="*/ 1483 h 6104"/>
                <a:gd name="connsiteX6" fmla="*/ 10691 w 11005"/>
                <a:gd name="connsiteY6" fmla="*/ 1096 h 6104"/>
                <a:gd name="connsiteX7" fmla="*/ 10680 w 11005"/>
                <a:gd name="connsiteY7" fmla="*/ 1096 h 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5" h="6104">
                  <a:moveTo>
                    <a:pt x="10680" y="1096"/>
                  </a:moveTo>
                  <a:cubicBezTo>
                    <a:pt x="10680" y="618"/>
                    <a:pt x="10632" y="-84"/>
                    <a:pt x="9858" y="8"/>
                  </a:cubicBezTo>
                  <a:cubicBezTo>
                    <a:pt x="6603" y="465"/>
                    <a:pt x="3277" y="-378"/>
                    <a:pt x="75" y="374"/>
                  </a:cubicBezTo>
                  <a:cubicBezTo>
                    <a:pt x="53" y="1960"/>
                    <a:pt x="21" y="3526"/>
                    <a:pt x="0" y="5112"/>
                  </a:cubicBezTo>
                  <a:cubicBezTo>
                    <a:pt x="3154" y="6556"/>
                    <a:pt x="6902" y="6119"/>
                    <a:pt x="9981" y="5692"/>
                  </a:cubicBezTo>
                  <a:cubicBezTo>
                    <a:pt x="12036" y="5407"/>
                    <a:pt x="10323" y="2946"/>
                    <a:pt x="10568" y="1483"/>
                  </a:cubicBezTo>
                  <a:cubicBezTo>
                    <a:pt x="10568" y="1340"/>
                    <a:pt x="10643" y="1218"/>
                    <a:pt x="10691" y="1096"/>
                  </a:cubicBezTo>
                  <a:lnTo>
                    <a:pt x="10680" y="1096"/>
                  </a:lnTo>
                  <a:close/>
                </a:path>
              </a:pathLst>
            </a:custGeom>
            <a:solidFill>
              <a:srgbClr val="FFFFFF">
                <a:alpha val="30000"/>
              </a:srgbClr>
            </a:solidFill>
            <a:ln w="5331" cap="flat">
              <a:noFill/>
              <a:prstDash val="solid"/>
              <a:miter/>
            </a:ln>
          </p:spPr>
          <p:txBody>
            <a:bodyPr rtlCol="0" anchor="ctr"/>
            <a:lstStyle/>
            <a:p>
              <a:endParaRPr lang="en-US"/>
            </a:p>
          </p:txBody>
        </p:sp>
        <p:sp>
          <p:nvSpPr>
            <p:cNvPr id="506" name="Freeform 505">
              <a:extLst>
                <a:ext uri="{FF2B5EF4-FFF2-40B4-BE49-F238E27FC236}">
                  <a16:creationId xmlns:a16="http://schemas.microsoft.com/office/drawing/2014/main" id="{E77177BB-A6FA-B51E-4A7B-D25C4AA0947A}"/>
                </a:ext>
              </a:extLst>
            </p:cNvPr>
            <p:cNvSpPr/>
            <p:nvPr userDrawn="1"/>
          </p:nvSpPr>
          <p:spPr>
            <a:xfrm>
              <a:off x="11388929" y="1875751"/>
              <a:ext cx="10485" cy="18040"/>
            </a:xfrm>
            <a:custGeom>
              <a:avLst/>
              <a:gdLst>
                <a:gd name="connsiteX0" fmla="*/ 2275 w 4509"/>
                <a:gd name="connsiteY0" fmla="*/ 7737 h 7758"/>
                <a:gd name="connsiteX1" fmla="*/ 4506 w 4509"/>
                <a:gd name="connsiteY1" fmla="*/ 5206 h 7758"/>
                <a:gd name="connsiteX2" fmla="*/ 1912 w 4509"/>
                <a:gd name="connsiteY2" fmla="*/ 0 h 7758"/>
                <a:gd name="connsiteX3" fmla="*/ 1 w 4509"/>
                <a:gd name="connsiteY3" fmla="*/ 2989 h 7758"/>
                <a:gd name="connsiteX4" fmla="*/ 2302 w 4509"/>
                <a:gd name="connsiteY4" fmla="*/ 7758 h 7758"/>
                <a:gd name="connsiteX5" fmla="*/ 2281 w 4509"/>
                <a:gd name="connsiteY5" fmla="*/ 7737 h 7758"/>
                <a:gd name="connsiteX6" fmla="*/ 2275 w 4509"/>
                <a:gd name="connsiteY6" fmla="*/ 7737 h 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9" h="7758">
                  <a:moveTo>
                    <a:pt x="2275" y="7737"/>
                  </a:moveTo>
                  <a:cubicBezTo>
                    <a:pt x="3273" y="7737"/>
                    <a:pt x="4453" y="8164"/>
                    <a:pt x="4506" y="5206"/>
                  </a:cubicBezTo>
                  <a:cubicBezTo>
                    <a:pt x="4554" y="1088"/>
                    <a:pt x="4021" y="0"/>
                    <a:pt x="1912" y="0"/>
                  </a:cubicBezTo>
                  <a:cubicBezTo>
                    <a:pt x="178" y="0"/>
                    <a:pt x="-20" y="295"/>
                    <a:pt x="1" y="2989"/>
                  </a:cubicBezTo>
                  <a:cubicBezTo>
                    <a:pt x="1" y="7300"/>
                    <a:pt x="226" y="7758"/>
                    <a:pt x="2302" y="7758"/>
                  </a:cubicBezTo>
                  <a:lnTo>
                    <a:pt x="2281" y="7737"/>
                  </a:lnTo>
                  <a:lnTo>
                    <a:pt x="2275" y="7737"/>
                  </a:lnTo>
                  <a:close/>
                </a:path>
              </a:pathLst>
            </a:custGeom>
            <a:solidFill>
              <a:srgbClr val="FFFFFF">
                <a:alpha val="30000"/>
              </a:srgbClr>
            </a:solidFill>
            <a:ln w="5331" cap="flat">
              <a:noFill/>
              <a:prstDash val="solid"/>
              <a:miter/>
            </a:ln>
          </p:spPr>
          <p:txBody>
            <a:bodyPr rtlCol="0" anchor="ctr"/>
            <a:lstStyle/>
            <a:p>
              <a:endParaRPr lang="en-US"/>
            </a:p>
          </p:txBody>
        </p:sp>
        <p:sp>
          <p:nvSpPr>
            <p:cNvPr id="507" name="Freeform 506">
              <a:extLst>
                <a:ext uri="{FF2B5EF4-FFF2-40B4-BE49-F238E27FC236}">
                  <a16:creationId xmlns:a16="http://schemas.microsoft.com/office/drawing/2014/main" id="{CEEDDF4A-891A-D955-E1C7-0B032CB31D62}"/>
                </a:ext>
              </a:extLst>
            </p:cNvPr>
            <p:cNvSpPr/>
            <p:nvPr userDrawn="1"/>
          </p:nvSpPr>
          <p:spPr>
            <a:xfrm>
              <a:off x="11431654" y="1890954"/>
              <a:ext cx="418776" cy="2860"/>
            </a:xfrm>
            <a:custGeom>
              <a:avLst/>
              <a:gdLst>
                <a:gd name="connsiteX0" fmla="*/ 180036 w 180096"/>
                <a:gd name="connsiteY0" fmla="*/ 0 h 1230"/>
                <a:gd name="connsiteX1" fmla="*/ 122 w 180096"/>
                <a:gd name="connsiteY1" fmla="*/ 0 h 1230"/>
                <a:gd name="connsiteX2" fmla="*/ 7258 w 180096"/>
                <a:gd name="connsiteY2" fmla="*/ 1230 h 1230"/>
                <a:gd name="connsiteX3" fmla="*/ 171400 w 180096"/>
                <a:gd name="connsiteY3" fmla="*/ 1230 h 1230"/>
                <a:gd name="connsiteX4" fmla="*/ 180036 w 180096"/>
                <a:gd name="connsiteY4" fmla="*/ 0 h 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6" h="1230">
                  <a:moveTo>
                    <a:pt x="180036" y="0"/>
                  </a:moveTo>
                  <a:lnTo>
                    <a:pt x="122" y="0"/>
                  </a:lnTo>
                  <a:cubicBezTo>
                    <a:pt x="-663" y="1037"/>
                    <a:pt x="2422" y="1230"/>
                    <a:pt x="7258" y="1230"/>
                  </a:cubicBezTo>
                  <a:lnTo>
                    <a:pt x="171400" y="1230"/>
                  </a:lnTo>
                  <a:cubicBezTo>
                    <a:pt x="175782" y="1230"/>
                    <a:pt x="180698" y="1230"/>
                    <a:pt x="180036"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508" name="Freeform 507">
              <a:extLst>
                <a:ext uri="{FF2B5EF4-FFF2-40B4-BE49-F238E27FC236}">
                  <a16:creationId xmlns:a16="http://schemas.microsoft.com/office/drawing/2014/main" id="{E9E42E0C-6D58-BF0F-FFE1-DC53161CC10E}"/>
                </a:ext>
              </a:extLst>
            </p:cNvPr>
            <p:cNvSpPr/>
            <p:nvPr userDrawn="1"/>
          </p:nvSpPr>
          <p:spPr>
            <a:xfrm>
              <a:off x="10840025" y="1881039"/>
              <a:ext cx="20256" cy="14891"/>
            </a:xfrm>
            <a:custGeom>
              <a:avLst/>
              <a:gdLst>
                <a:gd name="connsiteX0" fmla="*/ 4733 w 8711"/>
                <a:gd name="connsiteY0" fmla="*/ 0 h 6404"/>
                <a:gd name="connsiteX1" fmla="*/ 14 w 8711"/>
                <a:gd name="connsiteY1" fmla="*/ 2338 h 6404"/>
                <a:gd name="connsiteX2" fmla="*/ 6521 w 8711"/>
                <a:gd name="connsiteY2" fmla="*/ 6385 h 6404"/>
                <a:gd name="connsiteX3" fmla="*/ 8677 w 8711"/>
                <a:gd name="connsiteY3" fmla="*/ 3691 h 6404"/>
                <a:gd name="connsiteX4" fmla="*/ 4722 w 8711"/>
                <a:gd name="connsiteY4" fmla="*/ 10 h 6404"/>
                <a:gd name="connsiteX5" fmla="*/ 4744 w 8711"/>
                <a:gd name="connsiteY5" fmla="*/ 10 h 6404"/>
                <a:gd name="connsiteX6" fmla="*/ 4733 w 8711"/>
                <a:gd name="connsiteY6" fmla="*/ 0 h 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1" h="6404">
                  <a:moveTo>
                    <a:pt x="4733" y="0"/>
                  </a:moveTo>
                  <a:cubicBezTo>
                    <a:pt x="479" y="71"/>
                    <a:pt x="-108" y="366"/>
                    <a:pt x="14" y="2338"/>
                  </a:cubicBezTo>
                  <a:cubicBezTo>
                    <a:pt x="260" y="5968"/>
                    <a:pt x="1018" y="6527"/>
                    <a:pt x="6521" y="6385"/>
                  </a:cubicBezTo>
                  <a:cubicBezTo>
                    <a:pt x="9094" y="6314"/>
                    <a:pt x="8699" y="4820"/>
                    <a:pt x="8677" y="3691"/>
                  </a:cubicBezTo>
                  <a:cubicBezTo>
                    <a:pt x="8608" y="681"/>
                    <a:pt x="7781" y="-41"/>
                    <a:pt x="4722" y="10"/>
                  </a:cubicBezTo>
                  <a:lnTo>
                    <a:pt x="4744" y="10"/>
                  </a:lnTo>
                  <a:lnTo>
                    <a:pt x="4733" y="0"/>
                  </a:lnTo>
                  <a:close/>
                </a:path>
              </a:pathLst>
            </a:custGeom>
            <a:solidFill>
              <a:srgbClr val="FFFFFF">
                <a:alpha val="30000"/>
              </a:srgbClr>
            </a:solidFill>
            <a:ln w="5331" cap="flat">
              <a:noFill/>
              <a:prstDash val="solid"/>
              <a:miter/>
            </a:ln>
          </p:spPr>
          <p:txBody>
            <a:bodyPr rtlCol="0" anchor="ctr"/>
            <a:lstStyle/>
            <a:p>
              <a:endParaRPr lang="en-US"/>
            </a:p>
          </p:txBody>
        </p:sp>
        <p:sp>
          <p:nvSpPr>
            <p:cNvPr id="509" name="Freeform 508">
              <a:extLst>
                <a:ext uri="{FF2B5EF4-FFF2-40B4-BE49-F238E27FC236}">
                  <a16:creationId xmlns:a16="http://schemas.microsoft.com/office/drawing/2014/main" id="{22500593-8720-EBEB-47FD-F7BF1BB50E47}"/>
                </a:ext>
              </a:extLst>
            </p:cNvPr>
            <p:cNvSpPr/>
            <p:nvPr userDrawn="1"/>
          </p:nvSpPr>
          <p:spPr>
            <a:xfrm>
              <a:off x="11179004" y="1878330"/>
              <a:ext cx="24555" cy="12843"/>
            </a:xfrm>
            <a:custGeom>
              <a:avLst/>
              <a:gdLst>
                <a:gd name="connsiteX0" fmla="*/ 11 w 10560"/>
                <a:gd name="connsiteY0" fmla="*/ 3894 h 5523"/>
                <a:gd name="connsiteX1" fmla="*/ 2551 w 10560"/>
                <a:gd name="connsiteY1" fmla="*/ 5510 h 5523"/>
                <a:gd name="connsiteX2" fmla="*/ 4339 w 10560"/>
                <a:gd name="connsiteY2" fmla="*/ 5510 h 5523"/>
                <a:gd name="connsiteX3" fmla="*/ 9010 w 10560"/>
                <a:gd name="connsiteY3" fmla="*/ 0 h 5523"/>
                <a:gd name="connsiteX4" fmla="*/ 8636 w 10560"/>
                <a:gd name="connsiteY4" fmla="*/ 915 h 5523"/>
                <a:gd name="connsiteX5" fmla="*/ 5973 w 10560"/>
                <a:gd name="connsiteY5" fmla="*/ 935 h 5523"/>
                <a:gd name="connsiteX6" fmla="*/ 230 w 10560"/>
                <a:gd name="connsiteY6" fmla="*/ 3751 h 5523"/>
                <a:gd name="connsiteX7" fmla="*/ 0 w 10560"/>
                <a:gd name="connsiteY7" fmla="*/ 3874 h 5523"/>
                <a:gd name="connsiteX8" fmla="*/ 0 w 10560"/>
                <a:gd name="connsiteY8" fmla="*/ 3894 h 5523"/>
                <a:gd name="connsiteX9" fmla="*/ 11 w 10560"/>
                <a:gd name="connsiteY9" fmla="*/ 3894 h 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0" h="5523">
                  <a:moveTo>
                    <a:pt x="11" y="3894"/>
                  </a:moveTo>
                  <a:cubicBezTo>
                    <a:pt x="32" y="5023"/>
                    <a:pt x="795" y="5622"/>
                    <a:pt x="2551" y="5510"/>
                  </a:cubicBezTo>
                  <a:cubicBezTo>
                    <a:pt x="3138" y="5460"/>
                    <a:pt x="3731" y="5510"/>
                    <a:pt x="4339" y="5510"/>
                  </a:cubicBezTo>
                  <a:cubicBezTo>
                    <a:pt x="10793" y="5510"/>
                    <a:pt x="11993" y="4138"/>
                    <a:pt x="9010" y="0"/>
                  </a:cubicBezTo>
                  <a:cubicBezTo>
                    <a:pt x="9917" y="478"/>
                    <a:pt x="9544" y="813"/>
                    <a:pt x="8636" y="915"/>
                  </a:cubicBezTo>
                  <a:cubicBezTo>
                    <a:pt x="7777" y="1016"/>
                    <a:pt x="6880" y="935"/>
                    <a:pt x="5973" y="935"/>
                  </a:cubicBezTo>
                  <a:cubicBezTo>
                    <a:pt x="2840" y="935"/>
                    <a:pt x="918" y="1870"/>
                    <a:pt x="230" y="3751"/>
                  </a:cubicBezTo>
                  <a:cubicBezTo>
                    <a:pt x="230" y="3751"/>
                    <a:pt x="85" y="3823"/>
                    <a:pt x="0" y="3874"/>
                  </a:cubicBezTo>
                  <a:lnTo>
                    <a:pt x="0" y="3894"/>
                  </a:lnTo>
                  <a:lnTo>
                    <a:pt x="11" y="3894"/>
                  </a:lnTo>
                  <a:close/>
                </a:path>
              </a:pathLst>
            </a:custGeom>
            <a:solidFill>
              <a:srgbClr val="FFFFFF">
                <a:alpha val="30000"/>
              </a:srgbClr>
            </a:solidFill>
            <a:ln w="5331" cap="flat">
              <a:noFill/>
              <a:prstDash val="solid"/>
              <a:miter/>
            </a:ln>
          </p:spPr>
          <p:txBody>
            <a:bodyPr rtlCol="0" anchor="ctr"/>
            <a:lstStyle/>
            <a:p>
              <a:endParaRPr lang="en-US"/>
            </a:p>
          </p:txBody>
        </p:sp>
        <p:sp>
          <p:nvSpPr>
            <p:cNvPr id="510" name="Freeform 509">
              <a:extLst>
                <a:ext uri="{FF2B5EF4-FFF2-40B4-BE49-F238E27FC236}">
                  <a16:creationId xmlns:a16="http://schemas.microsoft.com/office/drawing/2014/main" id="{2F1492C0-F397-1E14-3025-6A7DDFD15237}"/>
                </a:ext>
              </a:extLst>
            </p:cNvPr>
            <p:cNvSpPr/>
            <p:nvPr userDrawn="1"/>
          </p:nvSpPr>
          <p:spPr>
            <a:xfrm>
              <a:off x="10943361" y="1880944"/>
              <a:ext cx="20511" cy="13033"/>
            </a:xfrm>
            <a:custGeom>
              <a:avLst/>
              <a:gdLst>
                <a:gd name="connsiteX0" fmla="*/ 704 w 8821"/>
                <a:gd name="connsiteY0" fmla="*/ 41 h 5605"/>
                <a:gd name="connsiteX1" fmla="*/ 507 w 8821"/>
                <a:gd name="connsiteY1" fmla="*/ 3558 h 5605"/>
                <a:gd name="connsiteX2" fmla="*/ 5081 w 8821"/>
                <a:gd name="connsiteY2" fmla="*/ 4738 h 5605"/>
                <a:gd name="connsiteX3" fmla="*/ 8769 w 8821"/>
                <a:gd name="connsiteY3" fmla="*/ 4352 h 5605"/>
                <a:gd name="connsiteX4" fmla="*/ 7542 w 8821"/>
                <a:gd name="connsiteY4" fmla="*/ 0 h 5605"/>
                <a:gd name="connsiteX5" fmla="*/ 720 w 8821"/>
                <a:gd name="connsiteY5" fmla="*/ 51 h 5605"/>
                <a:gd name="connsiteX6" fmla="*/ 704 w 8821"/>
                <a:gd name="connsiteY6" fmla="*/ 51 h 5605"/>
                <a:gd name="connsiteX7" fmla="*/ 704 w 8821"/>
                <a:gd name="connsiteY7" fmla="*/ 41 h 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1" h="5605">
                  <a:moveTo>
                    <a:pt x="704" y="41"/>
                  </a:moveTo>
                  <a:cubicBezTo>
                    <a:pt x="256" y="1200"/>
                    <a:pt x="-518" y="2349"/>
                    <a:pt x="507" y="3558"/>
                  </a:cubicBezTo>
                  <a:cubicBezTo>
                    <a:pt x="1825" y="4423"/>
                    <a:pt x="4440" y="4108"/>
                    <a:pt x="5081" y="4738"/>
                  </a:cubicBezTo>
                  <a:cubicBezTo>
                    <a:pt x="7136" y="6833"/>
                    <a:pt x="7600" y="4494"/>
                    <a:pt x="8769" y="4352"/>
                  </a:cubicBezTo>
                  <a:cubicBezTo>
                    <a:pt x="8913" y="2817"/>
                    <a:pt x="8839" y="1322"/>
                    <a:pt x="7542" y="0"/>
                  </a:cubicBezTo>
                  <a:cubicBezTo>
                    <a:pt x="5268" y="0"/>
                    <a:pt x="2994" y="51"/>
                    <a:pt x="720" y="51"/>
                  </a:cubicBezTo>
                  <a:lnTo>
                    <a:pt x="704" y="51"/>
                  </a:lnTo>
                  <a:lnTo>
                    <a:pt x="704" y="41"/>
                  </a:lnTo>
                  <a:close/>
                </a:path>
              </a:pathLst>
            </a:custGeom>
            <a:solidFill>
              <a:srgbClr val="FFFFFF">
                <a:alpha val="30000"/>
              </a:srgbClr>
            </a:solidFill>
            <a:ln w="5331" cap="flat">
              <a:noFill/>
              <a:prstDash val="solid"/>
              <a:miter/>
            </a:ln>
          </p:spPr>
          <p:txBody>
            <a:bodyPr rtlCol="0" anchor="ctr"/>
            <a:lstStyle/>
            <a:p>
              <a:endParaRPr lang="en-US"/>
            </a:p>
          </p:txBody>
        </p:sp>
        <p:sp>
          <p:nvSpPr>
            <p:cNvPr id="511" name="Freeform 510">
              <a:extLst>
                <a:ext uri="{FF2B5EF4-FFF2-40B4-BE49-F238E27FC236}">
                  <a16:creationId xmlns:a16="http://schemas.microsoft.com/office/drawing/2014/main" id="{BF47FF22-1930-DA06-9D18-1ACD20307237}"/>
                </a:ext>
              </a:extLst>
            </p:cNvPr>
            <p:cNvSpPr/>
            <p:nvPr userDrawn="1"/>
          </p:nvSpPr>
          <p:spPr>
            <a:xfrm>
              <a:off x="10787964" y="1880144"/>
              <a:ext cx="11210" cy="15619"/>
            </a:xfrm>
            <a:custGeom>
              <a:avLst/>
              <a:gdLst>
                <a:gd name="connsiteX0" fmla="*/ 4811 w 4821"/>
                <a:gd name="connsiteY0" fmla="*/ 3924 h 6717"/>
                <a:gd name="connsiteX1" fmla="*/ 1880 w 4821"/>
                <a:gd name="connsiteY1" fmla="*/ 314 h 6717"/>
                <a:gd name="connsiteX2" fmla="*/ 1074 w 4821"/>
                <a:gd name="connsiteY2" fmla="*/ 263 h 6717"/>
                <a:gd name="connsiteX3" fmla="*/ 1197 w 4821"/>
                <a:gd name="connsiteY3" fmla="*/ 6181 h 6717"/>
                <a:gd name="connsiteX4" fmla="*/ 3519 w 4821"/>
                <a:gd name="connsiteY4" fmla="*/ 6273 h 6717"/>
                <a:gd name="connsiteX5" fmla="*/ 4822 w 4821"/>
                <a:gd name="connsiteY5" fmla="*/ 3934 h 6717"/>
                <a:gd name="connsiteX6" fmla="*/ 4822 w 4821"/>
                <a:gd name="connsiteY6" fmla="*/ 3913 h 6717"/>
                <a:gd name="connsiteX7" fmla="*/ 4811 w 4821"/>
                <a:gd name="connsiteY7" fmla="*/ 3924 h 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1" h="6717">
                  <a:moveTo>
                    <a:pt x="4811" y="3924"/>
                  </a:moveTo>
                  <a:cubicBezTo>
                    <a:pt x="3076" y="3008"/>
                    <a:pt x="5515" y="599"/>
                    <a:pt x="1880" y="314"/>
                  </a:cubicBezTo>
                  <a:cubicBezTo>
                    <a:pt x="1662" y="314"/>
                    <a:pt x="1784" y="-357"/>
                    <a:pt x="1074" y="263"/>
                  </a:cubicBezTo>
                  <a:cubicBezTo>
                    <a:pt x="-1253" y="2307"/>
                    <a:pt x="877" y="4239"/>
                    <a:pt x="1197" y="6181"/>
                  </a:cubicBezTo>
                  <a:cubicBezTo>
                    <a:pt x="1299" y="6832"/>
                    <a:pt x="2889" y="6923"/>
                    <a:pt x="3519" y="6273"/>
                  </a:cubicBezTo>
                  <a:cubicBezTo>
                    <a:pt x="4160" y="5652"/>
                    <a:pt x="4346" y="4808"/>
                    <a:pt x="4822" y="3934"/>
                  </a:cubicBezTo>
                  <a:lnTo>
                    <a:pt x="4822" y="3913"/>
                  </a:lnTo>
                  <a:lnTo>
                    <a:pt x="4811" y="3924"/>
                  </a:lnTo>
                  <a:close/>
                </a:path>
              </a:pathLst>
            </a:custGeom>
            <a:solidFill>
              <a:srgbClr val="FFFFFF">
                <a:alpha val="30000"/>
              </a:srgbClr>
            </a:solidFill>
            <a:ln w="5331" cap="flat">
              <a:noFill/>
              <a:prstDash val="solid"/>
              <a:miter/>
            </a:ln>
          </p:spPr>
          <p:txBody>
            <a:bodyPr rtlCol="0" anchor="ctr"/>
            <a:lstStyle/>
            <a:p>
              <a:endParaRPr lang="en-US"/>
            </a:p>
          </p:txBody>
        </p:sp>
        <p:sp>
          <p:nvSpPr>
            <p:cNvPr id="512" name="Freeform 511">
              <a:extLst>
                <a:ext uri="{FF2B5EF4-FFF2-40B4-BE49-F238E27FC236}">
                  <a16:creationId xmlns:a16="http://schemas.microsoft.com/office/drawing/2014/main" id="{69B57B6F-53C3-3F2D-7D61-1305D08DC349}"/>
                </a:ext>
              </a:extLst>
            </p:cNvPr>
            <p:cNvSpPr/>
            <p:nvPr userDrawn="1"/>
          </p:nvSpPr>
          <p:spPr>
            <a:xfrm>
              <a:off x="10704512" y="1881790"/>
              <a:ext cx="10582" cy="14710"/>
            </a:xfrm>
            <a:custGeom>
              <a:avLst/>
              <a:gdLst>
                <a:gd name="connsiteX0" fmla="*/ 0 w 4551"/>
                <a:gd name="connsiteY0" fmla="*/ 2544 h 6326"/>
                <a:gd name="connsiteX1" fmla="*/ 566 w 4551"/>
                <a:gd name="connsiteY1" fmla="*/ 4709 h 6326"/>
                <a:gd name="connsiteX2" fmla="*/ 2012 w 4551"/>
                <a:gd name="connsiteY2" fmla="*/ 6326 h 6326"/>
                <a:gd name="connsiteX3" fmla="*/ 4430 w 4551"/>
                <a:gd name="connsiteY3" fmla="*/ 4639 h 6326"/>
                <a:gd name="connsiteX4" fmla="*/ 3251 w 4551"/>
                <a:gd name="connsiteY4" fmla="*/ 572 h 6326"/>
                <a:gd name="connsiteX5" fmla="*/ 731 w 4551"/>
                <a:gd name="connsiteY5" fmla="*/ 642 h 6326"/>
                <a:gd name="connsiteX6" fmla="*/ 0 w 4551"/>
                <a:gd name="connsiteY6" fmla="*/ 2564 h 6326"/>
                <a:gd name="connsiteX7" fmla="*/ 0 w 4551"/>
                <a:gd name="connsiteY7" fmla="*/ 2544 h 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1" h="6326">
                  <a:moveTo>
                    <a:pt x="0" y="2544"/>
                  </a:moveTo>
                  <a:cubicBezTo>
                    <a:pt x="192" y="3286"/>
                    <a:pt x="390" y="3988"/>
                    <a:pt x="566" y="4709"/>
                  </a:cubicBezTo>
                  <a:cubicBezTo>
                    <a:pt x="710" y="5381"/>
                    <a:pt x="320" y="6326"/>
                    <a:pt x="2012" y="6326"/>
                  </a:cubicBezTo>
                  <a:cubicBezTo>
                    <a:pt x="3603" y="6326"/>
                    <a:pt x="4142" y="5462"/>
                    <a:pt x="4430" y="4639"/>
                  </a:cubicBezTo>
                  <a:cubicBezTo>
                    <a:pt x="4916" y="3195"/>
                    <a:pt x="3822" y="1873"/>
                    <a:pt x="3251" y="572"/>
                  </a:cubicBezTo>
                  <a:cubicBezTo>
                    <a:pt x="2909" y="-222"/>
                    <a:pt x="1393" y="-181"/>
                    <a:pt x="731" y="642"/>
                  </a:cubicBezTo>
                  <a:cubicBezTo>
                    <a:pt x="267" y="1191"/>
                    <a:pt x="214" y="1914"/>
                    <a:pt x="0" y="2564"/>
                  </a:cubicBezTo>
                  <a:lnTo>
                    <a:pt x="0" y="2544"/>
                  </a:lnTo>
                  <a:close/>
                </a:path>
              </a:pathLst>
            </a:custGeom>
            <a:solidFill>
              <a:srgbClr val="FFFFFF">
                <a:alpha val="30000"/>
              </a:srgbClr>
            </a:solidFill>
            <a:ln w="5331" cap="flat">
              <a:noFill/>
              <a:prstDash val="solid"/>
              <a:miter/>
            </a:ln>
          </p:spPr>
          <p:txBody>
            <a:bodyPr rtlCol="0" anchor="ctr"/>
            <a:lstStyle/>
            <a:p>
              <a:endParaRPr lang="en-US"/>
            </a:p>
          </p:txBody>
        </p:sp>
        <p:sp>
          <p:nvSpPr>
            <p:cNvPr id="513" name="Freeform 512">
              <a:extLst>
                <a:ext uri="{FF2B5EF4-FFF2-40B4-BE49-F238E27FC236}">
                  <a16:creationId xmlns:a16="http://schemas.microsoft.com/office/drawing/2014/main" id="{0154AD7A-B6F9-FE4E-E9F1-05C7DDBF9694}"/>
                </a:ext>
              </a:extLst>
            </p:cNvPr>
            <p:cNvSpPr/>
            <p:nvPr userDrawn="1"/>
          </p:nvSpPr>
          <p:spPr>
            <a:xfrm>
              <a:off x="10918139" y="1878365"/>
              <a:ext cx="9041" cy="16247"/>
            </a:xfrm>
            <a:custGeom>
              <a:avLst/>
              <a:gdLst>
                <a:gd name="connsiteX0" fmla="*/ 0 w 3888"/>
                <a:gd name="connsiteY0" fmla="*/ 3568 h 6987"/>
                <a:gd name="connsiteX1" fmla="*/ 438 w 3888"/>
                <a:gd name="connsiteY1" fmla="*/ 5733 h 6987"/>
                <a:gd name="connsiteX2" fmla="*/ 2220 w 3888"/>
                <a:gd name="connsiteY2" fmla="*/ 6912 h 6987"/>
                <a:gd name="connsiteX3" fmla="*/ 3453 w 3888"/>
                <a:gd name="connsiteY3" fmla="*/ 6313 h 6987"/>
                <a:gd name="connsiteX4" fmla="*/ 2626 w 3888"/>
                <a:gd name="connsiteY4" fmla="*/ 243 h 6987"/>
                <a:gd name="connsiteX5" fmla="*/ 427 w 3888"/>
                <a:gd name="connsiteY5" fmla="*/ 792 h 6987"/>
                <a:gd name="connsiteX6" fmla="*/ 11 w 3888"/>
                <a:gd name="connsiteY6" fmla="*/ 3537 h 6987"/>
                <a:gd name="connsiteX7" fmla="*/ 11 w 3888"/>
                <a:gd name="connsiteY7" fmla="*/ 3557 h 6987"/>
                <a:gd name="connsiteX8" fmla="*/ 0 w 3888"/>
                <a:gd name="connsiteY8" fmla="*/ 3568 h 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 h="6987">
                  <a:moveTo>
                    <a:pt x="0" y="3568"/>
                  </a:moveTo>
                  <a:cubicBezTo>
                    <a:pt x="96" y="4025"/>
                    <a:pt x="363" y="4889"/>
                    <a:pt x="438" y="5733"/>
                  </a:cubicBezTo>
                  <a:cubicBezTo>
                    <a:pt x="507" y="6506"/>
                    <a:pt x="1612" y="6547"/>
                    <a:pt x="2220" y="6912"/>
                  </a:cubicBezTo>
                  <a:cubicBezTo>
                    <a:pt x="2717" y="7198"/>
                    <a:pt x="3155" y="6597"/>
                    <a:pt x="3453" y="6313"/>
                  </a:cubicBezTo>
                  <a:cubicBezTo>
                    <a:pt x="4329" y="5449"/>
                    <a:pt x="3795" y="873"/>
                    <a:pt x="2626" y="243"/>
                  </a:cubicBezTo>
                  <a:cubicBezTo>
                    <a:pt x="1767" y="-215"/>
                    <a:pt x="859" y="-22"/>
                    <a:pt x="427" y="792"/>
                  </a:cubicBezTo>
                  <a:cubicBezTo>
                    <a:pt x="32" y="1564"/>
                    <a:pt x="-21" y="2358"/>
                    <a:pt x="11" y="3537"/>
                  </a:cubicBezTo>
                  <a:lnTo>
                    <a:pt x="11" y="3557"/>
                  </a:lnTo>
                  <a:lnTo>
                    <a:pt x="0" y="3568"/>
                  </a:lnTo>
                  <a:close/>
                </a:path>
              </a:pathLst>
            </a:custGeom>
            <a:solidFill>
              <a:srgbClr val="FFFFFF">
                <a:alpha val="30000"/>
              </a:srgbClr>
            </a:solidFill>
            <a:ln w="5331" cap="flat">
              <a:noFill/>
              <a:prstDash val="solid"/>
              <a:miter/>
            </a:ln>
          </p:spPr>
          <p:txBody>
            <a:bodyPr rtlCol="0" anchor="ctr"/>
            <a:lstStyle/>
            <a:p>
              <a:endParaRPr lang="en-US"/>
            </a:p>
          </p:txBody>
        </p:sp>
        <p:sp>
          <p:nvSpPr>
            <p:cNvPr id="514" name="Freeform 513">
              <a:extLst>
                <a:ext uri="{FF2B5EF4-FFF2-40B4-BE49-F238E27FC236}">
                  <a16:creationId xmlns:a16="http://schemas.microsoft.com/office/drawing/2014/main" id="{9AEBF83A-3421-FDEF-DAA4-4991EE95A7A5}"/>
                </a:ext>
              </a:extLst>
            </p:cNvPr>
            <p:cNvSpPr/>
            <p:nvPr userDrawn="1"/>
          </p:nvSpPr>
          <p:spPr>
            <a:xfrm>
              <a:off x="11176746" y="1876356"/>
              <a:ext cx="24346" cy="11092"/>
            </a:xfrm>
            <a:custGeom>
              <a:avLst/>
              <a:gdLst>
                <a:gd name="connsiteX0" fmla="*/ 966 w 10470"/>
                <a:gd name="connsiteY0" fmla="*/ 4739 h 4770"/>
                <a:gd name="connsiteX1" fmla="*/ 1185 w 10470"/>
                <a:gd name="connsiteY1" fmla="*/ 4617 h 4770"/>
                <a:gd name="connsiteX2" fmla="*/ 6928 w 10470"/>
                <a:gd name="connsiteY2" fmla="*/ 1801 h 4770"/>
                <a:gd name="connsiteX3" fmla="*/ 9592 w 10470"/>
                <a:gd name="connsiteY3" fmla="*/ 1781 h 4770"/>
                <a:gd name="connsiteX4" fmla="*/ 9954 w 10470"/>
                <a:gd name="connsiteY4" fmla="*/ 866 h 4770"/>
                <a:gd name="connsiteX5" fmla="*/ 8412 w 10470"/>
                <a:gd name="connsiteY5" fmla="*/ 1 h 4770"/>
                <a:gd name="connsiteX6" fmla="*/ 4921 w 10470"/>
                <a:gd name="connsiteY6" fmla="*/ 1 h 4770"/>
                <a:gd name="connsiteX7" fmla="*/ 955 w 10470"/>
                <a:gd name="connsiteY7" fmla="*/ 4770 h 4770"/>
                <a:gd name="connsiteX8" fmla="*/ 955 w 10470"/>
                <a:gd name="connsiteY8" fmla="*/ 4749 h 4770"/>
                <a:gd name="connsiteX9" fmla="*/ 966 w 10470"/>
                <a:gd name="connsiteY9" fmla="*/ 4739 h 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 h="4770">
                  <a:moveTo>
                    <a:pt x="966" y="4739"/>
                  </a:moveTo>
                  <a:cubicBezTo>
                    <a:pt x="966" y="4739"/>
                    <a:pt x="1185" y="4668"/>
                    <a:pt x="1185" y="4617"/>
                  </a:cubicBezTo>
                  <a:cubicBezTo>
                    <a:pt x="1884" y="2726"/>
                    <a:pt x="3795" y="1791"/>
                    <a:pt x="6928" y="1801"/>
                  </a:cubicBezTo>
                  <a:cubicBezTo>
                    <a:pt x="7803" y="1801"/>
                    <a:pt x="8711" y="1852"/>
                    <a:pt x="9592" y="1781"/>
                  </a:cubicBezTo>
                  <a:cubicBezTo>
                    <a:pt x="10467" y="1689"/>
                    <a:pt x="10862" y="1354"/>
                    <a:pt x="9954" y="866"/>
                  </a:cubicBezTo>
                  <a:cubicBezTo>
                    <a:pt x="9901" y="195"/>
                    <a:pt x="9341" y="-19"/>
                    <a:pt x="8412" y="1"/>
                  </a:cubicBezTo>
                  <a:lnTo>
                    <a:pt x="4921" y="1"/>
                  </a:lnTo>
                  <a:cubicBezTo>
                    <a:pt x="181" y="1"/>
                    <a:pt x="-1121" y="1537"/>
                    <a:pt x="955" y="4770"/>
                  </a:cubicBezTo>
                  <a:lnTo>
                    <a:pt x="955" y="4749"/>
                  </a:lnTo>
                  <a:lnTo>
                    <a:pt x="966" y="4739"/>
                  </a:lnTo>
                  <a:close/>
                </a:path>
              </a:pathLst>
            </a:custGeom>
            <a:solidFill>
              <a:srgbClr val="FFFFFF">
                <a:alpha val="30000"/>
              </a:srgbClr>
            </a:solidFill>
            <a:ln w="5331" cap="flat">
              <a:noFill/>
              <a:prstDash val="solid"/>
              <a:miter/>
            </a:ln>
          </p:spPr>
          <p:txBody>
            <a:bodyPr rtlCol="0" anchor="ctr"/>
            <a:lstStyle/>
            <a:p>
              <a:endParaRPr lang="en-US"/>
            </a:p>
          </p:txBody>
        </p:sp>
        <p:sp>
          <p:nvSpPr>
            <p:cNvPr id="515" name="Freeform 514">
              <a:extLst>
                <a:ext uri="{FF2B5EF4-FFF2-40B4-BE49-F238E27FC236}">
                  <a16:creationId xmlns:a16="http://schemas.microsoft.com/office/drawing/2014/main" id="{34DB6F96-21EC-2465-72C0-78F850CBE4BD}"/>
                </a:ext>
              </a:extLst>
            </p:cNvPr>
            <p:cNvSpPr/>
            <p:nvPr userDrawn="1"/>
          </p:nvSpPr>
          <p:spPr>
            <a:xfrm>
              <a:off x="10977485" y="1884550"/>
              <a:ext cx="29522" cy="13177"/>
            </a:xfrm>
            <a:custGeom>
              <a:avLst/>
              <a:gdLst>
                <a:gd name="connsiteX0" fmla="*/ 10768 w 12696"/>
                <a:gd name="connsiteY0" fmla="*/ 10 h 5667"/>
                <a:gd name="connsiteX1" fmla="*/ 10645 w 12696"/>
                <a:gd name="connsiteY1" fmla="*/ 397 h 5667"/>
                <a:gd name="connsiteX2" fmla="*/ 10053 w 12696"/>
                <a:gd name="connsiteY2" fmla="*/ 4606 h 5667"/>
                <a:gd name="connsiteX3" fmla="*/ 77 w 12696"/>
                <a:gd name="connsiteY3" fmla="*/ 4027 h 5667"/>
                <a:gd name="connsiteX4" fmla="*/ 2110 w 12696"/>
                <a:gd name="connsiteY4" fmla="*/ 5613 h 5667"/>
                <a:gd name="connsiteX5" fmla="*/ 9764 w 12696"/>
                <a:gd name="connsiteY5" fmla="*/ 5663 h 5667"/>
                <a:gd name="connsiteX6" fmla="*/ 12412 w 12696"/>
                <a:gd name="connsiteY6" fmla="*/ 4433 h 5667"/>
                <a:gd name="connsiteX7" fmla="*/ 10747 w 12696"/>
                <a:gd name="connsiteY7" fmla="*/ 0 h 5667"/>
                <a:gd name="connsiteX8" fmla="*/ 10768 w 12696"/>
                <a:gd name="connsiteY8" fmla="*/ 0 h 5667"/>
                <a:gd name="connsiteX9" fmla="*/ 10768 w 12696"/>
                <a:gd name="connsiteY9" fmla="*/ 10 h 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6" h="5667">
                  <a:moveTo>
                    <a:pt x="10768" y="10"/>
                  </a:moveTo>
                  <a:cubicBezTo>
                    <a:pt x="10715" y="132"/>
                    <a:pt x="10667" y="275"/>
                    <a:pt x="10645" y="397"/>
                  </a:cubicBezTo>
                  <a:cubicBezTo>
                    <a:pt x="10394" y="1861"/>
                    <a:pt x="12113" y="4321"/>
                    <a:pt x="10053" y="4606"/>
                  </a:cubicBezTo>
                  <a:cubicBezTo>
                    <a:pt x="6978" y="5044"/>
                    <a:pt x="3226" y="5470"/>
                    <a:pt x="77" y="4027"/>
                  </a:cubicBezTo>
                  <a:cubicBezTo>
                    <a:pt x="-244" y="5155"/>
                    <a:pt x="440" y="5613"/>
                    <a:pt x="2110" y="5613"/>
                  </a:cubicBezTo>
                  <a:cubicBezTo>
                    <a:pt x="4651" y="5613"/>
                    <a:pt x="7224" y="5684"/>
                    <a:pt x="9764" y="5663"/>
                  </a:cubicBezTo>
                  <a:cubicBezTo>
                    <a:pt x="10965" y="5663"/>
                    <a:pt x="12337" y="5369"/>
                    <a:pt x="12412" y="4433"/>
                  </a:cubicBezTo>
                  <a:cubicBezTo>
                    <a:pt x="12556" y="2867"/>
                    <a:pt x="13538" y="1088"/>
                    <a:pt x="10747" y="0"/>
                  </a:cubicBezTo>
                  <a:lnTo>
                    <a:pt x="10768" y="0"/>
                  </a:lnTo>
                  <a:lnTo>
                    <a:pt x="10768" y="10"/>
                  </a:lnTo>
                  <a:close/>
                </a:path>
              </a:pathLst>
            </a:custGeom>
            <a:solidFill>
              <a:srgbClr val="FFFFFF">
                <a:alpha val="30000"/>
              </a:srgbClr>
            </a:solidFill>
            <a:ln w="5331" cap="flat">
              <a:noFill/>
              <a:prstDash val="solid"/>
              <a:miter/>
            </a:ln>
          </p:spPr>
          <p:txBody>
            <a:bodyPr rtlCol="0" anchor="ctr"/>
            <a:lstStyle/>
            <a:p>
              <a:endParaRPr lang="en-US"/>
            </a:p>
          </p:txBody>
        </p:sp>
        <p:sp>
          <p:nvSpPr>
            <p:cNvPr id="516" name="Freeform 515">
              <a:extLst>
                <a:ext uri="{FF2B5EF4-FFF2-40B4-BE49-F238E27FC236}">
                  <a16:creationId xmlns:a16="http://schemas.microsoft.com/office/drawing/2014/main" id="{68934193-B863-8170-D149-51EC6E605FE9}"/>
                </a:ext>
              </a:extLst>
            </p:cNvPr>
            <p:cNvSpPr/>
            <p:nvPr userDrawn="1"/>
          </p:nvSpPr>
          <p:spPr>
            <a:xfrm>
              <a:off x="10892695" y="1881099"/>
              <a:ext cx="7773" cy="14391"/>
            </a:xfrm>
            <a:custGeom>
              <a:avLst/>
              <a:gdLst>
                <a:gd name="connsiteX0" fmla="*/ 11 w 3343"/>
                <a:gd name="connsiteY0" fmla="*/ 2234 h 6189"/>
                <a:gd name="connsiteX1" fmla="*/ 352 w 3343"/>
                <a:gd name="connsiteY1" fmla="*/ 5345 h 6189"/>
                <a:gd name="connsiteX2" fmla="*/ 1249 w 3343"/>
                <a:gd name="connsiteY2" fmla="*/ 6189 h 6189"/>
                <a:gd name="connsiteX3" fmla="*/ 2589 w 3343"/>
                <a:gd name="connsiteY3" fmla="*/ 5569 h 6189"/>
                <a:gd name="connsiteX4" fmla="*/ 2322 w 3343"/>
                <a:gd name="connsiteY4" fmla="*/ 556 h 6189"/>
                <a:gd name="connsiteX5" fmla="*/ 1217 w 3343"/>
                <a:gd name="connsiteY5" fmla="*/ 7 h 6189"/>
                <a:gd name="connsiteX6" fmla="*/ 214 w 3343"/>
                <a:gd name="connsiteY6" fmla="*/ 770 h 6189"/>
                <a:gd name="connsiteX7" fmla="*/ 0 w 3343"/>
                <a:gd name="connsiteY7" fmla="*/ 2244 h 6189"/>
                <a:gd name="connsiteX8" fmla="*/ 11 w 3343"/>
                <a:gd name="connsiteY8" fmla="*/ 2234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3" h="6189">
                  <a:moveTo>
                    <a:pt x="11" y="2234"/>
                  </a:moveTo>
                  <a:cubicBezTo>
                    <a:pt x="134" y="3464"/>
                    <a:pt x="203" y="4400"/>
                    <a:pt x="352" y="5345"/>
                  </a:cubicBezTo>
                  <a:cubicBezTo>
                    <a:pt x="400" y="5701"/>
                    <a:pt x="422" y="6189"/>
                    <a:pt x="1249" y="6189"/>
                  </a:cubicBezTo>
                  <a:cubicBezTo>
                    <a:pt x="1911" y="6189"/>
                    <a:pt x="2231" y="5925"/>
                    <a:pt x="2589" y="5569"/>
                  </a:cubicBezTo>
                  <a:cubicBezTo>
                    <a:pt x="4307" y="3841"/>
                    <a:pt x="2589" y="2224"/>
                    <a:pt x="2322" y="556"/>
                  </a:cubicBezTo>
                  <a:cubicBezTo>
                    <a:pt x="2269" y="190"/>
                    <a:pt x="1735" y="27"/>
                    <a:pt x="1217" y="7"/>
                  </a:cubicBezTo>
                  <a:cubicBezTo>
                    <a:pt x="358" y="-64"/>
                    <a:pt x="310" y="414"/>
                    <a:pt x="214" y="770"/>
                  </a:cubicBezTo>
                  <a:cubicBezTo>
                    <a:pt x="69" y="1349"/>
                    <a:pt x="37" y="1949"/>
                    <a:pt x="0" y="2244"/>
                  </a:cubicBezTo>
                  <a:lnTo>
                    <a:pt x="11" y="2234"/>
                  </a:lnTo>
                  <a:close/>
                </a:path>
              </a:pathLst>
            </a:custGeom>
            <a:solidFill>
              <a:srgbClr val="FFFFFF">
                <a:alpha val="30000"/>
              </a:srgbClr>
            </a:solidFill>
            <a:ln w="5331" cap="flat">
              <a:noFill/>
              <a:prstDash val="solid"/>
              <a:miter/>
            </a:ln>
          </p:spPr>
          <p:txBody>
            <a:bodyPr rtlCol="0" anchor="ctr"/>
            <a:lstStyle/>
            <a:p>
              <a:endParaRPr lang="en-US"/>
            </a:p>
          </p:txBody>
        </p:sp>
        <p:sp>
          <p:nvSpPr>
            <p:cNvPr id="517" name="Freeform 516">
              <a:extLst>
                <a:ext uri="{FF2B5EF4-FFF2-40B4-BE49-F238E27FC236}">
                  <a16:creationId xmlns:a16="http://schemas.microsoft.com/office/drawing/2014/main" id="{78930828-14D1-3422-04CB-8B9E749B830A}"/>
                </a:ext>
              </a:extLst>
            </p:cNvPr>
            <p:cNvSpPr/>
            <p:nvPr userDrawn="1"/>
          </p:nvSpPr>
          <p:spPr>
            <a:xfrm>
              <a:off x="10944240" y="1889224"/>
              <a:ext cx="19872" cy="6901"/>
            </a:xfrm>
            <a:custGeom>
              <a:avLst/>
              <a:gdLst>
                <a:gd name="connsiteX0" fmla="*/ 8412 w 8546"/>
                <a:gd name="connsiteY0" fmla="*/ 793 h 2968"/>
                <a:gd name="connsiteX1" fmla="*/ 4719 w 8546"/>
                <a:gd name="connsiteY1" fmla="*/ 1179 h 2968"/>
                <a:gd name="connsiteX2" fmla="*/ 139 w 8546"/>
                <a:gd name="connsiteY2" fmla="*/ 0 h 2968"/>
                <a:gd name="connsiteX3" fmla="*/ 1142 w 8546"/>
                <a:gd name="connsiteY3" fmla="*/ 2603 h 2968"/>
                <a:gd name="connsiteX4" fmla="*/ 7745 w 8546"/>
                <a:gd name="connsiteY4" fmla="*/ 2603 h 2968"/>
                <a:gd name="connsiteX5" fmla="*/ 8375 w 8546"/>
                <a:gd name="connsiteY5" fmla="*/ 824 h 2968"/>
                <a:gd name="connsiteX6" fmla="*/ 8396 w 8546"/>
                <a:gd name="connsiteY6" fmla="*/ 803 h 2968"/>
                <a:gd name="connsiteX7" fmla="*/ 8412 w 8546"/>
                <a:gd name="connsiteY7" fmla="*/ 793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6" h="2968">
                  <a:moveTo>
                    <a:pt x="8412" y="793"/>
                  </a:moveTo>
                  <a:cubicBezTo>
                    <a:pt x="7238" y="935"/>
                    <a:pt x="6806" y="3274"/>
                    <a:pt x="4719" y="1179"/>
                  </a:cubicBezTo>
                  <a:cubicBezTo>
                    <a:pt x="4110" y="549"/>
                    <a:pt x="1463" y="884"/>
                    <a:pt x="139" y="0"/>
                  </a:cubicBezTo>
                  <a:cubicBezTo>
                    <a:pt x="192" y="935"/>
                    <a:pt x="-614" y="2308"/>
                    <a:pt x="1142" y="2603"/>
                  </a:cubicBezTo>
                  <a:cubicBezTo>
                    <a:pt x="3251" y="2938"/>
                    <a:pt x="5615" y="3223"/>
                    <a:pt x="7745" y="2603"/>
                  </a:cubicBezTo>
                  <a:cubicBezTo>
                    <a:pt x="8743" y="2308"/>
                    <a:pt x="8620" y="1495"/>
                    <a:pt x="8375" y="824"/>
                  </a:cubicBezTo>
                  <a:lnTo>
                    <a:pt x="8396" y="803"/>
                  </a:lnTo>
                  <a:lnTo>
                    <a:pt x="8412" y="793"/>
                  </a:lnTo>
                  <a:close/>
                </a:path>
              </a:pathLst>
            </a:custGeom>
            <a:solidFill>
              <a:srgbClr val="FFFFFF">
                <a:alpha val="30000"/>
              </a:srgbClr>
            </a:solidFill>
            <a:ln w="5331" cap="flat">
              <a:noFill/>
              <a:prstDash val="solid"/>
              <a:miter/>
            </a:ln>
          </p:spPr>
          <p:txBody>
            <a:bodyPr rtlCol="0" anchor="ctr"/>
            <a:lstStyle/>
            <a:p>
              <a:endParaRPr lang="en-US"/>
            </a:p>
          </p:txBody>
        </p:sp>
        <p:sp>
          <p:nvSpPr>
            <p:cNvPr id="518" name="Freeform 517">
              <a:extLst>
                <a:ext uri="{FF2B5EF4-FFF2-40B4-BE49-F238E27FC236}">
                  <a16:creationId xmlns:a16="http://schemas.microsoft.com/office/drawing/2014/main" id="{24A6AEA8-60F7-ABE5-BB4E-577C15ACFEF7}"/>
                </a:ext>
              </a:extLst>
            </p:cNvPr>
            <p:cNvSpPr/>
            <p:nvPr userDrawn="1"/>
          </p:nvSpPr>
          <p:spPr>
            <a:xfrm>
              <a:off x="10945035" y="1878232"/>
              <a:ext cx="15849" cy="2807"/>
            </a:xfrm>
            <a:custGeom>
              <a:avLst/>
              <a:gdLst>
                <a:gd name="connsiteX0" fmla="*/ 0 w 6816"/>
                <a:gd name="connsiteY0" fmla="*/ 1208 h 1207"/>
                <a:gd name="connsiteX1" fmla="*/ 6816 w 6816"/>
                <a:gd name="connsiteY1" fmla="*/ 1157 h 1207"/>
                <a:gd name="connsiteX2" fmla="*/ 6597 w 6816"/>
                <a:gd name="connsiteY2" fmla="*/ 222 h 1207"/>
                <a:gd name="connsiteX3" fmla="*/ 219 w 6816"/>
                <a:gd name="connsiteY3" fmla="*/ 466 h 1207"/>
                <a:gd name="connsiteX4" fmla="*/ 0 w 6816"/>
                <a:gd name="connsiteY4" fmla="*/ 1208 h 1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6" h="1207">
                  <a:moveTo>
                    <a:pt x="0" y="1208"/>
                  </a:moveTo>
                  <a:cubicBezTo>
                    <a:pt x="2274" y="1208"/>
                    <a:pt x="4542" y="1157"/>
                    <a:pt x="6816" y="1157"/>
                  </a:cubicBezTo>
                  <a:cubicBezTo>
                    <a:pt x="6747" y="841"/>
                    <a:pt x="6747" y="242"/>
                    <a:pt x="6597" y="222"/>
                  </a:cubicBezTo>
                  <a:cubicBezTo>
                    <a:pt x="4441" y="28"/>
                    <a:pt x="2274" y="-257"/>
                    <a:pt x="219" y="466"/>
                  </a:cubicBezTo>
                  <a:cubicBezTo>
                    <a:pt x="21" y="537"/>
                    <a:pt x="69" y="943"/>
                    <a:pt x="0" y="1208"/>
                  </a:cubicBezTo>
                  <a:close/>
                </a:path>
              </a:pathLst>
            </a:custGeom>
            <a:solidFill>
              <a:srgbClr val="FFFFFF">
                <a:alpha val="30000"/>
              </a:srgbClr>
            </a:solidFill>
            <a:ln w="5331" cap="flat">
              <a:noFill/>
              <a:prstDash val="solid"/>
              <a:miter/>
            </a:ln>
          </p:spPr>
          <p:txBody>
            <a:bodyPr rtlCol="0" anchor="ctr"/>
            <a:lstStyle/>
            <a:p>
              <a:endParaRPr lang="en-US"/>
            </a:p>
          </p:txBody>
        </p:sp>
        <p:sp>
          <p:nvSpPr>
            <p:cNvPr id="519" name="Freeform 518">
              <a:extLst>
                <a:ext uri="{FF2B5EF4-FFF2-40B4-BE49-F238E27FC236}">
                  <a16:creationId xmlns:a16="http://schemas.microsoft.com/office/drawing/2014/main" id="{D047AE60-2648-E296-B490-8D054DD3395C}"/>
                </a:ext>
              </a:extLst>
            </p:cNvPr>
            <p:cNvSpPr/>
            <p:nvPr userDrawn="1"/>
          </p:nvSpPr>
          <p:spPr>
            <a:xfrm>
              <a:off x="10973285" y="1882916"/>
              <a:ext cx="4527" cy="11017"/>
            </a:xfrm>
            <a:custGeom>
              <a:avLst/>
              <a:gdLst>
                <a:gd name="connsiteX0" fmla="*/ 1872 w 1947"/>
                <a:gd name="connsiteY0" fmla="*/ 4738 h 4738"/>
                <a:gd name="connsiteX1" fmla="*/ 1947 w 1947"/>
                <a:gd name="connsiteY1" fmla="*/ 0 h 4738"/>
                <a:gd name="connsiteX2" fmla="*/ 1872 w 1947"/>
                <a:gd name="connsiteY2" fmla="*/ 4738 h 4738"/>
              </a:gdLst>
              <a:ahLst/>
              <a:cxnLst>
                <a:cxn ang="0">
                  <a:pos x="connsiteX0" y="connsiteY0"/>
                </a:cxn>
                <a:cxn ang="0">
                  <a:pos x="connsiteX1" y="connsiteY1"/>
                </a:cxn>
                <a:cxn ang="0">
                  <a:pos x="connsiteX2" y="connsiteY2"/>
                </a:cxn>
              </a:cxnLst>
              <a:rect l="l" t="t" r="r" b="b"/>
              <a:pathLst>
                <a:path w="1947" h="4738">
                  <a:moveTo>
                    <a:pt x="1872" y="4738"/>
                  </a:moveTo>
                  <a:cubicBezTo>
                    <a:pt x="1872" y="3152"/>
                    <a:pt x="1926" y="1586"/>
                    <a:pt x="1947" y="0"/>
                  </a:cubicBezTo>
                  <a:cubicBezTo>
                    <a:pt x="-620" y="793"/>
                    <a:pt x="-652" y="3345"/>
                    <a:pt x="1872" y="4738"/>
                  </a:cubicBezTo>
                  <a:close/>
                </a:path>
              </a:pathLst>
            </a:custGeom>
            <a:solidFill>
              <a:srgbClr val="FFFFFF">
                <a:alpha val="30000"/>
              </a:srgbClr>
            </a:solidFill>
            <a:ln w="5331" cap="flat">
              <a:noFill/>
              <a:prstDash val="solid"/>
              <a:miter/>
            </a:ln>
          </p:spPr>
          <p:txBody>
            <a:bodyPr rtlCol="0" anchor="ctr"/>
            <a:lstStyle/>
            <a:p>
              <a:endParaRPr lang="en-US"/>
            </a:p>
          </p:txBody>
        </p:sp>
        <p:sp>
          <p:nvSpPr>
            <p:cNvPr id="520" name="Freeform 519">
              <a:extLst>
                <a:ext uri="{FF2B5EF4-FFF2-40B4-BE49-F238E27FC236}">
                  <a16:creationId xmlns:a16="http://schemas.microsoft.com/office/drawing/2014/main" id="{35CF2AE2-0EC6-E677-86B5-D163BDF0D9FC}"/>
                </a:ext>
              </a:extLst>
            </p:cNvPr>
            <p:cNvSpPr/>
            <p:nvPr userDrawn="1"/>
          </p:nvSpPr>
          <p:spPr>
            <a:xfrm>
              <a:off x="11018282" y="1882069"/>
              <a:ext cx="132809" cy="9652"/>
            </a:xfrm>
            <a:custGeom>
              <a:avLst/>
              <a:gdLst>
                <a:gd name="connsiteX0" fmla="*/ 28687 w 57115"/>
                <a:gd name="connsiteY0" fmla="*/ 4091 h 4151"/>
                <a:gd name="connsiteX1" fmla="*/ 54756 w 57115"/>
                <a:gd name="connsiteY1" fmla="*/ 4091 h 4151"/>
                <a:gd name="connsiteX2" fmla="*/ 57062 w 57115"/>
                <a:gd name="connsiteY2" fmla="*/ 3562 h 4151"/>
                <a:gd name="connsiteX3" fmla="*/ 56378 w 57115"/>
                <a:gd name="connsiteY3" fmla="*/ 2098 h 4151"/>
                <a:gd name="connsiteX4" fmla="*/ 50747 w 57115"/>
                <a:gd name="connsiteY4" fmla="*/ 176 h 4151"/>
                <a:gd name="connsiteX5" fmla="*/ 3061 w 57115"/>
                <a:gd name="connsiteY5" fmla="*/ 277 h 4151"/>
                <a:gd name="connsiteX6" fmla="*/ 2 w 57115"/>
                <a:gd name="connsiteY6" fmla="*/ 1884 h 4151"/>
                <a:gd name="connsiteX7" fmla="*/ 3205 w 57115"/>
                <a:gd name="connsiteY7" fmla="*/ 4152 h 4151"/>
                <a:gd name="connsiteX8" fmla="*/ 28687 w 57115"/>
                <a:gd name="connsiteY8" fmla="*/ 4101 h 4151"/>
                <a:gd name="connsiteX9" fmla="*/ 28687 w 57115"/>
                <a:gd name="connsiteY9" fmla="*/ 4091 h 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15" h="4151">
                  <a:moveTo>
                    <a:pt x="28687" y="4091"/>
                  </a:moveTo>
                  <a:lnTo>
                    <a:pt x="54756" y="4091"/>
                  </a:lnTo>
                  <a:cubicBezTo>
                    <a:pt x="55562" y="4091"/>
                    <a:pt x="56688" y="4284"/>
                    <a:pt x="57062" y="3562"/>
                  </a:cubicBezTo>
                  <a:cubicBezTo>
                    <a:pt x="57350" y="3013"/>
                    <a:pt x="56400" y="2382"/>
                    <a:pt x="56378" y="2098"/>
                  </a:cubicBezTo>
                  <a:cubicBezTo>
                    <a:pt x="56111" y="-861"/>
                    <a:pt x="52909" y="176"/>
                    <a:pt x="50747" y="176"/>
                  </a:cubicBezTo>
                  <a:cubicBezTo>
                    <a:pt x="34852" y="176"/>
                    <a:pt x="18956" y="247"/>
                    <a:pt x="3061" y="277"/>
                  </a:cubicBezTo>
                  <a:cubicBezTo>
                    <a:pt x="1347" y="277"/>
                    <a:pt x="-67" y="277"/>
                    <a:pt x="2" y="1884"/>
                  </a:cubicBezTo>
                  <a:cubicBezTo>
                    <a:pt x="77" y="3399"/>
                    <a:pt x="590" y="4172"/>
                    <a:pt x="3205" y="4152"/>
                  </a:cubicBezTo>
                  <a:cubicBezTo>
                    <a:pt x="11697" y="4050"/>
                    <a:pt x="20205" y="4101"/>
                    <a:pt x="28687" y="4101"/>
                  </a:cubicBezTo>
                  <a:lnTo>
                    <a:pt x="28687" y="4091"/>
                  </a:lnTo>
                  <a:close/>
                </a:path>
              </a:pathLst>
            </a:custGeom>
            <a:solidFill>
              <a:srgbClr val="FFFFFF">
                <a:alpha val="30000"/>
              </a:srgbClr>
            </a:solidFill>
            <a:ln w="5331" cap="flat">
              <a:noFill/>
              <a:prstDash val="solid"/>
              <a:miter/>
            </a:ln>
          </p:spPr>
          <p:txBody>
            <a:bodyPr rtlCol="0" anchor="ctr"/>
            <a:lstStyle/>
            <a:p>
              <a:endParaRPr lang="en-US"/>
            </a:p>
          </p:txBody>
        </p:sp>
        <p:sp>
          <p:nvSpPr>
            <p:cNvPr id="521" name="Freeform 520">
              <a:extLst>
                <a:ext uri="{FF2B5EF4-FFF2-40B4-BE49-F238E27FC236}">
                  <a16:creationId xmlns:a16="http://schemas.microsoft.com/office/drawing/2014/main" id="{50D1CE96-6B93-7882-CBB2-D35B81CE088B}"/>
                </a:ext>
              </a:extLst>
            </p:cNvPr>
            <p:cNvSpPr/>
            <p:nvPr userDrawn="1"/>
          </p:nvSpPr>
          <p:spPr>
            <a:xfrm>
              <a:off x="8777803" y="4054029"/>
              <a:ext cx="198517" cy="23306"/>
            </a:xfrm>
            <a:custGeom>
              <a:avLst/>
              <a:gdLst>
                <a:gd name="connsiteX0" fmla="*/ 43168 w 85373"/>
                <a:gd name="connsiteY0" fmla="*/ 9946 h 10023"/>
                <a:gd name="connsiteX1" fmla="*/ 80509 w 85373"/>
                <a:gd name="connsiteY1" fmla="*/ 9994 h 10023"/>
                <a:gd name="connsiteX2" fmla="*/ 85372 w 85373"/>
                <a:gd name="connsiteY2" fmla="*/ 6887 h 10023"/>
                <a:gd name="connsiteX3" fmla="*/ 85271 w 85373"/>
                <a:gd name="connsiteY3" fmla="*/ 4334 h 10023"/>
                <a:gd name="connsiteX4" fmla="*/ 78081 w 85373"/>
                <a:gd name="connsiteY4" fmla="*/ 21 h 10023"/>
                <a:gd name="connsiteX5" fmla="*/ 6770 w 85373"/>
                <a:gd name="connsiteY5" fmla="*/ 0 h 10023"/>
                <a:gd name="connsiteX6" fmla="*/ 728 w 85373"/>
                <a:gd name="connsiteY6" fmla="*/ 5757 h 10023"/>
                <a:gd name="connsiteX7" fmla="*/ 2143 w 85373"/>
                <a:gd name="connsiteY7" fmla="*/ 9632 h 10023"/>
                <a:gd name="connsiteX8" fmla="*/ 9994 w 85373"/>
                <a:gd name="connsiteY8" fmla="*/ 9968 h 10023"/>
                <a:gd name="connsiteX9" fmla="*/ 43157 w 85373"/>
                <a:gd name="connsiteY9" fmla="*/ 9968 h 10023"/>
                <a:gd name="connsiteX10" fmla="*/ 43157 w 85373"/>
                <a:gd name="connsiteY10" fmla="*/ 9946 h 10023"/>
                <a:gd name="connsiteX11" fmla="*/ 43168 w 85373"/>
                <a:gd name="connsiteY11" fmla="*/ 9946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73" h="10023">
                  <a:moveTo>
                    <a:pt x="43168" y="9946"/>
                  </a:moveTo>
                  <a:cubicBezTo>
                    <a:pt x="55615" y="9946"/>
                    <a:pt x="68062" y="9845"/>
                    <a:pt x="80509" y="9994"/>
                  </a:cubicBezTo>
                  <a:cubicBezTo>
                    <a:pt x="84059" y="10048"/>
                    <a:pt x="85351" y="9083"/>
                    <a:pt x="85372" y="6887"/>
                  </a:cubicBezTo>
                  <a:cubicBezTo>
                    <a:pt x="85372" y="6039"/>
                    <a:pt x="85393" y="5176"/>
                    <a:pt x="85271" y="4334"/>
                  </a:cubicBezTo>
                  <a:cubicBezTo>
                    <a:pt x="84678" y="405"/>
                    <a:pt x="83872" y="21"/>
                    <a:pt x="78081" y="21"/>
                  </a:cubicBezTo>
                  <a:cubicBezTo>
                    <a:pt x="54312" y="21"/>
                    <a:pt x="30539" y="21"/>
                    <a:pt x="6770" y="0"/>
                  </a:cubicBezTo>
                  <a:cubicBezTo>
                    <a:pt x="1193" y="0"/>
                    <a:pt x="-1369" y="2271"/>
                    <a:pt x="728" y="5757"/>
                  </a:cubicBezTo>
                  <a:cubicBezTo>
                    <a:pt x="1534" y="7089"/>
                    <a:pt x="285" y="9131"/>
                    <a:pt x="2143" y="9632"/>
                  </a:cubicBezTo>
                  <a:cubicBezTo>
                    <a:pt x="4465" y="10250"/>
                    <a:pt x="7347" y="9946"/>
                    <a:pt x="9994" y="9968"/>
                  </a:cubicBezTo>
                  <a:lnTo>
                    <a:pt x="43157" y="9968"/>
                  </a:lnTo>
                  <a:lnTo>
                    <a:pt x="43157" y="9946"/>
                  </a:lnTo>
                  <a:lnTo>
                    <a:pt x="43168" y="9946"/>
                  </a:lnTo>
                  <a:close/>
                </a:path>
              </a:pathLst>
            </a:custGeom>
            <a:solidFill>
              <a:srgbClr val="FFFFFF">
                <a:alpha val="30000"/>
              </a:srgbClr>
            </a:solidFill>
            <a:ln w="5331" cap="flat">
              <a:noFill/>
              <a:prstDash val="solid"/>
              <a:miter/>
            </a:ln>
          </p:spPr>
          <p:txBody>
            <a:bodyPr rtlCol="0" anchor="ctr"/>
            <a:lstStyle/>
            <a:p>
              <a:endParaRPr lang="en-US"/>
            </a:p>
          </p:txBody>
        </p:sp>
        <p:sp>
          <p:nvSpPr>
            <p:cNvPr id="522" name="Freeform 521">
              <a:extLst>
                <a:ext uri="{FF2B5EF4-FFF2-40B4-BE49-F238E27FC236}">
                  <a16:creationId xmlns:a16="http://schemas.microsoft.com/office/drawing/2014/main" id="{DE714403-89DD-9343-4F84-A0CA1F6A4160}"/>
                </a:ext>
              </a:extLst>
            </p:cNvPr>
            <p:cNvSpPr/>
            <p:nvPr userDrawn="1"/>
          </p:nvSpPr>
          <p:spPr>
            <a:xfrm>
              <a:off x="8492187" y="4054504"/>
              <a:ext cx="196234" cy="25374"/>
            </a:xfrm>
            <a:custGeom>
              <a:avLst/>
              <a:gdLst>
                <a:gd name="connsiteX0" fmla="*/ 42288 w 84391"/>
                <a:gd name="connsiteY0" fmla="*/ 10862 h 10912"/>
                <a:gd name="connsiteX1" fmla="*/ 8655 w 84391"/>
                <a:gd name="connsiteY1" fmla="*/ 10862 h 10912"/>
                <a:gd name="connsiteX2" fmla="*/ 94 w 84391"/>
                <a:gd name="connsiteY2" fmla="*/ 5201 h 10912"/>
                <a:gd name="connsiteX3" fmla="*/ 5474 w 84391"/>
                <a:gd name="connsiteY3" fmla="*/ 1608 h 10912"/>
                <a:gd name="connsiteX4" fmla="*/ 62624 w 84391"/>
                <a:gd name="connsiteY4" fmla="*/ 1608 h 10912"/>
                <a:gd name="connsiteX5" fmla="*/ 65912 w 84391"/>
                <a:gd name="connsiteY5" fmla="*/ 1491 h 10912"/>
                <a:gd name="connsiteX6" fmla="*/ 79389 w 84391"/>
                <a:gd name="connsiteY6" fmla="*/ 207 h 10912"/>
                <a:gd name="connsiteX7" fmla="*/ 82074 w 84391"/>
                <a:gd name="connsiteY7" fmla="*/ 1417 h 10912"/>
                <a:gd name="connsiteX8" fmla="*/ 83739 w 84391"/>
                <a:gd name="connsiteY8" fmla="*/ 4812 h 10912"/>
                <a:gd name="connsiteX9" fmla="*/ 79624 w 84391"/>
                <a:gd name="connsiteY9" fmla="*/ 10835 h 10912"/>
                <a:gd name="connsiteX10" fmla="*/ 42234 w 84391"/>
                <a:gd name="connsiteY10" fmla="*/ 10835 h 10912"/>
                <a:gd name="connsiteX11" fmla="*/ 42234 w 84391"/>
                <a:gd name="connsiteY11" fmla="*/ 10883 h 10912"/>
                <a:gd name="connsiteX12" fmla="*/ 42288 w 84391"/>
                <a:gd name="connsiteY12" fmla="*/ 10862 h 10912"/>
                <a:gd name="connsiteX13" fmla="*/ 79192 w 84391"/>
                <a:gd name="connsiteY13" fmla="*/ 8261 h 10912"/>
                <a:gd name="connsiteX14" fmla="*/ 82448 w 84391"/>
                <a:gd name="connsiteY14" fmla="*/ 7488 h 10912"/>
                <a:gd name="connsiteX15" fmla="*/ 81498 w 84391"/>
                <a:gd name="connsiteY15" fmla="*/ 5414 h 10912"/>
                <a:gd name="connsiteX16" fmla="*/ 73523 w 84391"/>
                <a:gd name="connsiteY16" fmla="*/ 2690 h 10912"/>
                <a:gd name="connsiteX17" fmla="*/ 5970 w 84391"/>
                <a:gd name="connsiteY17" fmla="*/ 2813 h 10912"/>
                <a:gd name="connsiteX18" fmla="*/ 1663 w 84391"/>
                <a:gd name="connsiteY18" fmla="*/ 5121 h 10912"/>
                <a:gd name="connsiteX19" fmla="*/ 6189 w 84391"/>
                <a:gd name="connsiteY19" fmla="*/ 8303 h 10912"/>
                <a:gd name="connsiteX20" fmla="*/ 42266 w 84391"/>
                <a:gd name="connsiteY20" fmla="*/ 8250 h 10912"/>
                <a:gd name="connsiteX21" fmla="*/ 79170 w 84391"/>
                <a:gd name="connsiteY21" fmla="*/ 8250 h 10912"/>
                <a:gd name="connsiteX22" fmla="*/ 79192 w 84391"/>
                <a:gd name="connsiteY22" fmla="*/ 8250 h 10912"/>
                <a:gd name="connsiteX23" fmla="*/ 79192 w 84391"/>
                <a:gd name="connsiteY23" fmla="*/ 8261 h 1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91" h="10912">
                  <a:moveTo>
                    <a:pt x="42288" y="10862"/>
                  </a:moveTo>
                  <a:cubicBezTo>
                    <a:pt x="31089" y="10862"/>
                    <a:pt x="19864" y="10915"/>
                    <a:pt x="8655" y="10862"/>
                  </a:cubicBezTo>
                  <a:cubicBezTo>
                    <a:pt x="-392" y="10814"/>
                    <a:pt x="788" y="11992"/>
                    <a:pt x="94" y="5201"/>
                  </a:cubicBezTo>
                  <a:cubicBezTo>
                    <a:pt x="-248" y="1731"/>
                    <a:pt x="94" y="1608"/>
                    <a:pt x="5474" y="1608"/>
                  </a:cubicBezTo>
                  <a:lnTo>
                    <a:pt x="62624" y="1608"/>
                  </a:lnTo>
                  <a:cubicBezTo>
                    <a:pt x="63750" y="1608"/>
                    <a:pt x="65309" y="1875"/>
                    <a:pt x="65912" y="1491"/>
                  </a:cubicBezTo>
                  <a:cubicBezTo>
                    <a:pt x="69990" y="-1206"/>
                    <a:pt x="74906" y="676"/>
                    <a:pt x="79389" y="207"/>
                  </a:cubicBezTo>
                  <a:cubicBezTo>
                    <a:pt x="80318" y="105"/>
                    <a:pt x="82304" y="159"/>
                    <a:pt x="82074" y="1417"/>
                  </a:cubicBezTo>
                  <a:cubicBezTo>
                    <a:pt x="81845" y="2792"/>
                    <a:pt x="83078" y="3703"/>
                    <a:pt x="83739" y="4812"/>
                  </a:cubicBezTo>
                  <a:cubicBezTo>
                    <a:pt x="85543" y="7802"/>
                    <a:pt x="83419" y="10835"/>
                    <a:pt x="79624" y="10835"/>
                  </a:cubicBezTo>
                  <a:lnTo>
                    <a:pt x="42234" y="10835"/>
                  </a:lnTo>
                  <a:lnTo>
                    <a:pt x="42234" y="10883"/>
                  </a:lnTo>
                  <a:lnTo>
                    <a:pt x="42288" y="10862"/>
                  </a:lnTo>
                  <a:close/>
                  <a:moveTo>
                    <a:pt x="79192" y="8261"/>
                  </a:moveTo>
                  <a:cubicBezTo>
                    <a:pt x="80339" y="8261"/>
                    <a:pt x="81930" y="8527"/>
                    <a:pt x="82448" y="7488"/>
                  </a:cubicBezTo>
                  <a:cubicBezTo>
                    <a:pt x="82869" y="6694"/>
                    <a:pt x="81519" y="5830"/>
                    <a:pt x="81498" y="5414"/>
                  </a:cubicBezTo>
                  <a:cubicBezTo>
                    <a:pt x="81103" y="1193"/>
                    <a:pt x="76598" y="2690"/>
                    <a:pt x="73523" y="2690"/>
                  </a:cubicBezTo>
                  <a:cubicBezTo>
                    <a:pt x="50993" y="2690"/>
                    <a:pt x="28500" y="2792"/>
                    <a:pt x="5970" y="2813"/>
                  </a:cubicBezTo>
                  <a:cubicBezTo>
                    <a:pt x="3526" y="2813"/>
                    <a:pt x="1540" y="2813"/>
                    <a:pt x="1663" y="5121"/>
                  </a:cubicBezTo>
                  <a:cubicBezTo>
                    <a:pt x="1770" y="7264"/>
                    <a:pt x="2490" y="8351"/>
                    <a:pt x="6189" y="8303"/>
                  </a:cubicBezTo>
                  <a:cubicBezTo>
                    <a:pt x="18220" y="8159"/>
                    <a:pt x="30257" y="8250"/>
                    <a:pt x="42266" y="8250"/>
                  </a:cubicBezTo>
                  <a:cubicBezTo>
                    <a:pt x="54569" y="8271"/>
                    <a:pt x="66873" y="8303"/>
                    <a:pt x="79170" y="8250"/>
                  </a:cubicBezTo>
                  <a:lnTo>
                    <a:pt x="79192" y="8250"/>
                  </a:lnTo>
                  <a:lnTo>
                    <a:pt x="79192" y="8261"/>
                  </a:lnTo>
                  <a:close/>
                </a:path>
              </a:pathLst>
            </a:custGeom>
            <a:solidFill>
              <a:srgbClr val="FFFFFF">
                <a:alpha val="30000"/>
              </a:srgbClr>
            </a:solidFill>
            <a:ln w="5331" cap="flat">
              <a:noFill/>
              <a:prstDash val="solid"/>
              <a:miter/>
            </a:ln>
          </p:spPr>
          <p:txBody>
            <a:bodyPr rtlCol="0" anchor="ctr"/>
            <a:lstStyle/>
            <a:p>
              <a:endParaRPr lang="en-US"/>
            </a:p>
          </p:txBody>
        </p:sp>
        <p:sp>
          <p:nvSpPr>
            <p:cNvPr id="523" name="Freeform 522">
              <a:extLst>
                <a:ext uri="{FF2B5EF4-FFF2-40B4-BE49-F238E27FC236}">
                  <a16:creationId xmlns:a16="http://schemas.microsoft.com/office/drawing/2014/main" id="{15504DDA-CA2B-A899-EBB6-250141138E1B}"/>
                </a:ext>
              </a:extLst>
            </p:cNvPr>
            <p:cNvSpPr/>
            <p:nvPr userDrawn="1"/>
          </p:nvSpPr>
          <p:spPr>
            <a:xfrm>
              <a:off x="8438601" y="4060270"/>
              <a:ext cx="36184" cy="20074"/>
            </a:xfrm>
            <a:custGeom>
              <a:avLst/>
              <a:gdLst>
                <a:gd name="connsiteX0" fmla="*/ 15121 w 15561"/>
                <a:gd name="connsiteY0" fmla="*/ 1560 h 8633"/>
                <a:gd name="connsiteX1" fmla="*/ 13947 w 15561"/>
                <a:gd name="connsiteY1" fmla="*/ 14 h 8633"/>
                <a:gd name="connsiteX2" fmla="*/ 107 w 15561"/>
                <a:gd name="connsiteY2" fmla="*/ 542 h 8633"/>
                <a:gd name="connsiteX3" fmla="*/ 0 w 15561"/>
                <a:gd name="connsiteY3" fmla="*/ 7231 h 8633"/>
                <a:gd name="connsiteX4" fmla="*/ 14113 w 15561"/>
                <a:gd name="connsiteY4" fmla="*/ 8047 h 8633"/>
                <a:gd name="connsiteX5" fmla="*/ 14935 w 15561"/>
                <a:gd name="connsiteY5" fmla="*/ 2098 h 8633"/>
                <a:gd name="connsiteX6" fmla="*/ 15079 w 15561"/>
                <a:gd name="connsiteY6" fmla="*/ 1549 h 8633"/>
                <a:gd name="connsiteX7" fmla="*/ 15100 w 15561"/>
                <a:gd name="connsiteY7" fmla="*/ 1549 h 8633"/>
                <a:gd name="connsiteX8" fmla="*/ 15121 w 15561"/>
                <a:gd name="connsiteY8" fmla="*/ 1560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1" h="8633">
                  <a:moveTo>
                    <a:pt x="15121" y="1560"/>
                  </a:moveTo>
                  <a:cubicBezTo>
                    <a:pt x="15121" y="888"/>
                    <a:pt x="15052" y="-130"/>
                    <a:pt x="13947" y="14"/>
                  </a:cubicBezTo>
                  <a:cubicBezTo>
                    <a:pt x="9346" y="664"/>
                    <a:pt x="4628" y="-535"/>
                    <a:pt x="107" y="542"/>
                  </a:cubicBezTo>
                  <a:cubicBezTo>
                    <a:pt x="85" y="2775"/>
                    <a:pt x="32" y="5014"/>
                    <a:pt x="0" y="7231"/>
                  </a:cubicBezTo>
                  <a:cubicBezTo>
                    <a:pt x="4452" y="9273"/>
                    <a:pt x="9762" y="8654"/>
                    <a:pt x="14113" y="8047"/>
                  </a:cubicBezTo>
                  <a:cubicBezTo>
                    <a:pt x="17022" y="7636"/>
                    <a:pt x="14593" y="4171"/>
                    <a:pt x="14935" y="2098"/>
                  </a:cubicBezTo>
                  <a:cubicBezTo>
                    <a:pt x="14956" y="1901"/>
                    <a:pt x="15041" y="1741"/>
                    <a:pt x="15079" y="1549"/>
                  </a:cubicBezTo>
                  <a:lnTo>
                    <a:pt x="15100" y="1549"/>
                  </a:lnTo>
                  <a:lnTo>
                    <a:pt x="15121" y="1560"/>
                  </a:lnTo>
                  <a:close/>
                </a:path>
              </a:pathLst>
            </a:custGeom>
            <a:solidFill>
              <a:srgbClr val="FFFFFF">
                <a:alpha val="30000"/>
              </a:srgbClr>
            </a:solidFill>
            <a:ln w="5331" cap="flat">
              <a:noFill/>
              <a:prstDash val="solid"/>
              <a:miter/>
            </a:ln>
          </p:spPr>
          <p:txBody>
            <a:bodyPr rtlCol="0" anchor="ctr"/>
            <a:lstStyle/>
            <a:p>
              <a:endParaRPr lang="en-US"/>
            </a:p>
          </p:txBody>
        </p:sp>
        <p:sp>
          <p:nvSpPr>
            <p:cNvPr id="524" name="Freeform 523">
              <a:extLst>
                <a:ext uri="{FF2B5EF4-FFF2-40B4-BE49-F238E27FC236}">
                  <a16:creationId xmlns:a16="http://schemas.microsoft.com/office/drawing/2014/main" id="{130E1AE1-30FF-F0E6-D8CF-06C472AD26D6}"/>
                </a:ext>
              </a:extLst>
            </p:cNvPr>
            <p:cNvSpPr/>
            <p:nvPr userDrawn="1"/>
          </p:nvSpPr>
          <p:spPr>
            <a:xfrm>
              <a:off x="8243695" y="4058919"/>
              <a:ext cx="28720" cy="21062"/>
            </a:xfrm>
            <a:custGeom>
              <a:avLst/>
              <a:gdLst>
                <a:gd name="connsiteX0" fmla="*/ 6698 w 12351"/>
                <a:gd name="connsiteY0" fmla="*/ 3 h 9058"/>
                <a:gd name="connsiteX1" fmla="*/ 26 w 12351"/>
                <a:gd name="connsiteY1" fmla="*/ 3308 h 9058"/>
                <a:gd name="connsiteX2" fmla="*/ 9249 w 12351"/>
                <a:gd name="connsiteY2" fmla="*/ 9033 h 9058"/>
                <a:gd name="connsiteX3" fmla="*/ 12307 w 12351"/>
                <a:gd name="connsiteY3" fmla="*/ 5232 h 9058"/>
                <a:gd name="connsiteX4" fmla="*/ 6708 w 12351"/>
                <a:gd name="connsiteY4" fmla="*/ 3 h 9058"/>
                <a:gd name="connsiteX5" fmla="*/ 6698 w 12351"/>
                <a:gd name="connsiteY5" fmla="*/ 3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1" h="9058">
                  <a:moveTo>
                    <a:pt x="6698" y="3"/>
                  </a:moveTo>
                  <a:cubicBezTo>
                    <a:pt x="655" y="126"/>
                    <a:pt x="-172" y="536"/>
                    <a:pt x="26" y="3308"/>
                  </a:cubicBezTo>
                  <a:cubicBezTo>
                    <a:pt x="367" y="8462"/>
                    <a:pt x="1472" y="9225"/>
                    <a:pt x="9249" y="9033"/>
                  </a:cubicBezTo>
                  <a:cubicBezTo>
                    <a:pt x="12895" y="8931"/>
                    <a:pt x="12329" y="6815"/>
                    <a:pt x="12307" y="5232"/>
                  </a:cubicBezTo>
                  <a:cubicBezTo>
                    <a:pt x="12211" y="973"/>
                    <a:pt x="11037" y="-66"/>
                    <a:pt x="6708" y="3"/>
                  </a:cubicBezTo>
                  <a:lnTo>
                    <a:pt x="6698" y="3"/>
                  </a:lnTo>
                  <a:close/>
                </a:path>
              </a:pathLst>
            </a:custGeom>
            <a:solidFill>
              <a:srgbClr val="FFFFFF">
                <a:alpha val="30000"/>
              </a:srgbClr>
            </a:solidFill>
            <a:ln w="5331" cap="flat">
              <a:noFill/>
              <a:prstDash val="solid"/>
              <a:miter/>
            </a:ln>
          </p:spPr>
          <p:txBody>
            <a:bodyPr rtlCol="0" anchor="ctr"/>
            <a:lstStyle/>
            <a:p>
              <a:endParaRPr lang="en-US"/>
            </a:p>
          </p:txBody>
        </p:sp>
        <p:sp>
          <p:nvSpPr>
            <p:cNvPr id="525" name="Freeform 524">
              <a:extLst>
                <a:ext uri="{FF2B5EF4-FFF2-40B4-BE49-F238E27FC236}">
                  <a16:creationId xmlns:a16="http://schemas.microsoft.com/office/drawing/2014/main" id="{F97D273A-CD34-3D6F-C3D8-271A76145A85}"/>
                </a:ext>
              </a:extLst>
            </p:cNvPr>
            <p:cNvSpPr/>
            <p:nvPr userDrawn="1"/>
          </p:nvSpPr>
          <p:spPr>
            <a:xfrm>
              <a:off x="8723693" y="4055122"/>
              <a:ext cx="34758" cy="18186"/>
            </a:xfrm>
            <a:custGeom>
              <a:avLst/>
              <a:gdLst>
                <a:gd name="connsiteX0" fmla="*/ 0 w 14948"/>
                <a:gd name="connsiteY0" fmla="*/ 5512 h 7821"/>
                <a:gd name="connsiteX1" fmla="*/ 3614 w 14948"/>
                <a:gd name="connsiteY1" fmla="*/ 7798 h 7821"/>
                <a:gd name="connsiteX2" fmla="*/ 6133 w 14948"/>
                <a:gd name="connsiteY2" fmla="*/ 7798 h 7821"/>
                <a:gd name="connsiteX3" fmla="*/ 12762 w 14948"/>
                <a:gd name="connsiteY3" fmla="*/ 0 h 7821"/>
                <a:gd name="connsiteX4" fmla="*/ 12250 w 14948"/>
                <a:gd name="connsiteY4" fmla="*/ 1301 h 7821"/>
                <a:gd name="connsiteX5" fmla="*/ 8487 w 14948"/>
                <a:gd name="connsiteY5" fmla="*/ 1354 h 7821"/>
                <a:gd name="connsiteX6" fmla="*/ 347 w 14948"/>
                <a:gd name="connsiteY6" fmla="*/ 5346 h 7821"/>
                <a:gd name="connsiteX7" fmla="*/ 27 w 14948"/>
                <a:gd name="connsiteY7" fmla="*/ 5522 h 7821"/>
                <a:gd name="connsiteX8" fmla="*/ 11 w 14948"/>
                <a:gd name="connsiteY8" fmla="*/ 5522 h 7821"/>
                <a:gd name="connsiteX9" fmla="*/ 0 w 14948"/>
                <a:gd name="connsiteY9" fmla="*/ 5512 h 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8" h="7821">
                  <a:moveTo>
                    <a:pt x="0" y="5512"/>
                  </a:moveTo>
                  <a:cubicBezTo>
                    <a:pt x="48" y="7127"/>
                    <a:pt x="1105" y="7974"/>
                    <a:pt x="3614" y="7798"/>
                  </a:cubicBezTo>
                  <a:cubicBezTo>
                    <a:pt x="4441" y="7750"/>
                    <a:pt x="5274" y="7798"/>
                    <a:pt x="6133" y="7798"/>
                  </a:cubicBezTo>
                  <a:cubicBezTo>
                    <a:pt x="15287" y="7798"/>
                    <a:pt x="16968" y="5847"/>
                    <a:pt x="12762" y="0"/>
                  </a:cubicBezTo>
                  <a:cubicBezTo>
                    <a:pt x="14033" y="704"/>
                    <a:pt x="13520" y="1162"/>
                    <a:pt x="12250" y="1301"/>
                  </a:cubicBezTo>
                  <a:cubicBezTo>
                    <a:pt x="11027" y="1423"/>
                    <a:pt x="9730" y="1354"/>
                    <a:pt x="8487" y="1354"/>
                  </a:cubicBezTo>
                  <a:cubicBezTo>
                    <a:pt x="4057" y="1354"/>
                    <a:pt x="1340" y="2687"/>
                    <a:pt x="347" y="5346"/>
                  </a:cubicBezTo>
                  <a:cubicBezTo>
                    <a:pt x="347" y="5346"/>
                    <a:pt x="123" y="5469"/>
                    <a:pt x="27" y="5522"/>
                  </a:cubicBezTo>
                  <a:lnTo>
                    <a:pt x="11" y="5522"/>
                  </a:lnTo>
                  <a:lnTo>
                    <a:pt x="0" y="5512"/>
                  </a:lnTo>
                  <a:close/>
                </a:path>
              </a:pathLst>
            </a:custGeom>
            <a:solidFill>
              <a:srgbClr val="FFFFFF">
                <a:alpha val="30000"/>
              </a:srgbClr>
            </a:solidFill>
            <a:ln w="5331" cap="flat">
              <a:noFill/>
              <a:prstDash val="solid"/>
              <a:miter/>
            </a:ln>
          </p:spPr>
          <p:txBody>
            <a:bodyPr rtlCol="0" anchor="ctr"/>
            <a:lstStyle/>
            <a:p>
              <a:endParaRPr lang="en-US"/>
            </a:p>
          </p:txBody>
        </p:sp>
        <p:sp>
          <p:nvSpPr>
            <p:cNvPr id="526" name="Freeform 525">
              <a:extLst>
                <a:ext uri="{FF2B5EF4-FFF2-40B4-BE49-F238E27FC236}">
                  <a16:creationId xmlns:a16="http://schemas.microsoft.com/office/drawing/2014/main" id="{3081E371-4ED6-C9D5-50FD-9831D4DC5F6D}"/>
                </a:ext>
              </a:extLst>
            </p:cNvPr>
            <p:cNvSpPr/>
            <p:nvPr userDrawn="1"/>
          </p:nvSpPr>
          <p:spPr>
            <a:xfrm>
              <a:off x="8390021" y="4058691"/>
              <a:ext cx="29027" cy="18521"/>
            </a:xfrm>
            <a:custGeom>
              <a:avLst/>
              <a:gdLst>
                <a:gd name="connsiteX0" fmla="*/ 999 w 12483"/>
                <a:gd name="connsiteY0" fmla="*/ 101 h 7965"/>
                <a:gd name="connsiteX1" fmla="*/ 706 w 12483"/>
                <a:gd name="connsiteY1" fmla="*/ 5085 h 7965"/>
                <a:gd name="connsiteX2" fmla="*/ 7164 w 12483"/>
                <a:gd name="connsiteY2" fmla="*/ 6743 h 7965"/>
                <a:gd name="connsiteX3" fmla="*/ 12401 w 12483"/>
                <a:gd name="connsiteY3" fmla="*/ 6194 h 7965"/>
                <a:gd name="connsiteX4" fmla="*/ 10666 w 12483"/>
                <a:gd name="connsiteY4" fmla="*/ 0 h 7965"/>
                <a:gd name="connsiteX5" fmla="*/ 1010 w 12483"/>
                <a:gd name="connsiteY5" fmla="*/ 69 h 7965"/>
                <a:gd name="connsiteX6" fmla="*/ 1010 w 12483"/>
                <a:gd name="connsiteY6" fmla="*/ 91 h 7965"/>
                <a:gd name="connsiteX7" fmla="*/ 999 w 12483"/>
                <a:gd name="connsiteY7" fmla="*/ 101 h 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3" h="7965">
                  <a:moveTo>
                    <a:pt x="999" y="101"/>
                  </a:moveTo>
                  <a:cubicBezTo>
                    <a:pt x="386" y="1738"/>
                    <a:pt x="-741" y="3374"/>
                    <a:pt x="706" y="5085"/>
                  </a:cubicBezTo>
                  <a:cubicBezTo>
                    <a:pt x="2569" y="6338"/>
                    <a:pt x="6284" y="5858"/>
                    <a:pt x="7164" y="6743"/>
                  </a:cubicBezTo>
                  <a:cubicBezTo>
                    <a:pt x="10095" y="9701"/>
                    <a:pt x="10735" y="6386"/>
                    <a:pt x="12401" y="6194"/>
                  </a:cubicBezTo>
                  <a:cubicBezTo>
                    <a:pt x="12619" y="4030"/>
                    <a:pt x="12523" y="1903"/>
                    <a:pt x="10666" y="0"/>
                  </a:cubicBezTo>
                  <a:cubicBezTo>
                    <a:pt x="7442" y="21"/>
                    <a:pt x="4229" y="53"/>
                    <a:pt x="1010" y="69"/>
                  </a:cubicBezTo>
                  <a:lnTo>
                    <a:pt x="1010" y="91"/>
                  </a:lnTo>
                  <a:lnTo>
                    <a:pt x="999" y="101"/>
                  </a:lnTo>
                  <a:close/>
                </a:path>
              </a:pathLst>
            </a:custGeom>
            <a:solidFill>
              <a:srgbClr val="FFFFFF">
                <a:alpha val="30000"/>
              </a:srgbClr>
            </a:solidFill>
            <a:ln w="5331" cap="flat">
              <a:noFill/>
              <a:prstDash val="solid"/>
              <a:miter/>
            </a:ln>
          </p:spPr>
          <p:txBody>
            <a:bodyPr rtlCol="0" anchor="ctr"/>
            <a:lstStyle/>
            <a:p>
              <a:endParaRPr lang="en-US"/>
            </a:p>
          </p:txBody>
        </p:sp>
        <p:sp>
          <p:nvSpPr>
            <p:cNvPr id="527" name="Freeform 526">
              <a:extLst>
                <a:ext uri="{FF2B5EF4-FFF2-40B4-BE49-F238E27FC236}">
                  <a16:creationId xmlns:a16="http://schemas.microsoft.com/office/drawing/2014/main" id="{A22F89A3-F0AD-14D4-296C-FB67805253A4}"/>
                </a:ext>
              </a:extLst>
            </p:cNvPr>
            <p:cNvSpPr/>
            <p:nvPr userDrawn="1"/>
          </p:nvSpPr>
          <p:spPr>
            <a:xfrm>
              <a:off x="8170004" y="4057608"/>
              <a:ext cx="15838" cy="22104"/>
            </a:xfrm>
            <a:custGeom>
              <a:avLst/>
              <a:gdLst>
                <a:gd name="connsiteX0" fmla="*/ 6811 w 6811"/>
                <a:gd name="connsiteY0" fmla="*/ 5572 h 9506"/>
                <a:gd name="connsiteX1" fmla="*/ 2653 w 6811"/>
                <a:gd name="connsiteY1" fmla="*/ 450 h 9506"/>
                <a:gd name="connsiteX2" fmla="*/ 1527 w 6811"/>
                <a:gd name="connsiteY2" fmla="*/ 381 h 9506"/>
                <a:gd name="connsiteX3" fmla="*/ 1671 w 6811"/>
                <a:gd name="connsiteY3" fmla="*/ 8755 h 9506"/>
                <a:gd name="connsiteX4" fmla="*/ 4975 w 6811"/>
                <a:gd name="connsiteY4" fmla="*/ 8877 h 9506"/>
                <a:gd name="connsiteX5" fmla="*/ 6811 w 6811"/>
                <a:gd name="connsiteY5" fmla="*/ 5572 h 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1" h="9506">
                  <a:moveTo>
                    <a:pt x="6811" y="5572"/>
                  </a:moveTo>
                  <a:cubicBezTo>
                    <a:pt x="4367" y="4272"/>
                    <a:pt x="7815" y="855"/>
                    <a:pt x="2653" y="450"/>
                  </a:cubicBezTo>
                  <a:cubicBezTo>
                    <a:pt x="2349" y="450"/>
                    <a:pt x="2525" y="-515"/>
                    <a:pt x="1527" y="381"/>
                  </a:cubicBezTo>
                  <a:cubicBezTo>
                    <a:pt x="-1782" y="3286"/>
                    <a:pt x="1255" y="6010"/>
                    <a:pt x="1671" y="8755"/>
                  </a:cubicBezTo>
                  <a:cubicBezTo>
                    <a:pt x="1815" y="9671"/>
                    <a:pt x="4068" y="9794"/>
                    <a:pt x="4975" y="8877"/>
                  </a:cubicBezTo>
                  <a:cubicBezTo>
                    <a:pt x="5883" y="7982"/>
                    <a:pt x="6171" y="6804"/>
                    <a:pt x="6811" y="5572"/>
                  </a:cubicBezTo>
                  <a:close/>
                </a:path>
              </a:pathLst>
            </a:custGeom>
            <a:solidFill>
              <a:srgbClr val="FFFFFF">
                <a:alpha val="30000"/>
              </a:srgbClr>
            </a:solidFill>
            <a:ln w="5331" cap="flat">
              <a:noFill/>
              <a:prstDash val="solid"/>
              <a:miter/>
            </a:ln>
          </p:spPr>
          <p:txBody>
            <a:bodyPr rtlCol="0" anchor="ctr"/>
            <a:lstStyle/>
            <a:p>
              <a:endParaRPr lang="en-US"/>
            </a:p>
          </p:txBody>
        </p:sp>
        <p:sp>
          <p:nvSpPr>
            <p:cNvPr id="528" name="Freeform 527">
              <a:extLst>
                <a:ext uri="{FF2B5EF4-FFF2-40B4-BE49-F238E27FC236}">
                  <a16:creationId xmlns:a16="http://schemas.microsoft.com/office/drawing/2014/main" id="{4F4C6441-E54D-048B-C0A0-61A5B2CA7859}"/>
                </a:ext>
              </a:extLst>
            </p:cNvPr>
            <p:cNvSpPr/>
            <p:nvPr userDrawn="1"/>
          </p:nvSpPr>
          <p:spPr>
            <a:xfrm>
              <a:off x="8051749" y="4059940"/>
              <a:ext cx="14975" cy="20863"/>
            </a:xfrm>
            <a:custGeom>
              <a:avLst/>
              <a:gdLst>
                <a:gd name="connsiteX0" fmla="*/ 0 w 6440"/>
                <a:gd name="connsiteY0" fmla="*/ 3604 h 8972"/>
                <a:gd name="connsiteX1" fmla="*/ 785 w 6440"/>
                <a:gd name="connsiteY1" fmla="*/ 6685 h 8972"/>
                <a:gd name="connsiteX2" fmla="*/ 2840 w 6440"/>
                <a:gd name="connsiteY2" fmla="*/ 8972 h 8972"/>
                <a:gd name="connsiteX3" fmla="*/ 6261 w 6440"/>
                <a:gd name="connsiteY3" fmla="*/ 6563 h 8972"/>
                <a:gd name="connsiteX4" fmla="*/ 4596 w 6440"/>
                <a:gd name="connsiteY4" fmla="*/ 806 h 8972"/>
                <a:gd name="connsiteX5" fmla="*/ 1025 w 6440"/>
                <a:gd name="connsiteY5" fmla="*/ 907 h 8972"/>
                <a:gd name="connsiteX6" fmla="*/ 0 w 6440"/>
                <a:gd name="connsiteY6" fmla="*/ 3626 h 8972"/>
                <a:gd name="connsiteX7" fmla="*/ 0 w 6440"/>
                <a:gd name="connsiteY7" fmla="*/ 3604 h 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0" h="8972">
                  <a:moveTo>
                    <a:pt x="0" y="3604"/>
                  </a:moveTo>
                  <a:cubicBezTo>
                    <a:pt x="267" y="4639"/>
                    <a:pt x="560" y="5646"/>
                    <a:pt x="785" y="6685"/>
                  </a:cubicBezTo>
                  <a:cubicBezTo>
                    <a:pt x="1003" y="7650"/>
                    <a:pt x="464" y="8972"/>
                    <a:pt x="2840" y="8972"/>
                  </a:cubicBezTo>
                  <a:cubicBezTo>
                    <a:pt x="5060" y="8972"/>
                    <a:pt x="5845" y="7741"/>
                    <a:pt x="6261" y="6563"/>
                  </a:cubicBezTo>
                  <a:cubicBezTo>
                    <a:pt x="6971" y="4521"/>
                    <a:pt x="5402" y="2666"/>
                    <a:pt x="4596" y="806"/>
                  </a:cubicBezTo>
                  <a:cubicBezTo>
                    <a:pt x="4110" y="-319"/>
                    <a:pt x="1986" y="-249"/>
                    <a:pt x="1025" y="907"/>
                  </a:cubicBezTo>
                  <a:cubicBezTo>
                    <a:pt x="363" y="1702"/>
                    <a:pt x="310" y="2709"/>
                    <a:pt x="0" y="3626"/>
                  </a:cubicBezTo>
                  <a:lnTo>
                    <a:pt x="0" y="3604"/>
                  </a:lnTo>
                  <a:close/>
                </a:path>
              </a:pathLst>
            </a:custGeom>
            <a:solidFill>
              <a:srgbClr val="FFFFFF">
                <a:alpha val="30000"/>
              </a:srgbClr>
            </a:solidFill>
            <a:ln w="5331" cap="flat">
              <a:noFill/>
              <a:prstDash val="solid"/>
              <a:miter/>
            </a:ln>
          </p:spPr>
          <p:txBody>
            <a:bodyPr rtlCol="0" anchor="ctr"/>
            <a:lstStyle/>
            <a:p>
              <a:endParaRPr lang="en-US"/>
            </a:p>
          </p:txBody>
        </p:sp>
        <p:sp>
          <p:nvSpPr>
            <p:cNvPr id="529" name="Freeform 528">
              <a:extLst>
                <a:ext uri="{FF2B5EF4-FFF2-40B4-BE49-F238E27FC236}">
                  <a16:creationId xmlns:a16="http://schemas.microsoft.com/office/drawing/2014/main" id="{8DFA33C0-0F82-6877-D218-86E7403C8CC6}"/>
                </a:ext>
              </a:extLst>
            </p:cNvPr>
            <p:cNvSpPr/>
            <p:nvPr userDrawn="1"/>
          </p:nvSpPr>
          <p:spPr>
            <a:xfrm>
              <a:off x="8354291" y="4055206"/>
              <a:ext cx="12833" cy="23006"/>
            </a:xfrm>
            <a:custGeom>
              <a:avLst/>
              <a:gdLst>
                <a:gd name="connsiteX0" fmla="*/ 11 w 5519"/>
                <a:gd name="connsiteY0" fmla="*/ 5012 h 9894"/>
                <a:gd name="connsiteX1" fmla="*/ 640 w 5519"/>
                <a:gd name="connsiteY1" fmla="*/ 8093 h 9894"/>
                <a:gd name="connsiteX2" fmla="*/ 3165 w 5519"/>
                <a:gd name="connsiteY2" fmla="*/ 9777 h 9894"/>
                <a:gd name="connsiteX3" fmla="*/ 4900 w 5519"/>
                <a:gd name="connsiteY3" fmla="*/ 8913 h 9894"/>
                <a:gd name="connsiteX4" fmla="*/ 3720 w 5519"/>
                <a:gd name="connsiteY4" fmla="*/ 342 h 9894"/>
                <a:gd name="connsiteX5" fmla="*/ 614 w 5519"/>
                <a:gd name="connsiteY5" fmla="*/ 1136 h 9894"/>
                <a:gd name="connsiteX6" fmla="*/ 21 w 5519"/>
                <a:gd name="connsiteY6" fmla="*/ 5028 h 9894"/>
                <a:gd name="connsiteX7" fmla="*/ 0 w 5519"/>
                <a:gd name="connsiteY7" fmla="*/ 5012 h 9894"/>
                <a:gd name="connsiteX8" fmla="*/ 11 w 5519"/>
                <a:gd name="connsiteY8" fmla="*/ 5012 h 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9" h="9894">
                  <a:moveTo>
                    <a:pt x="11" y="5012"/>
                  </a:moveTo>
                  <a:cubicBezTo>
                    <a:pt x="155" y="5662"/>
                    <a:pt x="528" y="6861"/>
                    <a:pt x="640" y="8093"/>
                  </a:cubicBezTo>
                  <a:cubicBezTo>
                    <a:pt x="769" y="9201"/>
                    <a:pt x="2306" y="9249"/>
                    <a:pt x="3165" y="9777"/>
                  </a:cubicBezTo>
                  <a:cubicBezTo>
                    <a:pt x="3864" y="10214"/>
                    <a:pt x="4484" y="9318"/>
                    <a:pt x="4900" y="8913"/>
                  </a:cubicBezTo>
                  <a:cubicBezTo>
                    <a:pt x="6149" y="7682"/>
                    <a:pt x="5386" y="1238"/>
                    <a:pt x="3720" y="342"/>
                  </a:cubicBezTo>
                  <a:cubicBezTo>
                    <a:pt x="2503" y="-308"/>
                    <a:pt x="1233" y="-25"/>
                    <a:pt x="614" y="1136"/>
                  </a:cubicBezTo>
                  <a:cubicBezTo>
                    <a:pt x="43" y="2224"/>
                    <a:pt x="-27" y="3354"/>
                    <a:pt x="21" y="5028"/>
                  </a:cubicBezTo>
                  <a:lnTo>
                    <a:pt x="0" y="5012"/>
                  </a:lnTo>
                  <a:lnTo>
                    <a:pt x="11" y="5012"/>
                  </a:lnTo>
                  <a:close/>
                </a:path>
              </a:pathLst>
            </a:custGeom>
            <a:solidFill>
              <a:srgbClr val="FFFFFF">
                <a:alpha val="30000"/>
              </a:srgbClr>
            </a:solidFill>
            <a:ln w="5331" cap="flat">
              <a:noFill/>
              <a:prstDash val="solid"/>
              <a:miter/>
            </a:ln>
          </p:spPr>
          <p:txBody>
            <a:bodyPr rtlCol="0" anchor="ctr"/>
            <a:lstStyle/>
            <a:p>
              <a:endParaRPr lang="en-US"/>
            </a:p>
          </p:txBody>
        </p:sp>
        <p:sp>
          <p:nvSpPr>
            <p:cNvPr id="530" name="Freeform 529">
              <a:extLst>
                <a:ext uri="{FF2B5EF4-FFF2-40B4-BE49-F238E27FC236}">
                  <a16:creationId xmlns:a16="http://schemas.microsoft.com/office/drawing/2014/main" id="{7C09A66F-8F1A-6701-EEDE-69B42DE624CC}"/>
                </a:ext>
              </a:extLst>
            </p:cNvPr>
            <p:cNvSpPr/>
            <p:nvPr userDrawn="1"/>
          </p:nvSpPr>
          <p:spPr>
            <a:xfrm>
              <a:off x="8720526" y="4052232"/>
              <a:ext cx="34526" cy="15693"/>
            </a:xfrm>
            <a:custGeom>
              <a:avLst/>
              <a:gdLst>
                <a:gd name="connsiteX0" fmla="*/ 1368 w 14848"/>
                <a:gd name="connsiteY0" fmla="*/ 6749 h 6749"/>
                <a:gd name="connsiteX1" fmla="*/ 1688 w 14848"/>
                <a:gd name="connsiteY1" fmla="*/ 6579 h 6749"/>
                <a:gd name="connsiteX2" fmla="*/ 9828 w 14848"/>
                <a:gd name="connsiteY2" fmla="*/ 2581 h 6749"/>
                <a:gd name="connsiteX3" fmla="*/ 13602 w 14848"/>
                <a:gd name="connsiteY3" fmla="*/ 2533 h 6749"/>
                <a:gd name="connsiteX4" fmla="*/ 14114 w 14848"/>
                <a:gd name="connsiteY4" fmla="*/ 1232 h 6749"/>
                <a:gd name="connsiteX5" fmla="*/ 11936 w 14848"/>
                <a:gd name="connsiteY5" fmla="*/ 1 h 6749"/>
                <a:gd name="connsiteX6" fmla="*/ 6967 w 14848"/>
                <a:gd name="connsiteY6" fmla="*/ 1 h 6749"/>
                <a:gd name="connsiteX7" fmla="*/ 1368 w 14848"/>
                <a:gd name="connsiteY7" fmla="*/ 6744 h 6749"/>
                <a:gd name="connsiteX8" fmla="*/ 1368 w 14848"/>
                <a:gd name="connsiteY8" fmla="*/ 6749 h 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 h="6749">
                  <a:moveTo>
                    <a:pt x="1368" y="6749"/>
                  </a:moveTo>
                  <a:cubicBezTo>
                    <a:pt x="1368" y="6749"/>
                    <a:pt x="1661" y="6648"/>
                    <a:pt x="1688" y="6579"/>
                  </a:cubicBezTo>
                  <a:cubicBezTo>
                    <a:pt x="2681" y="3892"/>
                    <a:pt x="5398" y="2565"/>
                    <a:pt x="9828" y="2581"/>
                  </a:cubicBezTo>
                  <a:cubicBezTo>
                    <a:pt x="11077" y="2581"/>
                    <a:pt x="12369" y="2655"/>
                    <a:pt x="13602" y="2533"/>
                  </a:cubicBezTo>
                  <a:cubicBezTo>
                    <a:pt x="14872" y="2389"/>
                    <a:pt x="15384" y="1931"/>
                    <a:pt x="14114" y="1232"/>
                  </a:cubicBezTo>
                  <a:cubicBezTo>
                    <a:pt x="14045" y="294"/>
                    <a:pt x="13260" y="-20"/>
                    <a:pt x="11936" y="1"/>
                  </a:cubicBezTo>
                  <a:cubicBezTo>
                    <a:pt x="10276" y="22"/>
                    <a:pt x="8632" y="1"/>
                    <a:pt x="6967" y="1"/>
                  </a:cubicBezTo>
                  <a:cubicBezTo>
                    <a:pt x="247" y="1"/>
                    <a:pt x="-1594" y="2186"/>
                    <a:pt x="1368" y="6744"/>
                  </a:cubicBezTo>
                  <a:lnTo>
                    <a:pt x="1368" y="6749"/>
                  </a:lnTo>
                  <a:close/>
                </a:path>
              </a:pathLst>
            </a:custGeom>
            <a:solidFill>
              <a:srgbClr val="FFFFFF">
                <a:alpha val="30000"/>
              </a:srgbClr>
            </a:solidFill>
            <a:ln w="5331" cap="flat">
              <a:noFill/>
              <a:prstDash val="solid"/>
              <a:miter/>
            </a:ln>
          </p:spPr>
          <p:txBody>
            <a:bodyPr rtlCol="0" anchor="ctr"/>
            <a:lstStyle/>
            <a:p>
              <a:endParaRPr lang="en-US"/>
            </a:p>
          </p:txBody>
        </p:sp>
        <p:sp>
          <p:nvSpPr>
            <p:cNvPr id="531" name="Freeform 530">
              <a:extLst>
                <a:ext uri="{FF2B5EF4-FFF2-40B4-BE49-F238E27FC236}">
                  <a16:creationId xmlns:a16="http://schemas.microsoft.com/office/drawing/2014/main" id="{F1AD4BE3-548C-DC08-97A5-B4803891E29C}"/>
                </a:ext>
              </a:extLst>
            </p:cNvPr>
            <p:cNvSpPr/>
            <p:nvPr userDrawn="1"/>
          </p:nvSpPr>
          <p:spPr>
            <a:xfrm>
              <a:off x="8438429" y="4063847"/>
              <a:ext cx="41772" cy="18658"/>
            </a:xfrm>
            <a:custGeom>
              <a:avLst/>
              <a:gdLst>
                <a:gd name="connsiteX0" fmla="*/ 15191 w 17964"/>
                <a:gd name="connsiteY0" fmla="*/ 21 h 8024"/>
                <a:gd name="connsiteX1" fmla="*/ 15047 w 17964"/>
                <a:gd name="connsiteY1" fmla="*/ 570 h 8024"/>
                <a:gd name="connsiteX2" fmla="*/ 14219 w 17964"/>
                <a:gd name="connsiteY2" fmla="*/ 6519 h 8024"/>
                <a:gd name="connsiteX3" fmla="*/ 112 w 17964"/>
                <a:gd name="connsiteY3" fmla="*/ 5703 h 8024"/>
                <a:gd name="connsiteX4" fmla="*/ 2994 w 17964"/>
                <a:gd name="connsiteY4" fmla="*/ 7942 h 8024"/>
                <a:gd name="connsiteX5" fmla="*/ 13830 w 17964"/>
                <a:gd name="connsiteY5" fmla="*/ 8011 h 8024"/>
                <a:gd name="connsiteX6" fmla="*/ 17566 w 17964"/>
                <a:gd name="connsiteY6" fmla="*/ 6284 h 8024"/>
                <a:gd name="connsiteX7" fmla="*/ 15212 w 17964"/>
                <a:gd name="connsiteY7" fmla="*/ 0 h 8024"/>
                <a:gd name="connsiteX8" fmla="*/ 15191 w 17964"/>
                <a:gd name="connsiteY8" fmla="*/ 21 h 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4" h="8024">
                  <a:moveTo>
                    <a:pt x="15191" y="21"/>
                  </a:moveTo>
                  <a:cubicBezTo>
                    <a:pt x="15137" y="213"/>
                    <a:pt x="15068" y="378"/>
                    <a:pt x="15047" y="570"/>
                  </a:cubicBezTo>
                  <a:cubicBezTo>
                    <a:pt x="14684" y="2644"/>
                    <a:pt x="17123" y="6114"/>
                    <a:pt x="14219" y="6519"/>
                  </a:cubicBezTo>
                  <a:cubicBezTo>
                    <a:pt x="9843" y="7116"/>
                    <a:pt x="4564" y="7750"/>
                    <a:pt x="112" y="5703"/>
                  </a:cubicBezTo>
                  <a:cubicBezTo>
                    <a:pt x="-352" y="7292"/>
                    <a:pt x="630" y="7942"/>
                    <a:pt x="2994" y="7942"/>
                  </a:cubicBezTo>
                  <a:cubicBezTo>
                    <a:pt x="6608" y="7942"/>
                    <a:pt x="10200" y="8065"/>
                    <a:pt x="13830" y="8011"/>
                  </a:cubicBezTo>
                  <a:cubicBezTo>
                    <a:pt x="15543" y="8011"/>
                    <a:pt x="17443" y="7606"/>
                    <a:pt x="17566" y="6284"/>
                  </a:cubicBezTo>
                  <a:cubicBezTo>
                    <a:pt x="17764" y="4067"/>
                    <a:pt x="19157" y="1535"/>
                    <a:pt x="15212" y="0"/>
                  </a:cubicBezTo>
                  <a:lnTo>
                    <a:pt x="15191" y="21"/>
                  </a:lnTo>
                  <a:close/>
                </a:path>
              </a:pathLst>
            </a:custGeom>
            <a:solidFill>
              <a:srgbClr val="FFFFFF">
                <a:alpha val="30000"/>
              </a:srgbClr>
            </a:solidFill>
            <a:ln w="5331" cap="flat">
              <a:noFill/>
              <a:prstDash val="solid"/>
              <a:miter/>
            </a:ln>
          </p:spPr>
          <p:txBody>
            <a:bodyPr rtlCol="0" anchor="ctr"/>
            <a:lstStyle/>
            <a:p>
              <a:endParaRPr lang="en-US"/>
            </a:p>
          </p:txBody>
        </p:sp>
        <p:sp>
          <p:nvSpPr>
            <p:cNvPr id="532" name="Freeform 531">
              <a:extLst>
                <a:ext uri="{FF2B5EF4-FFF2-40B4-BE49-F238E27FC236}">
                  <a16:creationId xmlns:a16="http://schemas.microsoft.com/office/drawing/2014/main" id="{62087CA7-9311-E180-A3D1-71929FC836F9}"/>
                </a:ext>
              </a:extLst>
            </p:cNvPr>
            <p:cNvSpPr/>
            <p:nvPr userDrawn="1"/>
          </p:nvSpPr>
          <p:spPr>
            <a:xfrm>
              <a:off x="8318197" y="4058963"/>
              <a:ext cx="11068" cy="20377"/>
            </a:xfrm>
            <a:custGeom>
              <a:avLst/>
              <a:gdLst>
                <a:gd name="connsiteX0" fmla="*/ 21 w 4760"/>
                <a:gd name="connsiteY0" fmla="*/ 3183 h 8763"/>
                <a:gd name="connsiteX1" fmla="*/ 507 w 4760"/>
                <a:gd name="connsiteY1" fmla="*/ 7564 h 8763"/>
                <a:gd name="connsiteX2" fmla="*/ 1809 w 4760"/>
                <a:gd name="connsiteY2" fmla="*/ 8763 h 8763"/>
                <a:gd name="connsiteX3" fmla="*/ 3688 w 4760"/>
                <a:gd name="connsiteY3" fmla="*/ 7879 h 8763"/>
                <a:gd name="connsiteX4" fmla="*/ 3293 w 4760"/>
                <a:gd name="connsiteY4" fmla="*/ 800 h 8763"/>
                <a:gd name="connsiteX5" fmla="*/ 1735 w 4760"/>
                <a:gd name="connsiteY5" fmla="*/ 11 h 8763"/>
                <a:gd name="connsiteX6" fmla="*/ 320 w 4760"/>
                <a:gd name="connsiteY6" fmla="*/ 1098 h 8763"/>
                <a:gd name="connsiteX7" fmla="*/ 0 w 4760"/>
                <a:gd name="connsiteY7" fmla="*/ 3193 h 8763"/>
                <a:gd name="connsiteX8" fmla="*/ 21 w 4760"/>
                <a:gd name="connsiteY8" fmla="*/ 3193 h 8763"/>
                <a:gd name="connsiteX9" fmla="*/ 21 w 4760"/>
                <a:gd name="connsiteY9" fmla="*/ 318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0" h="8763">
                  <a:moveTo>
                    <a:pt x="21" y="3183"/>
                  </a:moveTo>
                  <a:cubicBezTo>
                    <a:pt x="219" y="4942"/>
                    <a:pt x="320" y="6263"/>
                    <a:pt x="507" y="7564"/>
                  </a:cubicBezTo>
                  <a:cubicBezTo>
                    <a:pt x="576" y="8092"/>
                    <a:pt x="608" y="8763"/>
                    <a:pt x="1809" y="8763"/>
                  </a:cubicBezTo>
                  <a:cubicBezTo>
                    <a:pt x="2738" y="8763"/>
                    <a:pt x="3181" y="8374"/>
                    <a:pt x="3688" y="7879"/>
                  </a:cubicBezTo>
                  <a:cubicBezTo>
                    <a:pt x="6133" y="5416"/>
                    <a:pt x="3688" y="3140"/>
                    <a:pt x="3293" y="800"/>
                  </a:cubicBezTo>
                  <a:cubicBezTo>
                    <a:pt x="3224" y="294"/>
                    <a:pt x="2466" y="80"/>
                    <a:pt x="1735" y="11"/>
                  </a:cubicBezTo>
                  <a:cubicBezTo>
                    <a:pt x="507" y="-96"/>
                    <a:pt x="432" y="587"/>
                    <a:pt x="320" y="1098"/>
                  </a:cubicBezTo>
                  <a:cubicBezTo>
                    <a:pt x="123" y="1941"/>
                    <a:pt x="75" y="2783"/>
                    <a:pt x="0" y="3193"/>
                  </a:cubicBezTo>
                  <a:lnTo>
                    <a:pt x="21" y="3193"/>
                  </a:lnTo>
                  <a:lnTo>
                    <a:pt x="21" y="3183"/>
                  </a:lnTo>
                  <a:close/>
                </a:path>
              </a:pathLst>
            </a:custGeom>
            <a:solidFill>
              <a:srgbClr val="FFFFFF">
                <a:alpha val="30000"/>
              </a:srgbClr>
            </a:solidFill>
            <a:ln w="5331" cap="flat">
              <a:noFill/>
              <a:prstDash val="solid"/>
              <a:miter/>
            </a:ln>
          </p:spPr>
          <p:txBody>
            <a:bodyPr rtlCol="0" anchor="ctr"/>
            <a:lstStyle/>
            <a:p>
              <a:endParaRPr lang="en-US"/>
            </a:p>
          </p:txBody>
        </p:sp>
        <p:sp>
          <p:nvSpPr>
            <p:cNvPr id="533" name="Freeform 532">
              <a:extLst>
                <a:ext uri="{FF2B5EF4-FFF2-40B4-BE49-F238E27FC236}">
                  <a16:creationId xmlns:a16="http://schemas.microsoft.com/office/drawing/2014/main" id="{CC24D198-2D2C-D050-DF1E-D9C8C2FAD533}"/>
                </a:ext>
              </a:extLst>
            </p:cNvPr>
            <p:cNvSpPr/>
            <p:nvPr userDrawn="1"/>
          </p:nvSpPr>
          <p:spPr>
            <a:xfrm>
              <a:off x="8391165" y="4070590"/>
              <a:ext cx="28143" cy="9755"/>
            </a:xfrm>
            <a:custGeom>
              <a:avLst/>
              <a:gdLst>
                <a:gd name="connsiteX0" fmla="*/ 11887 w 12103"/>
                <a:gd name="connsiteY0" fmla="*/ 1098 h 4195"/>
                <a:gd name="connsiteX1" fmla="*/ 6650 w 12103"/>
                <a:gd name="connsiteY1" fmla="*/ 1658 h 4195"/>
                <a:gd name="connsiteX2" fmla="*/ 192 w 12103"/>
                <a:gd name="connsiteY2" fmla="*/ 0 h 4195"/>
                <a:gd name="connsiteX3" fmla="*/ 1617 w 12103"/>
                <a:gd name="connsiteY3" fmla="*/ 3683 h 4195"/>
                <a:gd name="connsiteX4" fmla="*/ 10952 w 12103"/>
                <a:gd name="connsiteY4" fmla="*/ 3683 h 4195"/>
                <a:gd name="connsiteX5" fmla="*/ 11865 w 12103"/>
                <a:gd name="connsiteY5" fmla="*/ 1151 h 4195"/>
                <a:gd name="connsiteX6" fmla="*/ 11887 w 12103"/>
                <a:gd name="connsiteY6" fmla="*/ 1098 h 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3" h="4195">
                  <a:moveTo>
                    <a:pt x="11887" y="1098"/>
                  </a:moveTo>
                  <a:cubicBezTo>
                    <a:pt x="10221" y="1290"/>
                    <a:pt x="9581" y="4616"/>
                    <a:pt x="6650" y="1658"/>
                  </a:cubicBezTo>
                  <a:cubicBezTo>
                    <a:pt x="5770" y="762"/>
                    <a:pt x="2049" y="1221"/>
                    <a:pt x="192" y="0"/>
                  </a:cubicBezTo>
                  <a:cubicBezTo>
                    <a:pt x="267" y="1322"/>
                    <a:pt x="-860" y="3273"/>
                    <a:pt x="1617" y="3683"/>
                  </a:cubicBezTo>
                  <a:cubicBezTo>
                    <a:pt x="4601" y="4158"/>
                    <a:pt x="7947" y="4547"/>
                    <a:pt x="10952" y="3683"/>
                  </a:cubicBezTo>
                  <a:cubicBezTo>
                    <a:pt x="12383" y="3262"/>
                    <a:pt x="12207" y="2116"/>
                    <a:pt x="11865" y="1151"/>
                  </a:cubicBezTo>
                  <a:lnTo>
                    <a:pt x="11887" y="1098"/>
                  </a:lnTo>
                  <a:close/>
                </a:path>
              </a:pathLst>
            </a:custGeom>
            <a:solidFill>
              <a:srgbClr val="FFFFFF">
                <a:alpha val="30000"/>
              </a:srgbClr>
            </a:solidFill>
            <a:ln w="5331" cap="flat">
              <a:noFill/>
              <a:prstDash val="solid"/>
              <a:miter/>
            </a:ln>
          </p:spPr>
          <p:txBody>
            <a:bodyPr rtlCol="0" anchor="ctr"/>
            <a:lstStyle/>
            <a:p>
              <a:endParaRPr lang="en-US"/>
            </a:p>
          </p:txBody>
        </p:sp>
        <p:sp>
          <p:nvSpPr>
            <p:cNvPr id="534" name="Freeform 533">
              <a:extLst>
                <a:ext uri="{FF2B5EF4-FFF2-40B4-BE49-F238E27FC236}">
                  <a16:creationId xmlns:a16="http://schemas.microsoft.com/office/drawing/2014/main" id="{7C361DE4-E0E8-F006-B8EB-916094A460C1}"/>
                </a:ext>
              </a:extLst>
            </p:cNvPr>
            <p:cNvSpPr/>
            <p:nvPr userDrawn="1"/>
          </p:nvSpPr>
          <p:spPr>
            <a:xfrm>
              <a:off x="8392358" y="4054927"/>
              <a:ext cx="22465" cy="4011"/>
            </a:xfrm>
            <a:custGeom>
              <a:avLst/>
              <a:gdLst>
                <a:gd name="connsiteX0" fmla="*/ 0 w 9661"/>
                <a:gd name="connsiteY0" fmla="*/ 1725 h 1725"/>
                <a:gd name="connsiteX1" fmla="*/ 9661 w 9661"/>
                <a:gd name="connsiteY1" fmla="*/ 1656 h 1725"/>
                <a:gd name="connsiteX2" fmla="*/ 9368 w 9661"/>
                <a:gd name="connsiteY2" fmla="*/ 334 h 1725"/>
                <a:gd name="connsiteX3" fmla="*/ 320 w 9661"/>
                <a:gd name="connsiteY3" fmla="*/ 670 h 1725"/>
                <a:gd name="connsiteX4" fmla="*/ 32 w 9661"/>
                <a:gd name="connsiteY4" fmla="*/ 1725 h 1725"/>
                <a:gd name="connsiteX5" fmla="*/ 11 w 9661"/>
                <a:gd name="connsiteY5" fmla="*/ 1725 h 1725"/>
                <a:gd name="connsiteX6" fmla="*/ 0 w 9661"/>
                <a:gd name="connsiteY6" fmla="*/ 1725 h 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1" h="1725">
                  <a:moveTo>
                    <a:pt x="0" y="1725"/>
                  </a:moveTo>
                  <a:cubicBezTo>
                    <a:pt x="3235" y="1704"/>
                    <a:pt x="6437" y="1672"/>
                    <a:pt x="9661" y="1656"/>
                  </a:cubicBezTo>
                  <a:cubicBezTo>
                    <a:pt x="9554" y="1198"/>
                    <a:pt x="9533" y="355"/>
                    <a:pt x="9368" y="334"/>
                  </a:cubicBezTo>
                  <a:cubicBezTo>
                    <a:pt x="6330" y="36"/>
                    <a:pt x="3235" y="-369"/>
                    <a:pt x="320" y="670"/>
                  </a:cubicBezTo>
                  <a:cubicBezTo>
                    <a:pt x="32" y="761"/>
                    <a:pt x="107" y="1358"/>
                    <a:pt x="32" y="1725"/>
                  </a:cubicBezTo>
                  <a:lnTo>
                    <a:pt x="11" y="1725"/>
                  </a:lnTo>
                  <a:lnTo>
                    <a:pt x="0" y="1725"/>
                  </a:lnTo>
                  <a:close/>
                </a:path>
              </a:pathLst>
            </a:custGeom>
            <a:solidFill>
              <a:srgbClr val="FFFFFF">
                <a:alpha val="30000"/>
              </a:srgbClr>
            </a:solidFill>
            <a:ln w="5331" cap="flat">
              <a:noFill/>
              <a:prstDash val="solid"/>
              <a:miter/>
            </a:ln>
          </p:spPr>
          <p:txBody>
            <a:bodyPr rtlCol="0" anchor="ctr"/>
            <a:lstStyle/>
            <a:p>
              <a:endParaRPr lang="en-US"/>
            </a:p>
          </p:txBody>
        </p:sp>
        <p:sp>
          <p:nvSpPr>
            <p:cNvPr id="535" name="Freeform 534">
              <a:extLst>
                <a:ext uri="{FF2B5EF4-FFF2-40B4-BE49-F238E27FC236}">
                  <a16:creationId xmlns:a16="http://schemas.microsoft.com/office/drawing/2014/main" id="{28436DAF-2F04-1378-0F93-C7AF509FADFB}"/>
                </a:ext>
              </a:extLst>
            </p:cNvPr>
            <p:cNvSpPr/>
            <p:nvPr userDrawn="1"/>
          </p:nvSpPr>
          <p:spPr>
            <a:xfrm>
              <a:off x="8432465" y="4061565"/>
              <a:ext cx="6397" cy="15554"/>
            </a:xfrm>
            <a:custGeom>
              <a:avLst/>
              <a:gdLst>
                <a:gd name="connsiteX0" fmla="*/ 2645 w 2751"/>
                <a:gd name="connsiteY0" fmla="*/ 6690 h 6689"/>
                <a:gd name="connsiteX1" fmla="*/ 2752 w 2751"/>
                <a:gd name="connsiteY1" fmla="*/ 0 h 6689"/>
                <a:gd name="connsiteX2" fmla="*/ 2645 w 2751"/>
                <a:gd name="connsiteY2" fmla="*/ 6690 h 6689"/>
              </a:gdLst>
              <a:ahLst/>
              <a:cxnLst>
                <a:cxn ang="0">
                  <a:pos x="connsiteX0" y="connsiteY0"/>
                </a:cxn>
                <a:cxn ang="0">
                  <a:pos x="connsiteX1" y="connsiteY1"/>
                </a:cxn>
                <a:cxn ang="0">
                  <a:pos x="connsiteX2" y="connsiteY2"/>
                </a:cxn>
              </a:cxnLst>
              <a:rect l="l" t="t" r="r" b="b"/>
              <a:pathLst>
                <a:path w="2751" h="6689">
                  <a:moveTo>
                    <a:pt x="2645" y="6690"/>
                  </a:moveTo>
                  <a:cubicBezTo>
                    <a:pt x="2667" y="4451"/>
                    <a:pt x="2720" y="2207"/>
                    <a:pt x="2752" y="0"/>
                  </a:cubicBezTo>
                  <a:cubicBezTo>
                    <a:pt x="-872" y="1103"/>
                    <a:pt x="-926" y="4717"/>
                    <a:pt x="2645" y="6690"/>
                  </a:cubicBezTo>
                  <a:close/>
                </a:path>
              </a:pathLst>
            </a:custGeom>
            <a:solidFill>
              <a:srgbClr val="FFFFFF">
                <a:alpha val="30000"/>
              </a:srgbClr>
            </a:solidFill>
            <a:ln w="5331" cap="flat">
              <a:noFill/>
              <a:prstDash val="solid"/>
              <a:miter/>
            </a:ln>
          </p:spPr>
          <p:txBody>
            <a:bodyPr rtlCol="0" anchor="ctr"/>
            <a:lstStyle/>
            <a:p>
              <a:endParaRPr lang="en-US"/>
            </a:p>
          </p:txBody>
        </p:sp>
        <p:sp>
          <p:nvSpPr>
            <p:cNvPr id="536" name="Freeform 535">
              <a:extLst>
                <a:ext uri="{FF2B5EF4-FFF2-40B4-BE49-F238E27FC236}">
                  <a16:creationId xmlns:a16="http://schemas.microsoft.com/office/drawing/2014/main" id="{3A747426-FE6E-BACB-276C-BBF08259BC93}"/>
                </a:ext>
              </a:extLst>
            </p:cNvPr>
            <p:cNvSpPr/>
            <p:nvPr userDrawn="1"/>
          </p:nvSpPr>
          <p:spPr>
            <a:xfrm>
              <a:off x="8496019" y="4060266"/>
              <a:ext cx="188039" cy="13661"/>
            </a:xfrm>
            <a:custGeom>
              <a:avLst/>
              <a:gdLst>
                <a:gd name="connsiteX0" fmla="*/ 40629 w 80867"/>
                <a:gd name="connsiteY0" fmla="*/ 5820 h 5875"/>
                <a:gd name="connsiteX1" fmla="*/ 77533 w 80867"/>
                <a:gd name="connsiteY1" fmla="*/ 5820 h 5875"/>
                <a:gd name="connsiteX2" fmla="*/ 80789 w 80867"/>
                <a:gd name="connsiteY2" fmla="*/ 5047 h 5875"/>
                <a:gd name="connsiteX3" fmla="*/ 79839 w 80867"/>
                <a:gd name="connsiteY3" fmla="*/ 2974 h 5875"/>
                <a:gd name="connsiteX4" fmla="*/ 71865 w 80867"/>
                <a:gd name="connsiteY4" fmla="*/ 260 h 5875"/>
                <a:gd name="connsiteX5" fmla="*/ 4312 w 80867"/>
                <a:gd name="connsiteY5" fmla="*/ 383 h 5875"/>
                <a:gd name="connsiteX6" fmla="*/ 5 w 80867"/>
                <a:gd name="connsiteY6" fmla="*/ 2691 h 5875"/>
                <a:gd name="connsiteX7" fmla="*/ 4531 w 80867"/>
                <a:gd name="connsiteY7" fmla="*/ 5873 h 5875"/>
                <a:gd name="connsiteX8" fmla="*/ 40597 w 80867"/>
                <a:gd name="connsiteY8" fmla="*/ 5820 h 5875"/>
                <a:gd name="connsiteX9" fmla="*/ 40618 w 80867"/>
                <a:gd name="connsiteY9" fmla="*/ 5820 h 5875"/>
                <a:gd name="connsiteX10" fmla="*/ 40629 w 80867"/>
                <a:gd name="connsiteY10" fmla="*/ 5820 h 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867" h="5875">
                  <a:moveTo>
                    <a:pt x="40629" y="5820"/>
                  </a:moveTo>
                  <a:lnTo>
                    <a:pt x="77533" y="5820"/>
                  </a:lnTo>
                  <a:cubicBezTo>
                    <a:pt x="78681" y="5820"/>
                    <a:pt x="80272" y="6086"/>
                    <a:pt x="80789" y="5047"/>
                  </a:cubicBezTo>
                  <a:cubicBezTo>
                    <a:pt x="81200" y="4258"/>
                    <a:pt x="79861" y="3395"/>
                    <a:pt x="79839" y="2974"/>
                  </a:cubicBezTo>
                  <a:cubicBezTo>
                    <a:pt x="79444" y="-1243"/>
                    <a:pt x="74950" y="260"/>
                    <a:pt x="71865" y="260"/>
                  </a:cubicBezTo>
                  <a:cubicBezTo>
                    <a:pt x="49335" y="260"/>
                    <a:pt x="26842" y="351"/>
                    <a:pt x="4312" y="383"/>
                  </a:cubicBezTo>
                  <a:cubicBezTo>
                    <a:pt x="1867" y="383"/>
                    <a:pt x="-108" y="383"/>
                    <a:pt x="5" y="2691"/>
                  </a:cubicBezTo>
                  <a:cubicBezTo>
                    <a:pt x="111" y="4834"/>
                    <a:pt x="832" y="5927"/>
                    <a:pt x="4531" y="5873"/>
                  </a:cubicBezTo>
                  <a:cubicBezTo>
                    <a:pt x="16562" y="5729"/>
                    <a:pt x="28598" y="5820"/>
                    <a:pt x="40597" y="5820"/>
                  </a:cubicBezTo>
                  <a:lnTo>
                    <a:pt x="40618" y="5820"/>
                  </a:lnTo>
                  <a:lnTo>
                    <a:pt x="40629" y="5820"/>
                  </a:lnTo>
                  <a:close/>
                </a:path>
              </a:pathLst>
            </a:custGeom>
            <a:solidFill>
              <a:srgbClr val="FFFFFF">
                <a:alpha val="30000"/>
              </a:srgbClr>
            </a:solidFill>
            <a:ln w="5331" cap="flat">
              <a:noFill/>
              <a:prstDash val="solid"/>
              <a:miter/>
            </a:ln>
          </p:spPr>
          <p:txBody>
            <a:bodyPr rtlCol="0" anchor="ctr"/>
            <a:lstStyle/>
            <a:p>
              <a:endParaRPr lang="en-US"/>
            </a:p>
          </p:txBody>
        </p:sp>
        <p:sp>
          <p:nvSpPr>
            <p:cNvPr id="537" name="Freeform 536">
              <a:extLst>
                <a:ext uri="{FF2B5EF4-FFF2-40B4-BE49-F238E27FC236}">
                  <a16:creationId xmlns:a16="http://schemas.microsoft.com/office/drawing/2014/main" id="{EDFF61A7-29AE-F4E9-3ED5-79244C0814DB}"/>
                </a:ext>
              </a:extLst>
            </p:cNvPr>
            <p:cNvSpPr/>
            <p:nvPr userDrawn="1"/>
          </p:nvSpPr>
          <p:spPr>
            <a:xfrm>
              <a:off x="10075301" y="2577213"/>
              <a:ext cx="97265" cy="12645"/>
            </a:xfrm>
            <a:custGeom>
              <a:avLst/>
              <a:gdLst>
                <a:gd name="connsiteX0" fmla="*/ 20944 w 41829"/>
                <a:gd name="connsiteY0" fmla="*/ 5412 h 5438"/>
                <a:gd name="connsiteX1" fmla="*/ 4285 w 41829"/>
                <a:gd name="connsiteY1" fmla="*/ 5412 h 5438"/>
                <a:gd name="connsiteX2" fmla="*/ 47 w 41829"/>
                <a:gd name="connsiteY2" fmla="*/ 2596 h 5438"/>
                <a:gd name="connsiteX3" fmla="*/ 2716 w 41829"/>
                <a:gd name="connsiteY3" fmla="*/ 816 h 5438"/>
                <a:gd name="connsiteX4" fmla="*/ 31037 w 41829"/>
                <a:gd name="connsiteY4" fmla="*/ 816 h 5438"/>
                <a:gd name="connsiteX5" fmla="*/ 32649 w 41829"/>
                <a:gd name="connsiteY5" fmla="*/ 745 h 5438"/>
                <a:gd name="connsiteX6" fmla="*/ 39332 w 41829"/>
                <a:gd name="connsiteY6" fmla="*/ 125 h 5438"/>
                <a:gd name="connsiteX7" fmla="*/ 40672 w 41829"/>
                <a:gd name="connsiteY7" fmla="*/ 725 h 5438"/>
                <a:gd name="connsiteX8" fmla="*/ 41499 w 41829"/>
                <a:gd name="connsiteY8" fmla="*/ 2403 h 5438"/>
                <a:gd name="connsiteX9" fmla="*/ 39465 w 41829"/>
                <a:gd name="connsiteY9" fmla="*/ 5392 h 5438"/>
                <a:gd name="connsiteX10" fmla="*/ 20944 w 41829"/>
                <a:gd name="connsiteY10" fmla="*/ 5392 h 5438"/>
                <a:gd name="connsiteX11" fmla="*/ 20922 w 41829"/>
                <a:gd name="connsiteY11" fmla="*/ 5412 h 5438"/>
                <a:gd name="connsiteX12" fmla="*/ 20944 w 41829"/>
                <a:gd name="connsiteY12" fmla="*/ 5412 h 5438"/>
                <a:gd name="connsiteX13" fmla="*/ 39236 w 41829"/>
                <a:gd name="connsiteY13" fmla="*/ 4141 h 5438"/>
                <a:gd name="connsiteX14" fmla="*/ 40848 w 41829"/>
                <a:gd name="connsiteY14" fmla="*/ 3755 h 5438"/>
                <a:gd name="connsiteX15" fmla="*/ 40383 w 41829"/>
                <a:gd name="connsiteY15" fmla="*/ 2718 h 5438"/>
                <a:gd name="connsiteX16" fmla="*/ 36417 w 41829"/>
                <a:gd name="connsiteY16" fmla="*/ 1365 h 5438"/>
                <a:gd name="connsiteX17" fmla="*/ 2940 w 41829"/>
                <a:gd name="connsiteY17" fmla="*/ 1436 h 5438"/>
                <a:gd name="connsiteX18" fmla="*/ 816 w 41829"/>
                <a:gd name="connsiteY18" fmla="*/ 2565 h 5438"/>
                <a:gd name="connsiteX19" fmla="*/ 3063 w 41829"/>
                <a:gd name="connsiteY19" fmla="*/ 4151 h 5438"/>
                <a:gd name="connsiteX20" fmla="*/ 20944 w 41829"/>
                <a:gd name="connsiteY20" fmla="*/ 4131 h 5438"/>
                <a:gd name="connsiteX21" fmla="*/ 39236 w 41829"/>
                <a:gd name="connsiteY21" fmla="*/ 4131 h 5438"/>
                <a:gd name="connsiteX22" fmla="*/ 39236 w 41829"/>
                <a:gd name="connsiteY22" fmla="*/ 4141 h 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29" h="5438">
                  <a:moveTo>
                    <a:pt x="20944" y="5412"/>
                  </a:moveTo>
                  <a:cubicBezTo>
                    <a:pt x="15387" y="5412"/>
                    <a:pt x="9842" y="5432"/>
                    <a:pt x="4285" y="5412"/>
                  </a:cubicBezTo>
                  <a:cubicBezTo>
                    <a:pt x="-188" y="5392"/>
                    <a:pt x="367" y="5971"/>
                    <a:pt x="47" y="2596"/>
                  </a:cubicBezTo>
                  <a:cubicBezTo>
                    <a:pt x="-124" y="887"/>
                    <a:pt x="47" y="816"/>
                    <a:pt x="2716" y="816"/>
                  </a:cubicBezTo>
                  <a:lnTo>
                    <a:pt x="31037" y="816"/>
                  </a:lnTo>
                  <a:cubicBezTo>
                    <a:pt x="31603" y="816"/>
                    <a:pt x="32356" y="938"/>
                    <a:pt x="32649" y="745"/>
                  </a:cubicBezTo>
                  <a:cubicBezTo>
                    <a:pt x="34683" y="-607"/>
                    <a:pt x="37101" y="338"/>
                    <a:pt x="39332" y="125"/>
                  </a:cubicBezTo>
                  <a:cubicBezTo>
                    <a:pt x="39796" y="74"/>
                    <a:pt x="40778" y="105"/>
                    <a:pt x="40672" y="725"/>
                  </a:cubicBezTo>
                  <a:cubicBezTo>
                    <a:pt x="40549" y="1396"/>
                    <a:pt x="41157" y="1854"/>
                    <a:pt x="41499" y="2403"/>
                  </a:cubicBezTo>
                  <a:cubicBezTo>
                    <a:pt x="42406" y="3897"/>
                    <a:pt x="41355" y="5392"/>
                    <a:pt x="39465" y="5392"/>
                  </a:cubicBezTo>
                  <a:lnTo>
                    <a:pt x="20944" y="5392"/>
                  </a:lnTo>
                  <a:lnTo>
                    <a:pt x="20922" y="5412"/>
                  </a:lnTo>
                  <a:lnTo>
                    <a:pt x="20944" y="5412"/>
                  </a:lnTo>
                  <a:close/>
                  <a:moveTo>
                    <a:pt x="39236" y="4141"/>
                  </a:moveTo>
                  <a:cubicBezTo>
                    <a:pt x="39796" y="4141"/>
                    <a:pt x="40581" y="4283"/>
                    <a:pt x="40848" y="3755"/>
                  </a:cubicBezTo>
                  <a:cubicBezTo>
                    <a:pt x="41045" y="3368"/>
                    <a:pt x="40383" y="2941"/>
                    <a:pt x="40383" y="2718"/>
                  </a:cubicBezTo>
                  <a:cubicBezTo>
                    <a:pt x="40186" y="623"/>
                    <a:pt x="37965" y="1365"/>
                    <a:pt x="36417" y="1365"/>
                  </a:cubicBezTo>
                  <a:cubicBezTo>
                    <a:pt x="25262" y="1365"/>
                    <a:pt x="14117" y="1416"/>
                    <a:pt x="2940" y="1436"/>
                  </a:cubicBezTo>
                  <a:cubicBezTo>
                    <a:pt x="1744" y="1436"/>
                    <a:pt x="741" y="1436"/>
                    <a:pt x="816" y="2565"/>
                  </a:cubicBezTo>
                  <a:cubicBezTo>
                    <a:pt x="864" y="3623"/>
                    <a:pt x="1227" y="4182"/>
                    <a:pt x="3063" y="4151"/>
                  </a:cubicBezTo>
                  <a:cubicBezTo>
                    <a:pt x="9036" y="4080"/>
                    <a:pt x="14976" y="4131"/>
                    <a:pt x="20944" y="4131"/>
                  </a:cubicBezTo>
                  <a:lnTo>
                    <a:pt x="39236" y="4131"/>
                  </a:lnTo>
                  <a:lnTo>
                    <a:pt x="39236" y="4141"/>
                  </a:lnTo>
                  <a:close/>
                </a:path>
              </a:pathLst>
            </a:custGeom>
            <a:solidFill>
              <a:srgbClr val="FFFFFF">
                <a:alpha val="30000"/>
              </a:srgbClr>
            </a:solidFill>
            <a:ln w="5331" cap="flat">
              <a:noFill/>
              <a:prstDash val="solid"/>
              <a:miter/>
            </a:ln>
          </p:spPr>
          <p:txBody>
            <a:bodyPr rtlCol="0" anchor="ctr"/>
            <a:lstStyle/>
            <a:p>
              <a:endParaRPr lang="en-US"/>
            </a:p>
          </p:txBody>
        </p:sp>
        <p:sp>
          <p:nvSpPr>
            <p:cNvPr id="538" name="Freeform 537">
              <a:extLst>
                <a:ext uri="{FF2B5EF4-FFF2-40B4-BE49-F238E27FC236}">
                  <a16:creationId xmlns:a16="http://schemas.microsoft.com/office/drawing/2014/main" id="{F00AF583-10DC-84E0-F9E4-AD1ECC6373CE}"/>
                </a:ext>
              </a:extLst>
            </p:cNvPr>
            <p:cNvSpPr/>
            <p:nvPr userDrawn="1"/>
          </p:nvSpPr>
          <p:spPr>
            <a:xfrm>
              <a:off x="10048751" y="2580177"/>
              <a:ext cx="17937" cy="9971"/>
            </a:xfrm>
            <a:custGeom>
              <a:avLst/>
              <a:gdLst>
                <a:gd name="connsiteX0" fmla="*/ 7489 w 7714"/>
                <a:gd name="connsiteY0" fmla="*/ 780 h 4288"/>
                <a:gd name="connsiteX1" fmla="*/ 6896 w 7714"/>
                <a:gd name="connsiteY1" fmla="*/ 7 h 4288"/>
                <a:gd name="connsiteX2" fmla="*/ 48 w 7714"/>
                <a:gd name="connsiteY2" fmla="*/ 271 h 4288"/>
                <a:gd name="connsiteX3" fmla="*/ 0 w 7714"/>
                <a:gd name="connsiteY3" fmla="*/ 3596 h 4288"/>
                <a:gd name="connsiteX4" fmla="*/ 6992 w 7714"/>
                <a:gd name="connsiteY4" fmla="*/ 4003 h 4288"/>
                <a:gd name="connsiteX5" fmla="*/ 7403 w 7714"/>
                <a:gd name="connsiteY5" fmla="*/ 1044 h 4288"/>
                <a:gd name="connsiteX6" fmla="*/ 7478 w 7714"/>
                <a:gd name="connsiteY6" fmla="*/ 780 h 4288"/>
                <a:gd name="connsiteX7" fmla="*/ 7489 w 7714"/>
                <a:gd name="connsiteY7" fmla="*/ 780 h 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4" h="4288">
                  <a:moveTo>
                    <a:pt x="7489" y="780"/>
                  </a:moveTo>
                  <a:cubicBezTo>
                    <a:pt x="7489" y="444"/>
                    <a:pt x="7467" y="-64"/>
                    <a:pt x="6896" y="7"/>
                  </a:cubicBezTo>
                  <a:cubicBezTo>
                    <a:pt x="4628" y="322"/>
                    <a:pt x="2279" y="-258"/>
                    <a:pt x="48" y="271"/>
                  </a:cubicBezTo>
                  <a:cubicBezTo>
                    <a:pt x="48" y="1379"/>
                    <a:pt x="32" y="2487"/>
                    <a:pt x="0" y="3596"/>
                  </a:cubicBezTo>
                  <a:cubicBezTo>
                    <a:pt x="2199" y="4602"/>
                    <a:pt x="4841" y="4298"/>
                    <a:pt x="6992" y="4003"/>
                  </a:cubicBezTo>
                  <a:cubicBezTo>
                    <a:pt x="8439" y="3809"/>
                    <a:pt x="7238" y="2081"/>
                    <a:pt x="7403" y="1044"/>
                  </a:cubicBezTo>
                  <a:cubicBezTo>
                    <a:pt x="7403" y="942"/>
                    <a:pt x="7457" y="850"/>
                    <a:pt x="7478" y="780"/>
                  </a:cubicBezTo>
                  <a:lnTo>
                    <a:pt x="7489" y="780"/>
                  </a:lnTo>
                  <a:close/>
                </a:path>
              </a:pathLst>
            </a:custGeom>
            <a:solidFill>
              <a:srgbClr val="FFFFFF">
                <a:alpha val="30000"/>
              </a:srgbClr>
            </a:solidFill>
            <a:ln w="5331" cap="flat">
              <a:noFill/>
              <a:prstDash val="solid"/>
              <a:miter/>
            </a:ln>
          </p:spPr>
          <p:txBody>
            <a:bodyPr rtlCol="0" anchor="ctr"/>
            <a:lstStyle/>
            <a:p>
              <a:endParaRPr lang="en-US"/>
            </a:p>
          </p:txBody>
        </p:sp>
        <p:sp>
          <p:nvSpPr>
            <p:cNvPr id="539" name="Freeform 538">
              <a:extLst>
                <a:ext uri="{FF2B5EF4-FFF2-40B4-BE49-F238E27FC236}">
                  <a16:creationId xmlns:a16="http://schemas.microsoft.com/office/drawing/2014/main" id="{C9441219-1E89-DB13-4222-85EE6CBA6000}"/>
                </a:ext>
              </a:extLst>
            </p:cNvPr>
            <p:cNvSpPr/>
            <p:nvPr userDrawn="1"/>
          </p:nvSpPr>
          <p:spPr>
            <a:xfrm>
              <a:off x="9952072" y="2579536"/>
              <a:ext cx="14256" cy="10436"/>
            </a:xfrm>
            <a:custGeom>
              <a:avLst/>
              <a:gdLst>
                <a:gd name="connsiteX0" fmla="*/ 3316 w 6131"/>
                <a:gd name="connsiteY0" fmla="*/ 0 h 4488"/>
                <a:gd name="connsiteX1" fmla="*/ 12 w 6131"/>
                <a:gd name="connsiteY1" fmla="*/ 1637 h 4488"/>
                <a:gd name="connsiteX2" fmla="*/ 4586 w 6131"/>
                <a:gd name="connsiteY2" fmla="*/ 4474 h 4488"/>
                <a:gd name="connsiteX3" fmla="*/ 6108 w 6131"/>
                <a:gd name="connsiteY3" fmla="*/ 2593 h 4488"/>
                <a:gd name="connsiteX4" fmla="*/ 3338 w 6131"/>
                <a:gd name="connsiteY4" fmla="*/ 20 h 4488"/>
                <a:gd name="connsiteX5" fmla="*/ 3316 w 6131"/>
                <a:gd name="connsiteY5" fmla="*/ 0 h 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 h="4488">
                  <a:moveTo>
                    <a:pt x="3316" y="0"/>
                  </a:moveTo>
                  <a:cubicBezTo>
                    <a:pt x="332" y="51"/>
                    <a:pt x="-84" y="264"/>
                    <a:pt x="12" y="1637"/>
                  </a:cubicBezTo>
                  <a:cubicBezTo>
                    <a:pt x="188" y="4189"/>
                    <a:pt x="711" y="4576"/>
                    <a:pt x="4586" y="4474"/>
                  </a:cubicBezTo>
                  <a:cubicBezTo>
                    <a:pt x="6396" y="4423"/>
                    <a:pt x="6124" y="3386"/>
                    <a:pt x="6108" y="2593"/>
                  </a:cubicBezTo>
                  <a:cubicBezTo>
                    <a:pt x="6054" y="478"/>
                    <a:pt x="5467" y="-30"/>
                    <a:pt x="3338" y="20"/>
                  </a:cubicBezTo>
                  <a:lnTo>
                    <a:pt x="3316" y="0"/>
                  </a:lnTo>
                  <a:close/>
                </a:path>
              </a:pathLst>
            </a:custGeom>
            <a:solidFill>
              <a:srgbClr val="FFFFFF">
                <a:alpha val="30000"/>
              </a:srgbClr>
            </a:solidFill>
            <a:ln w="5331" cap="flat">
              <a:noFill/>
              <a:prstDash val="solid"/>
              <a:miter/>
            </a:ln>
          </p:spPr>
          <p:txBody>
            <a:bodyPr rtlCol="0" anchor="ctr"/>
            <a:lstStyle/>
            <a:p>
              <a:endParaRPr lang="en-US"/>
            </a:p>
          </p:txBody>
        </p:sp>
        <p:sp>
          <p:nvSpPr>
            <p:cNvPr id="540" name="Freeform 539">
              <a:extLst>
                <a:ext uri="{FF2B5EF4-FFF2-40B4-BE49-F238E27FC236}">
                  <a16:creationId xmlns:a16="http://schemas.microsoft.com/office/drawing/2014/main" id="{E1B55C0E-742E-C56C-4F83-22818F2E4E3A}"/>
                </a:ext>
              </a:extLst>
            </p:cNvPr>
            <p:cNvSpPr/>
            <p:nvPr userDrawn="1"/>
          </p:nvSpPr>
          <p:spPr>
            <a:xfrm>
              <a:off x="10024645" y="2579392"/>
              <a:ext cx="14405" cy="9138"/>
            </a:xfrm>
            <a:custGeom>
              <a:avLst/>
              <a:gdLst>
                <a:gd name="connsiteX0" fmla="*/ 498 w 6195"/>
                <a:gd name="connsiteY0" fmla="*/ 51 h 3930"/>
                <a:gd name="connsiteX1" fmla="*/ 354 w 6195"/>
                <a:gd name="connsiteY1" fmla="*/ 2511 h 3930"/>
                <a:gd name="connsiteX2" fmla="*/ 3556 w 6195"/>
                <a:gd name="connsiteY2" fmla="*/ 3324 h 3930"/>
                <a:gd name="connsiteX3" fmla="*/ 6150 w 6195"/>
                <a:gd name="connsiteY3" fmla="*/ 3060 h 3930"/>
                <a:gd name="connsiteX4" fmla="*/ 5291 w 6195"/>
                <a:gd name="connsiteY4" fmla="*/ 0 h 3930"/>
                <a:gd name="connsiteX5" fmla="*/ 498 w 6195"/>
                <a:gd name="connsiteY5" fmla="*/ 51 h 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5" h="3930">
                  <a:moveTo>
                    <a:pt x="498" y="51"/>
                  </a:moveTo>
                  <a:cubicBezTo>
                    <a:pt x="177" y="864"/>
                    <a:pt x="-362" y="1667"/>
                    <a:pt x="354" y="2511"/>
                  </a:cubicBezTo>
                  <a:cubicBezTo>
                    <a:pt x="1282" y="3132"/>
                    <a:pt x="3113" y="2898"/>
                    <a:pt x="3556" y="3324"/>
                  </a:cubicBezTo>
                  <a:cubicBezTo>
                    <a:pt x="5003" y="4789"/>
                    <a:pt x="5312" y="3152"/>
                    <a:pt x="6150" y="3060"/>
                  </a:cubicBezTo>
                  <a:cubicBezTo>
                    <a:pt x="6273" y="1972"/>
                    <a:pt x="6198" y="946"/>
                    <a:pt x="5291" y="0"/>
                  </a:cubicBezTo>
                  <a:cubicBezTo>
                    <a:pt x="3700" y="0"/>
                    <a:pt x="2110" y="20"/>
                    <a:pt x="498" y="51"/>
                  </a:cubicBezTo>
                  <a:close/>
                </a:path>
              </a:pathLst>
            </a:custGeom>
            <a:solidFill>
              <a:srgbClr val="FFFFFF">
                <a:alpha val="30000"/>
              </a:srgbClr>
            </a:solidFill>
            <a:ln w="5331" cap="flat">
              <a:noFill/>
              <a:prstDash val="solid"/>
              <a:miter/>
            </a:ln>
          </p:spPr>
          <p:txBody>
            <a:bodyPr rtlCol="0" anchor="ctr"/>
            <a:lstStyle/>
            <a:p>
              <a:endParaRPr lang="en-US"/>
            </a:p>
          </p:txBody>
        </p:sp>
        <p:sp>
          <p:nvSpPr>
            <p:cNvPr id="541" name="Freeform 540">
              <a:extLst>
                <a:ext uri="{FF2B5EF4-FFF2-40B4-BE49-F238E27FC236}">
                  <a16:creationId xmlns:a16="http://schemas.microsoft.com/office/drawing/2014/main" id="{70455F63-880A-DA03-CDD3-93704D370A08}"/>
                </a:ext>
              </a:extLst>
            </p:cNvPr>
            <p:cNvSpPr/>
            <p:nvPr userDrawn="1"/>
          </p:nvSpPr>
          <p:spPr>
            <a:xfrm>
              <a:off x="9915598" y="2578882"/>
              <a:ext cx="7843" cy="10901"/>
            </a:xfrm>
            <a:custGeom>
              <a:avLst/>
              <a:gdLst>
                <a:gd name="connsiteX0" fmla="*/ 3374 w 3373"/>
                <a:gd name="connsiteY0" fmla="*/ 2754 h 4688"/>
                <a:gd name="connsiteX1" fmla="*/ 1319 w 3373"/>
                <a:gd name="connsiteY1" fmla="*/ 233 h 4688"/>
                <a:gd name="connsiteX2" fmla="*/ 758 w 3373"/>
                <a:gd name="connsiteY2" fmla="*/ 182 h 4688"/>
                <a:gd name="connsiteX3" fmla="*/ 833 w 3373"/>
                <a:gd name="connsiteY3" fmla="*/ 4320 h 4688"/>
                <a:gd name="connsiteX4" fmla="*/ 2472 w 3373"/>
                <a:gd name="connsiteY4" fmla="*/ 4391 h 4688"/>
                <a:gd name="connsiteX5" fmla="*/ 3374 w 3373"/>
                <a:gd name="connsiteY5" fmla="*/ 2754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4688">
                  <a:moveTo>
                    <a:pt x="3374" y="2754"/>
                  </a:moveTo>
                  <a:cubicBezTo>
                    <a:pt x="2151" y="2104"/>
                    <a:pt x="3859" y="416"/>
                    <a:pt x="1319" y="233"/>
                  </a:cubicBezTo>
                  <a:cubicBezTo>
                    <a:pt x="1175" y="233"/>
                    <a:pt x="1244" y="-255"/>
                    <a:pt x="758" y="182"/>
                  </a:cubicBezTo>
                  <a:cubicBezTo>
                    <a:pt x="-880" y="1626"/>
                    <a:pt x="614" y="2978"/>
                    <a:pt x="833" y="4320"/>
                  </a:cubicBezTo>
                  <a:cubicBezTo>
                    <a:pt x="902" y="4778"/>
                    <a:pt x="2007" y="4818"/>
                    <a:pt x="2472" y="4391"/>
                  </a:cubicBezTo>
                  <a:cubicBezTo>
                    <a:pt x="2920" y="3954"/>
                    <a:pt x="3064" y="3354"/>
                    <a:pt x="3374" y="2754"/>
                  </a:cubicBezTo>
                  <a:close/>
                </a:path>
              </a:pathLst>
            </a:custGeom>
            <a:solidFill>
              <a:srgbClr val="FFFFFF">
                <a:alpha val="30000"/>
              </a:srgbClr>
            </a:solidFill>
            <a:ln w="5331" cap="flat">
              <a:noFill/>
              <a:prstDash val="solid"/>
              <a:miter/>
            </a:ln>
          </p:spPr>
          <p:txBody>
            <a:bodyPr rtlCol="0" anchor="ctr"/>
            <a:lstStyle/>
            <a:p>
              <a:endParaRPr lang="en-US"/>
            </a:p>
          </p:txBody>
        </p:sp>
        <p:sp>
          <p:nvSpPr>
            <p:cNvPr id="542" name="Freeform 541">
              <a:extLst>
                <a:ext uri="{FF2B5EF4-FFF2-40B4-BE49-F238E27FC236}">
                  <a16:creationId xmlns:a16="http://schemas.microsoft.com/office/drawing/2014/main" id="{D2E9705C-A53F-2A36-53D6-D491CB2BC0E2}"/>
                </a:ext>
              </a:extLst>
            </p:cNvPr>
            <p:cNvSpPr/>
            <p:nvPr userDrawn="1"/>
          </p:nvSpPr>
          <p:spPr>
            <a:xfrm>
              <a:off x="9856868" y="2579984"/>
              <a:ext cx="7467" cy="10334"/>
            </a:xfrm>
            <a:custGeom>
              <a:avLst/>
              <a:gdLst>
                <a:gd name="connsiteX0" fmla="*/ 27 w 3211"/>
                <a:gd name="connsiteY0" fmla="*/ 1802 h 4444"/>
                <a:gd name="connsiteX1" fmla="*/ 422 w 3211"/>
                <a:gd name="connsiteY1" fmla="*/ 3317 h 4444"/>
                <a:gd name="connsiteX2" fmla="*/ 1441 w 3211"/>
                <a:gd name="connsiteY2" fmla="*/ 4445 h 4444"/>
                <a:gd name="connsiteX3" fmla="*/ 3128 w 3211"/>
                <a:gd name="connsiteY3" fmla="*/ 3265 h 4444"/>
                <a:gd name="connsiteX4" fmla="*/ 2301 w 3211"/>
                <a:gd name="connsiteY4" fmla="*/ 398 h 4444"/>
                <a:gd name="connsiteX5" fmla="*/ 512 w 3211"/>
                <a:gd name="connsiteY5" fmla="*/ 449 h 4444"/>
                <a:gd name="connsiteX6" fmla="*/ 0 w 3211"/>
                <a:gd name="connsiteY6" fmla="*/ 1802 h 4444"/>
                <a:gd name="connsiteX7" fmla="*/ 16 w 3211"/>
                <a:gd name="connsiteY7" fmla="*/ 1802 h 4444"/>
                <a:gd name="connsiteX8" fmla="*/ 27 w 3211"/>
                <a:gd name="connsiteY8" fmla="*/ 1802 h 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1" h="4444">
                  <a:moveTo>
                    <a:pt x="27" y="1802"/>
                  </a:moveTo>
                  <a:cubicBezTo>
                    <a:pt x="155" y="2310"/>
                    <a:pt x="299" y="2808"/>
                    <a:pt x="422" y="3317"/>
                  </a:cubicBezTo>
                  <a:cubicBezTo>
                    <a:pt x="523" y="3794"/>
                    <a:pt x="246" y="4445"/>
                    <a:pt x="1441" y="4445"/>
                  </a:cubicBezTo>
                  <a:cubicBezTo>
                    <a:pt x="2551" y="4445"/>
                    <a:pt x="2930" y="3845"/>
                    <a:pt x="3128" y="3265"/>
                  </a:cubicBezTo>
                  <a:cubicBezTo>
                    <a:pt x="3469" y="2259"/>
                    <a:pt x="2685" y="1344"/>
                    <a:pt x="2301" y="398"/>
                  </a:cubicBezTo>
                  <a:cubicBezTo>
                    <a:pt x="2055" y="-151"/>
                    <a:pt x="998" y="-131"/>
                    <a:pt x="512" y="449"/>
                  </a:cubicBezTo>
                  <a:cubicBezTo>
                    <a:pt x="192" y="835"/>
                    <a:pt x="171" y="1344"/>
                    <a:pt x="0" y="1802"/>
                  </a:cubicBezTo>
                  <a:lnTo>
                    <a:pt x="16" y="1802"/>
                  </a:lnTo>
                  <a:lnTo>
                    <a:pt x="27" y="1802"/>
                  </a:lnTo>
                  <a:close/>
                </a:path>
              </a:pathLst>
            </a:custGeom>
            <a:solidFill>
              <a:srgbClr val="FFFFFF">
                <a:alpha val="30000"/>
              </a:srgbClr>
            </a:solidFill>
            <a:ln w="5331" cap="flat">
              <a:noFill/>
              <a:prstDash val="solid"/>
              <a:miter/>
            </a:ln>
          </p:spPr>
          <p:txBody>
            <a:bodyPr rtlCol="0" anchor="ctr"/>
            <a:lstStyle/>
            <a:p>
              <a:endParaRPr lang="en-US"/>
            </a:p>
          </p:txBody>
        </p:sp>
        <p:sp>
          <p:nvSpPr>
            <p:cNvPr id="543" name="Freeform 542">
              <a:extLst>
                <a:ext uri="{FF2B5EF4-FFF2-40B4-BE49-F238E27FC236}">
                  <a16:creationId xmlns:a16="http://schemas.microsoft.com/office/drawing/2014/main" id="{06C760B4-3F2B-3FAF-B599-BA9CA5ADA1BB}"/>
                </a:ext>
              </a:extLst>
            </p:cNvPr>
            <p:cNvSpPr/>
            <p:nvPr userDrawn="1"/>
          </p:nvSpPr>
          <p:spPr>
            <a:xfrm>
              <a:off x="10006896" y="2577599"/>
              <a:ext cx="6378" cy="11450"/>
            </a:xfrm>
            <a:custGeom>
              <a:avLst/>
              <a:gdLst>
                <a:gd name="connsiteX0" fmla="*/ 6 w 2743"/>
                <a:gd name="connsiteY0" fmla="*/ 2508 h 4924"/>
                <a:gd name="connsiteX1" fmla="*/ 326 w 2743"/>
                <a:gd name="connsiteY1" fmla="*/ 4023 h 4924"/>
                <a:gd name="connsiteX2" fmla="*/ 1581 w 2743"/>
                <a:gd name="connsiteY2" fmla="*/ 4867 h 4924"/>
                <a:gd name="connsiteX3" fmla="*/ 2440 w 2743"/>
                <a:gd name="connsiteY3" fmla="*/ 4430 h 4924"/>
                <a:gd name="connsiteX4" fmla="*/ 1847 w 2743"/>
                <a:gd name="connsiteY4" fmla="*/ 169 h 4924"/>
                <a:gd name="connsiteX5" fmla="*/ 310 w 2743"/>
                <a:gd name="connsiteY5" fmla="*/ 556 h 4924"/>
                <a:gd name="connsiteX6" fmla="*/ 6 w 2743"/>
                <a:gd name="connsiteY6" fmla="*/ 2477 h 4924"/>
                <a:gd name="connsiteX7" fmla="*/ 6 w 2743"/>
                <a:gd name="connsiteY7" fmla="*/ 2498 h 4924"/>
                <a:gd name="connsiteX8" fmla="*/ 6 w 2743"/>
                <a:gd name="connsiteY8" fmla="*/ 2508 h 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 h="4924">
                  <a:moveTo>
                    <a:pt x="6" y="2508"/>
                  </a:moveTo>
                  <a:cubicBezTo>
                    <a:pt x="81" y="2844"/>
                    <a:pt x="257" y="3423"/>
                    <a:pt x="326" y="4023"/>
                  </a:cubicBezTo>
                  <a:cubicBezTo>
                    <a:pt x="380" y="4572"/>
                    <a:pt x="1159" y="4603"/>
                    <a:pt x="1581" y="4867"/>
                  </a:cubicBezTo>
                  <a:cubicBezTo>
                    <a:pt x="1922" y="5081"/>
                    <a:pt x="2242" y="4643"/>
                    <a:pt x="2440" y="4430"/>
                  </a:cubicBezTo>
                  <a:cubicBezTo>
                    <a:pt x="3048" y="3830"/>
                    <a:pt x="2685" y="627"/>
                    <a:pt x="1847" y="169"/>
                  </a:cubicBezTo>
                  <a:cubicBezTo>
                    <a:pt x="1239" y="-146"/>
                    <a:pt x="598" y="-24"/>
                    <a:pt x="310" y="556"/>
                  </a:cubicBezTo>
                  <a:cubicBezTo>
                    <a:pt x="6" y="1085"/>
                    <a:pt x="-15" y="1644"/>
                    <a:pt x="6" y="2477"/>
                  </a:cubicBezTo>
                  <a:lnTo>
                    <a:pt x="6" y="2498"/>
                  </a:lnTo>
                  <a:lnTo>
                    <a:pt x="6" y="2508"/>
                  </a:lnTo>
                  <a:close/>
                </a:path>
              </a:pathLst>
            </a:custGeom>
            <a:solidFill>
              <a:srgbClr val="FFFFFF">
                <a:alpha val="30000"/>
              </a:srgbClr>
            </a:solidFill>
            <a:ln w="5331" cap="flat">
              <a:noFill/>
              <a:prstDash val="solid"/>
              <a:miter/>
            </a:ln>
          </p:spPr>
          <p:txBody>
            <a:bodyPr rtlCol="0" anchor="ctr"/>
            <a:lstStyle/>
            <a:p>
              <a:endParaRPr lang="en-US"/>
            </a:p>
          </p:txBody>
        </p:sp>
        <p:sp>
          <p:nvSpPr>
            <p:cNvPr id="544" name="Freeform 543">
              <a:extLst>
                <a:ext uri="{FF2B5EF4-FFF2-40B4-BE49-F238E27FC236}">
                  <a16:creationId xmlns:a16="http://schemas.microsoft.com/office/drawing/2014/main" id="{9C6224F1-EEF2-3FD8-CE03-8BF4CED8A24C}"/>
                </a:ext>
              </a:extLst>
            </p:cNvPr>
            <p:cNvSpPr/>
            <p:nvPr userDrawn="1"/>
          </p:nvSpPr>
          <p:spPr>
            <a:xfrm>
              <a:off x="10048618" y="2581980"/>
              <a:ext cx="20725" cy="9243"/>
            </a:xfrm>
            <a:custGeom>
              <a:avLst/>
              <a:gdLst>
                <a:gd name="connsiteX0" fmla="*/ 7534 w 8913"/>
                <a:gd name="connsiteY0" fmla="*/ 0 h 3975"/>
                <a:gd name="connsiteX1" fmla="*/ 7465 w 8913"/>
                <a:gd name="connsiteY1" fmla="*/ 264 h 3975"/>
                <a:gd name="connsiteX2" fmla="*/ 7043 w 8913"/>
                <a:gd name="connsiteY2" fmla="*/ 3223 h 3975"/>
                <a:gd name="connsiteX3" fmla="*/ 51 w 8913"/>
                <a:gd name="connsiteY3" fmla="*/ 2817 h 3975"/>
                <a:gd name="connsiteX4" fmla="*/ 1492 w 8913"/>
                <a:gd name="connsiteY4" fmla="*/ 3925 h 3975"/>
                <a:gd name="connsiteX5" fmla="*/ 6857 w 8913"/>
                <a:gd name="connsiteY5" fmla="*/ 3976 h 3975"/>
                <a:gd name="connsiteX6" fmla="*/ 8714 w 8913"/>
                <a:gd name="connsiteY6" fmla="*/ 3112 h 3975"/>
                <a:gd name="connsiteX7" fmla="*/ 7566 w 8913"/>
                <a:gd name="connsiteY7" fmla="*/ 11 h 3975"/>
                <a:gd name="connsiteX8" fmla="*/ 7545 w 8913"/>
                <a:gd name="connsiteY8" fmla="*/ 11 h 3975"/>
                <a:gd name="connsiteX9" fmla="*/ 7534 w 8913"/>
                <a:gd name="connsiteY9" fmla="*/ 0 h 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3" h="3975">
                  <a:moveTo>
                    <a:pt x="7534" y="0"/>
                  </a:moveTo>
                  <a:cubicBezTo>
                    <a:pt x="7534" y="0"/>
                    <a:pt x="7465" y="193"/>
                    <a:pt x="7465" y="264"/>
                  </a:cubicBezTo>
                  <a:cubicBezTo>
                    <a:pt x="7289" y="1302"/>
                    <a:pt x="8490" y="3010"/>
                    <a:pt x="7043" y="3223"/>
                  </a:cubicBezTo>
                  <a:cubicBezTo>
                    <a:pt x="4892" y="3539"/>
                    <a:pt x="2250" y="3823"/>
                    <a:pt x="51" y="2817"/>
                  </a:cubicBezTo>
                  <a:cubicBezTo>
                    <a:pt x="-168" y="3610"/>
                    <a:pt x="318" y="3925"/>
                    <a:pt x="1492" y="3925"/>
                  </a:cubicBezTo>
                  <a:cubicBezTo>
                    <a:pt x="3280" y="3925"/>
                    <a:pt x="5068" y="3976"/>
                    <a:pt x="6857" y="3976"/>
                  </a:cubicBezTo>
                  <a:cubicBezTo>
                    <a:pt x="7710" y="3976"/>
                    <a:pt x="8645" y="3782"/>
                    <a:pt x="8714" y="3112"/>
                  </a:cubicBezTo>
                  <a:cubicBezTo>
                    <a:pt x="8815" y="2023"/>
                    <a:pt x="9499" y="753"/>
                    <a:pt x="7566" y="11"/>
                  </a:cubicBezTo>
                  <a:lnTo>
                    <a:pt x="7545" y="11"/>
                  </a:lnTo>
                  <a:lnTo>
                    <a:pt x="7534" y="0"/>
                  </a:lnTo>
                  <a:close/>
                </a:path>
              </a:pathLst>
            </a:custGeom>
            <a:solidFill>
              <a:srgbClr val="FFFFFF">
                <a:alpha val="30000"/>
              </a:srgbClr>
            </a:solidFill>
            <a:ln w="5331" cap="flat">
              <a:noFill/>
              <a:prstDash val="solid"/>
              <a:miter/>
            </a:ln>
          </p:spPr>
          <p:txBody>
            <a:bodyPr rtlCol="0" anchor="ctr"/>
            <a:lstStyle/>
            <a:p>
              <a:endParaRPr lang="en-US"/>
            </a:p>
          </p:txBody>
        </p:sp>
        <p:sp>
          <p:nvSpPr>
            <p:cNvPr id="545" name="Freeform 544">
              <a:extLst>
                <a:ext uri="{FF2B5EF4-FFF2-40B4-BE49-F238E27FC236}">
                  <a16:creationId xmlns:a16="http://schemas.microsoft.com/office/drawing/2014/main" id="{9B99FD08-9C66-FEF1-07DE-D3B586CCCF3A}"/>
                </a:ext>
              </a:extLst>
            </p:cNvPr>
            <p:cNvSpPr/>
            <p:nvPr userDrawn="1"/>
          </p:nvSpPr>
          <p:spPr>
            <a:xfrm>
              <a:off x="9988977" y="2579573"/>
              <a:ext cx="5432" cy="10082"/>
            </a:xfrm>
            <a:custGeom>
              <a:avLst/>
              <a:gdLst>
                <a:gd name="connsiteX0" fmla="*/ 0 w 2336"/>
                <a:gd name="connsiteY0" fmla="*/ 1571 h 4336"/>
                <a:gd name="connsiteX1" fmla="*/ 246 w 2336"/>
                <a:gd name="connsiteY1" fmla="*/ 3736 h 4336"/>
                <a:gd name="connsiteX2" fmla="*/ 875 w 2336"/>
                <a:gd name="connsiteY2" fmla="*/ 4337 h 4336"/>
                <a:gd name="connsiteX3" fmla="*/ 1809 w 2336"/>
                <a:gd name="connsiteY3" fmla="*/ 3910 h 4336"/>
                <a:gd name="connsiteX4" fmla="*/ 1612 w 2336"/>
                <a:gd name="connsiteY4" fmla="*/ 391 h 4336"/>
                <a:gd name="connsiteX5" fmla="*/ 859 w 2336"/>
                <a:gd name="connsiteY5" fmla="*/ 5 h 4336"/>
                <a:gd name="connsiteX6" fmla="*/ 144 w 2336"/>
                <a:gd name="connsiteY6" fmla="*/ 564 h 4336"/>
                <a:gd name="connsiteX7" fmla="*/ 0 w 2336"/>
                <a:gd name="connsiteY7" fmla="*/ 1601 h 4336"/>
                <a:gd name="connsiteX8" fmla="*/ 0 w 2336"/>
                <a:gd name="connsiteY8" fmla="*/ 1581 h 4336"/>
                <a:gd name="connsiteX9" fmla="*/ 0 w 2336"/>
                <a:gd name="connsiteY9" fmla="*/ 1571 h 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6" h="4336">
                  <a:moveTo>
                    <a:pt x="0" y="1571"/>
                  </a:moveTo>
                  <a:cubicBezTo>
                    <a:pt x="101" y="2435"/>
                    <a:pt x="144" y="3085"/>
                    <a:pt x="246" y="3736"/>
                  </a:cubicBezTo>
                  <a:cubicBezTo>
                    <a:pt x="299" y="4001"/>
                    <a:pt x="299" y="4337"/>
                    <a:pt x="875" y="4337"/>
                  </a:cubicBezTo>
                  <a:cubicBezTo>
                    <a:pt x="1345" y="4337"/>
                    <a:pt x="1559" y="4143"/>
                    <a:pt x="1809" y="3910"/>
                  </a:cubicBezTo>
                  <a:cubicBezTo>
                    <a:pt x="3010" y="2700"/>
                    <a:pt x="1809" y="1550"/>
                    <a:pt x="1612" y="391"/>
                  </a:cubicBezTo>
                  <a:cubicBezTo>
                    <a:pt x="1559" y="147"/>
                    <a:pt x="1201" y="25"/>
                    <a:pt x="859" y="5"/>
                  </a:cubicBezTo>
                  <a:cubicBezTo>
                    <a:pt x="246" y="-46"/>
                    <a:pt x="214" y="300"/>
                    <a:pt x="144" y="564"/>
                  </a:cubicBezTo>
                  <a:cubicBezTo>
                    <a:pt x="37" y="971"/>
                    <a:pt x="21" y="1408"/>
                    <a:pt x="0" y="1601"/>
                  </a:cubicBezTo>
                  <a:lnTo>
                    <a:pt x="0" y="1581"/>
                  </a:lnTo>
                  <a:lnTo>
                    <a:pt x="0" y="1571"/>
                  </a:lnTo>
                  <a:close/>
                </a:path>
              </a:pathLst>
            </a:custGeom>
            <a:solidFill>
              <a:srgbClr val="FFFFFF">
                <a:alpha val="30000"/>
              </a:srgbClr>
            </a:solidFill>
            <a:ln w="5331" cap="flat">
              <a:noFill/>
              <a:prstDash val="solid"/>
              <a:miter/>
            </a:ln>
          </p:spPr>
          <p:txBody>
            <a:bodyPr rtlCol="0" anchor="ctr"/>
            <a:lstStyle/>
            <a:p>
              <a:endParaRPr lang="en-US"/>
            </a:p>
          </p:txBody>
        </p:sp>
        <p:sp>
          <p:nvSpPr>
            <p:cNvPr id="546" name="Freeform 545">
              <a:extLst>
                <a:ext uri="{FF2B5EF4-FFF2-40B4-BE49-F238E27FC236}">
                  <a16:creationId xmlns:a16="http://schemas.microsoft.com/office/drawing/2014/main" id="{DEF7E008-8A59-CC07-1841-F513982F4CA1}"/>
                </a:ext>
              </a:extLst>
            </p:cNvPr>
            <p:cNvSpPr/>
            <p:nvPr userDrawn="1"/>
          </p:nvSpPr>
          <p:spPr>
            <a:xfrm>
              <a:off x="10025217" y="2585309"/>
              <a:ext cx="14022" cy="4860"/>
            </a:xfrm>
            <a:custGeom>
              <a:avLst/>
              <a:gdLst>
                <a:gd name="connsiteX0" fmla="*/ 5899 w 6030"/>
                <a:gd name="connsiteY0" fmla="*/ 549 h 2090"/>
                <a:gd name="connsiteX1" fmla="*/ 3310 w 6030"/>
                <a:gd name="connsiteY1" fmla="*/ 813 h 2090"/>
                <a:gd name="connsiteX2" fmla="*/ 107 w 6030"/>
                <a:gd name="connsiteY2" fmla="*/ 0 h 2090"/>
                <a:gd name="connsiteX3" fmla="*/ 817 w 6030"/>
                <a:gd name="connsiteY3" fmla="*/ 1830 h 2090"/>
                <a:gd name="connsiteX4" fmla="*/ 5466 w 6030"/>
                <a:gd name="connsiteY4" fmla="*/ 1830 h 2090"/>
                <a:gd name="connsiteX5" fmla="*/ 5909 w 6030"/>
                <a:gd name="connsiteY5" fmla="*/ 579 h 2090"/>
                <a:gd name="connsiteX6" fmla="*/ 5909 w 6030"/>
                <a:gd name="connsiteY6" fmla="*/ 559 h 2090"/>
                <a:gd name="connsiteX7" fmla="*/ 5899 w 6030"/>
                <a:gd name="connsiteY7" fmla="*/ 549 h 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0" h="2090">
                  <a:moveTo>
                    <a:pt x="5899" y="549"/>
                  </a:moveTo>
                  <a:cubicBezTo>
                    <a:pt x="5077" y="641"/>
                    <a:pt x="4756" y="2278"/>
                    <a:pt x="3310" y="813"/>
                  </a:cubicBezTo>
                  <a:cubicBezTo>
                    <a:pt x="2872" y="386"/>
                    <a:pt x="1036" y="600"/>
                    <a:pt x="107" y="0"/>
                  </a:cubicBezTo>
                  <a:cubicBezTo>
                    <a:pt x="129" y="651"/>
                    <a:pt x="-432" y="1617"/>
                    <a:pt x="817" y="1830"/>
                  </a:cubicBezTo>
                  <a:cubicBezTo>
                    <a:pt x="2285" y="2074"/>
                    <a:pt x="3950" y="2268"/>
                    <a:pt x="5466" y="1830"/>
                  </a:cubicBezTo>
                  <a:cubicBezTo>
                    <a:pt x="6181" y="1617"/>
                    <a:pt x="6075" y="1058"/>
                    <a:pt x="5909" y="579"/>
                  </a:cubicBezTo>
                  <a:lnTo>
                    <a:pt x="5909" y="559"/>
                  </a:lnTo>
                  <a:lnTo>
                    <a:pt x="5899" y="549"/>
                  </a:lnTo>
                  <a:close/>
                </a:path>
              </a:pathLst>
            </a:custGeom>
            <a:solidFill>
              <a:srgbClr val="FFFFFF">
                <a:alpha val="30000"/>
              </a:srgbClr>
            </a:solidFill>
            <a:ln w="5331" cap="flat">
              <a:noFill/>
              <a:prstDash val="solid"/>
              <a:miter/>
            </a:ln>
          </p:spPr>
          <p:txBody>
            <a:bodyPr rtlCol="0" anchor="ctr"/>
            <a:lstStyle/>
            <a:p>
              <a:endParaRPr lang="en-US"/>
            </a:p>
          </p:txBody>
        </p:sp>
        <p:sp>
          <p:nvSpPr>
            <p:cNvPr id="547" name="Freeform 546">
              <a:extLst>
                <a:ext uri="{FF2B5EF4-FFF2-40B4-BE49-F238E27FC236}">
                  <a16:creationId xmlns:a16="http://schemas.microsoft.com/office/drawing/2014/main" id="{D9B89AAD-5D0B-CF4C-D9E3-3C4B9F1B370F}"/>
                </a:ext>
              </a:extLst>
            </p:cNvPr>
            <p:cNvSpPr/>
            <p:nvPr userDrawn="1"/>
          </p:nvSpPr>
          <p:spPr>
            <a:xfrm>
              <a:off x="10025789" y="2577515"/>
              <a:ext cx="11145" cy="1997"/>
            </a:xfrm>
            <a:custGeom>
              <a:avLst/>
              <a:gdLst>
                <a:gd name="connsiteX0" fmla="*/ 0 w 4793"/>
                <a:gd name="connsiteY0" fmla="*/ 859 h 859"/>
                <a:gd name="connsiteX1" fmla="*/ 4793 w 4793"/>
                <a:gd name="connsiteY1" fmla="*/ 809 h 859"/>
                <a:gd name="connsiteX2" fmla="*/ 4649 w 4793"/>
                <a:gd name="connsiteY2" fmla="*/ 158 h 859"/>
                <a:gd name="connsiteX3" fmla="*/ 176 w 4793"/>
                <a:gd name="connsiteY3" fmla="*/ 330 h 859"/>
                <a:gd name="connsiteX4" fmla="*/ 32 w 4793"/>
                <a:gd name="connsiteY4" fmla="*/ 859 h 859"/>
                <a:gd name="connsiteX5" fmla="*/ 11 w 4793"/>
                <a:gd name="connsiteY5" fmla="*/ 859 h 859"/>
                <a:gd name="connsiteX6" fmla="*/ 0 w 4793"/>
                <a:gd name="connsiteY6" fmla="*/ 859 h 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 h="859">
                  <a:moveTo>
                    <a:pt x="0" y="859"/>
                  </a:moveTo>
                  <a:cubicBezTo>
                    <a:pt x="1591" y="859"/>
                    <a:pt x="3181" y="839"/>
                    <a:pt x="4793" y="809"/>
                  </a:cubicBezTo>
                  <a:cubicBezTo>
                    <a:pt x="4740" y="595"/>
                    <a:pt x="4740" y="158"/>
                    <a:pt x="4649" y="158"/>
                  </a:cubicBezTo>
                  <a:cubicBezTo>
                    <a:pt x="3128" y="15"/>
                    <a:pt x="1612" y="-178"/>
                    <a:pt x="176" y="330"/>
                  </a:cubicBezTo>
                  <a:cubicBezTo>
                    <a:pt x="32" y="381"/>
                    <a:pt x="69" y="666"/>
                    <a:pt x="32" y="859"/>
                  </a:cubicBezTo>
                  <a:lnTo>
                    <a:pt x="11" y="859"/>
                  </a:lnTo>
                  <a:lnTo>
                    <a:pt x="0" y="859"/>
                  </a:lnTo>
                  <a:close/>
                </a:path>
              </a:pathLst>
            </a:custGeom>
            <a:solidFill>
              <a:srgbClr val="FFFFFF">
                <a:alpha val="30000"/>
              </a:srgbClr>
            </a:solidFill>
            <a:ln w="5331" cap="flat">
              <a:noFill/>
              <a:prstDash val="solid"/>
              <a:miter/>
            </a:ln>
          </p:spPr>
          <p:txBody>
            <a:bodyPr rtlCol="0" anchor="ctr"/>
            <a:lstStyle/>
            <a:p>
              <a:endParaRPr lang="en-US"/>
            </a:p>
          </p:txBody>
        </p:sp>
        <p:sp>
          <p:nvSpPr>
            <p:cNvPr id="548" name="Freeform 547">
              <a:extLst>
                <a:ext uri="{FF2B5EF4-FFF2-40B4-BE49-F238E27FC236}">
                  <a16:creationId xmlns:a16="http://schemas.microsoft.com/office/drawing/2014/main" id="{C6CF17F8-BCF4-A899-9E83-6B0768217172}"/>
                </a:ext>
              </a:extLst>
            </p:cNvPr>
            <p:cNvSpPr/>
            <p:nvPr userDrawn="1"/>
          </p:nvSpPr>
          <p:spPr>
            <a:xfrm>
              <a:off x="10045609" y="2580819"/>
              <a:ext cx="3165" cy="7732"/>
            </a:xfrm>
            <a:custGeom>
              <a:avLst/>
              <a:gdLst>
                <a:gd name="connsiteX0" fmla="*/ 1313 w 1361"/>
                <a:gd name="connsiteY0" fmla="*/ 3325 h 3325"/>
                <a:gd name="connsiteX1" fmla="*/ 1361 w 1361"/>
                <a:gd name="connsiteY1" fmla="*/ 0 h 3325"/>
                <a:gd name="connsiteX2" fmla="*/ 1313 w 1361"/>
                <a:gd name="connsiteY2" fmla="*/ 3325 h 3325"/>
              </a:gdLst>
              <a:ahLst/>
              <a:cxnLst>
                <a:cxn ang="0">
                  <a:pos x="connsiteX0" y="connsiteY0"/>
                </a:cxn>
                <a:cxn ang="0">
                  <a:pos x="connsiteX1" y="connsiteY1"/>
                </a:cxn>
                <a:cxn ang="0">
                  <a:pos x="connsiteX2" y="connsiteY2"/>
                </a:cxn>
              </a:cxnLst>
              <a:rect l="l" t="t" r="r" b="b"/>
              <a:pathLst>
                <a:path w="1361" h="3325">
                  <a:moveTo>
                    <a:pt x="1313" y="3325"/>
                  </a:moveTo>
                  <a:cubicBezTo>
                    <a:pt x="1313" y="2216"/>
                    <a:pt x="1335" y="1108"/>
                    <a:pt x="1361" y="0"/>
                  </a:cubicBezTo>
                  <a:cubicBezTo>
                    <a:pt x="-421" y="549"/>
                    <a:pt x="-469" y="2338"/>
                    <a:pt x="1313" y="3325"/>
                  </a:cubicBezTo>
                  <a:close/>
                </a:path>
              </a:pathLst>
            </a:custGeom>
            <a:solidFill>
              <a:srgbClr val="FFFFFF">
                <a:alpha val="30000"/>
              </a:srgbClr>
            </a:solidFill>
            <a:ln w="5331" cap="flat">
              <a:noFill/>
              <a:prstDash val="solid"/>
              <a:miter/>
            </a:ln>
          </p:spPr>
          <p:txBody>
            <a:bodyPr rtlCol="0" anchor="ctr"/>
            <a:lstStyle/>
            <a:p>
              <a:endParaRPr lang="en-US"/>
            </a:p>
          </p:txBody>
        </p:sp>
        <p:sp>
          <p:nvSpPr>
            <p:cNvPr id="549" name="Freeform 548">
              <a:extLst>
                <a:ext uri="{FF2B5EF4-FFF2-40B4-BE49-F238E27FC236}">
                  <a16:creationId xmlns:a16="http://schemas.microsoft.com/office/drawing/2014/main" id="{22E3102F-BF02-A7D7-BBA9-E305CAFBD864}"/>
                </a:ext>
              </a:extLst>
            </p:cNvPr>
            <p:cNvSpPr/>
            <p:nvPr userDrawn="1"/>
          </p:nvSpPr>
          <p:spPr>
            <a:xfrm>
              <a:off x="10077115" y="2580154"/>
              <a:ext cx="93188" cy="6785"/>
            </a:xfrm>
            <a:custGeom>
              <a:avLst/>
              <a:gdLst>
                <a:gd name="connsiteX0" fmla="*/ 20137 w 40076"/>
                <a:gd name="connsiteY0" fmla="*/ 2897 h 2918"/>
                <a:gd name="connsiteX1" fmla="*/ 38429 w 40076"/>
                <a:gd name="connsiteY1" fmla="*/ 2897 h 2918"/>
                <a:gd name="connsiteX2" fmla="*/ 40041 w 40076"/>
                <a:gd name="connsiteY2" fmla="*/ 2511 h 2918"/>
                <a:gd name="connsiteX3" fmla="*/ 39576 w 40076"/>
                <a:gd name="connsiteY3" fmla="*/ 1474 h 2918"/>
                <a:gd name="connsiteX4" fmla="*/ 35605 w 40076"/>
                <a:gd name="connsiteY4" fmla="*/ 132 h 2918"/>
                <a:gd name="connsiteX5" fmla="*/ 2133 w 40076"/>
                <a:gd name="connsiteY5" fmla="*/ 202 h 2918"/>
                <a:gd name="connsiteX6" fmla="*/ 3 w 40076"/>
                <a:gd name="connsiteY6" fmla="*/ 1331 h 2918"/>
                <a:gd name="connsiteX7" fmla="*/ 2256 w 40076"/>
                <a:gd name="connsiteY7" fmla="*/ 2917 h 2918"/>
                <a:gd name="connsiteX8" fmla="*/ 20137 w 40076"/>
                <a:gd name="connsiteY8" fmla="*/ 2897 h 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6" h="2918">
                  <a:moveTo>
                    <a:pt x="20137" y="2897"/>
                  </a:moveTo>
                  <a:lnTo>
                    <a:pt x="38429" y="2897"/>
                  </a:lnTo>
                  <a:cubicBezTo>
                    <a:pt x="38984" y="2897"/>
                    <a:pt x="39769" y="3039"/>
                    <a:pt x="40041" y="2511"/>
                  </a:cubicBezTo>
                  <a:cubicBezTo>
                    <a:pt x="40233" y="2124"/>
                    <a:pt x="39576" y="1697"/>
                    <a:pt x="39576" y="1474"/>
                  </a:cubicBezTo>
                  <a:cubicBezTo>
                    <a:pt x="39379" y="-621"/>
                    <a:pt x="37159" y="132"/>
                    <a:pt x="35605" y="132"/>
                  </a:cubicBezTo>
                  <a:cubicBezTo>
                    <a:pt x="24455" y="132"/>
                    <a:pt x="13310" y="182"/>
                    <a:pt x="2133" y="202"/>
                  </a:cubicBezTo>
                  <a:cubicBezTo>
                    <a:pt x="932" y="202"/>
                    <a:pt x="-66" y="202"/>
                    <a:pt x="3" y="1331"/>
                  </a:cubicBezTo>
                  <a:cubicBezTo>
                    <a:pt x="57" y="2388"/>
                    <a:pt x="420" y="2948"/>
                    <a:pt x="2256" y="2917"/>
                  </a:cubicBezTo>
                  <a:cubicBezTo>
                    <a:pt x="8229" y="2846"/>
                    <a:pt x="14164" y="2897"/>
                    <a:pt x="20137" y="2897"/>
                  </a:cubicBezTo>
                  <a:close/>
                </a:path>
              </a:pathLst>
            </a:custGeom>
            <a:solidFill>
              <a:srgbClr val="FFFFFF">
                <a:alpha val="30000"/>
              </a:srgbClr>
            </a:solidFill>
            <a:ln w="5331" cap="flat">
              <a:noFill/>
              <a:prstDash val="solid"/>
              <a:miter/>
            </a:ln>
          </p:spPr>
          <p:txBody>
            <a:bodyPr rtlCol="0" anchor="ctr"/>
            <a:lstStyle/>
            <a:p>
              <a:endParaRPr lang="en-US"/>
            </a:p>
          </p:txBody>
        </p:sp>
        <p:sp>
          <p:nvSpPr>
            <p:cNvPr id="550" name="Freeform 549">
              <a:extLst>
                <a:ext uri="{FF2B5EF4-FFF2-40B4-BE49-F238E27FC236}">
                  <a16:creationId xmlns:a16="http://schemas.microsoft.com/office/drawing/2014/main" id="{4D95BDA0-6C9E-5CEA-5CC9-1C925829DC46}"/>
                </a:ext>
              </a:extLst>
            </p:cNvPr>
            <p:cNvSpPr/>
            <p:nvPr userDrawn="1"/>
          </p:nvSpPr>
          <p:spPr>
            <a:xfrm>
              <a:off x="10805155" y="2271200"/>
              <a:ext cx="310694" cy="36468"/>
            </a:xfrm>
            <a:custGeom>
              <a:avLst/>
              <a:gdLst>
                <a:gd name="connsiteX0" fmla="*/ 67573 w 133615"/>
                <a:gd name="connsiteY0" fmla="*/ 15587 h 15683"/>
                <a:gd name="connsiteX1" fmla="*/ 126047 w 133615"/>
                <a:gd name="connsiteY1" fmla="*/ 15668 h 15683"/>
                <a:gd name="connsiteX2" fmla="*/ 133615 w 133615"/>
                <a:gd name="connsiteY2" fmla="*/ 10798 h 15683"/>
                <a:gd name="connsiteX3" fmla="*/ 133461 w 133615"/>
                <a:gd name="connsiteY3" fmla="*/ 6772 h 15683"/>
                <a:gd name="connsiteX4" fmla="*/ 122182 w 133615"/>
                <a:gd name="connsiteY4" fmla="*/ 0 h 15683"/>
                <a:gd name="connsiteX5" fmla="*/ 10578 w 133615"/>
                <a:gd name="connsiteY5" fmla="*/ 0 h 15683"/>
                <a:gd name="connsiteX6" fmla="*/ 1163 w 133615"/>
                <a:gd name="connsiteY6" fmla="*/ 8968 h 15683"/>
                <a:gd name="connsiteX7" fmla="*/ 3404 w 133615"/>
                <a:gd name="connsiteY7" fmla="*/ 15048 h 15683"/>
                <a:gd name="connsiteX8" fmla="*/ 15681 w 133615"/>
                <a:gd name="connsiteY8" fmla="*/ 15577 h 15683"/>
                <a:gd name="connsiteX9" fmla="*/ 67584 w 133615"/>
                <a:gd name="connsiteY9" fmla="*/ 15577 h 15683"/>
                <a:gd name="connsiteX10" fmla="*/ 67573 w 133615"/>
                <a:gd name="connsiteY10" fmla="*/ 15587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5" h="15683">
                  <a:moveTo>
                    <a:pt x="67573" y="15587"/>
                  </a:moveTo>
                  <a:cubicBezTo>
                    <a:pt x="87034" y="15587"/>
                    <a:pt x="106575" y="15435"/>
                    <a:pt x="126047" y="15668"/>
                  </a:cubicBezTo>
                  <a:cubicBezTo>
                    <a:pt x="131603" y="15668"/>
                    <a:pt x="133615" y="14225"/>
                    <a:pt x="133615" y="10798"/>
                  </a:cubicBezTo>
                  <a:cubicBezTo>
                    <a:pt x="133615" y="9436"/>
                    <a:pt x="133615" y="8135"/>
                    <a:pt x="133461" y="6772"/>
                  </a:cubicBezTo>
                  <a:cubicBezTo>
                    <a:pt x="132532" y="610"/>
                    <a:pt x="131294" y="0"/>
                    <a:pt x="122182" y="0"/>
                  </a:cubicBezTo>
                  <a:lnTo>
                    <a:pt x="10578" y="0"/>
                  </a:lnTo>
                  <a:cubicBezTo>
                    <a:pt x="1851" y="0"/>
                    <a:pt x="-2163" y="3498"/>
                    <a:pt x="1163" y="8968"/>
                  </a:cubicBezTo>
                  <a:cubicBezTo>
                    <a:pt x="2401" y="11022"/>
                    <a:pt x="469" y="14215"/>
                    <a:pt x="3404" y="15048"/>
                  </a:cubicBezTo>
                  <a:cubicBezTo>
                    <a:pt x="7029" y="16035"/>
                    <a:pt x="11592" y="15577"/>
                    <a:pt x="15681" y="15577"/>
                  </a:cubicBezTo>
                  <a:lnTo>
                    <a:pt x="67584" y="15577"/>
                  </a:lnTo>
                  <a:lnTo>
                    <a:pt x="67573" y="15587"/>
                  </a:lnTo>
                  <a:close/>
                </a:path>
              </a:pathLst>
            </a:custGeom>
            <a:solidFill>
              <a:srgbClr val="FFFFFF">
                <a:alpha val="30000"/>
              </a:srgbClr>
            </a:solidFill>
            <a:ln w="5331" cap="flat">
              <a:noFill/>
              <a:prstDash val="solid"/>
              <a:miter/>
            </a:ln>
          </p:spPr>
          <p:txBody>
            <a:bodyPr rtlCol="0" anchor="ctr"/>
            <a:lstStyle/>
            <a:p>
              <a:endParaRPr lang="en-US"/>
            </a:p>
          </p:txBody>
        </p:sp>
        <p:sp>
          <p:nvSpPr>
            <p:cNvPr id="551" name="Freeform 550">
              <a:extLst>
                <a:ext uri="{FF2B5EF4-FFF2-40B4-BE49-F238E27FC236}">
                  <a16:creationId xmlns:a16="http://schemas.microsoft.com/office/drawing/2014/main" id="{46A149AE-B502-708D-3644-07A81E174F42}"/>
                </a:ext>
              </a:extLst>
            </p:cNvPr>
            <p:cNvSpPr/>
            <p:nvPr userDrawn="1"/>
          </p:nvSpPr>
          <p:spPr>
            <a:xfrm>
              <a:off x="11267057" y="2268391"/>
              <a:ext cx="949623" cy="32698"/>
            </a:xfrm>
            <a:custGeom>
              <a:avLst/>
              <a:gdLst>
                <a:gd name="connsiteX0" fmla="*/ 404726 w 408389"/>
                <a:gd name="connsiteY0" fmla="*/ 13991 h 14062"/>
                <a:gd name="connsiteX1" fmla="*/ 404437 w 408389"/>
                <a:gd name="connsiteY1" fmla="*/ 2888 h 14062"/>
                <a:gd name="connsiteX2" fmla="*/ 373821 w 408389"/>
                <a:gd name="connsiteY2" fmla="*/ 0 h 14062"/>
                <a:gd name="connsiteX3" fmla="*/ 37236 w 408389"/>
                <a:gd name="connsiteY3" fmla="*/ 0 h 14062"/>
                <a:gd name="connsiteX4" fmla="*/ 1 w 408389"/>
                <a:gd name="connsiteY4" fmla="*/ 10717 h 14062"/>
                <a:gd name="connsiteX5" fmla="*/ 5953 w 408389"/>
                <a:gd name="connsiteY5" fmla="*/ 14062 h 14062"/>
                <a:gd name="connsiteX6" fmla="*/ 404651 w 408389"/>
                <a:gd name="connsiteY6" fmla="*/ 14062 h 14062"/>
                <a:gd name="connsiteX7" fmla="*/ 404726 w 408389"/>
                <a:gd name="connsiteY7" fmla="*/ 13991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89" h="14062">
                  <a:moveTo>
                    <a:pt x="404726" y="13991"/>
                  </a:moveTo>
                  <a:cubicBezTo>
                    <a:pt x="412380" y="11856"/>
                    <a:pt x="405894" y="4942"/>
                    <a:pt x="404437" y="2888"/>
                  </a:cubicBezTo>
                  <a:cubicBezTo>
                    <a:pt x="402318" y="-81"/>
                    <a:pt x="386876" y="0"/>
                    <a:pt x="373821" y="0"/>
                  </a:cubicBezTo>
                  <a:lnTo>
                    <a:pt x="37236" y="0"/>
                  </a:lnTo>
                  <a:cubicBezTo>
                    <a:pt x="33756" y="0"/>
                    <a:pt x="-228" y="1668"/>
                    <a:pt x="1" y="10717"/>
                  </a:cubicBezTo>
                  <a:cubicBezTo>
                    <a:pt x="2707" y="11856"/>
                    <a:pt x="4020" y="12923"/>
                    <a:pt x="5953" y="14062"/>
                  </a:cubicBezTo>
                  <a:lnTo>
                    <a:pt x="404651" y="14062"/>
                  </a:lnTo>
                  <a:lnTo>
                    <a:pt x="404726" y="13991"/>
                  </a:lnTo>
                  <a:close/>
                </a:path>
              </a:pathLst>
            </a:custGeom>
            <a:solidFill>
              <a:srgbClr val="FFFFFF">
                <a:alpha val="30000"/>
              </a:srgbClr>
            </a:solidFill>
            <a:ln w="5331" cap="flat">
              <a:noFill/>
              <a:prstDash val="solid"/>
              <a:miter/>
            </a:ln>
          </p:spPr>
          <p:txBody>
            <a:bodyPr rtlCol="0" anchor="ctr"/>
            <a:lstStyle/>
            <a:p>
              <a:endParaRPr lang="en-US"/>
            </a:p>
          </p:txBody>
        </p:sp>
        <p:sp>
          <p:nvSpPr>
            <p:cNvPr id="552" name="Freeform 551">
              <a:extLst>
                <a:ext uri="{FF2B5EF4-FFF2-40B4-BE49-F238E27FC236}">
                  <a16:creationId xmlns:a16="http://schemas.microsoft.com/office/drawing/2014/main" id="{69C850B1-41CD-19F8-7DF6-2BD5832294C0}"/>
                </a:ext>
              </a:extLst>
            </p:cNvPr>
            <p:cNvSpPr/>
            <p:nvPr userDrawn="1"/>
          </p:nvSpPr>
          <p:spPr>
            <a:xfrm>
              <a:off x="10358680" y="2271758"/>
              <a:ext cx="307166" cy="39951"/>
            </a:xfrm>
            <a:custGeom>
              <a:avLst/>
              <a:gdLst>
                <a:gd name="connsiteX0" fmla="*/ 66114 w 132098"/>
                <a:gd name="connsiteY0" fmla="*/ 17104 h 17181"/>
                <a:gd name="connsiteX1" fmla="*/ 13517 w 132098"/>
                <a:gd name="connsiteY1" fmla="*/ 17104 h 17181"/>
                <a:gd name="connsiteX2" fmla="*/ 152 w 132098"/>
                <a:gd name="connsiteY2" fmla="*/ 8208 h 17181"/>
                <a:gd name="connsiteX3" fmla="*/ 8569 w 132098"/>
                <a:gd name="connsiteY3" fmla="*/ 2585 h 17181"/>
                <a:gd name="connsiteX4" fmla="*/ 98006 w 132098"/>
                <a:gd name="connsiteY4" fmla="*/ 2585 h 17181"/>
                <a:gd name="connsiteX5" fmla="*/ 103109 w 132098"/>
                <a:gd name="connsiteY5" fmla="*/ 2351 h 17181"/>
                <a:gd name="connsiteX6" fmla="*/ 124193 w 132098"/>
                <a:gd name="connsiteY6" fmla="*/ 379 h 17181"/>
                <a:gd name="connsiteX7" fmla="*/ 128436 w 132098"/>
                <a:gd name="connsiteY7" fmla="*/ 2280 h 17181"/>
                <a:gd name="connsiteX8" fmla="*/ 131057 w 132098"/>
                <a:gd name="connsiteY8" fmla="*/ 7608 h 17181"/>
                <a:gd name="connsiteX9" fmla="*/ 124646 w 132098"/>
                <a:gd name="connsiteY9" fmla="*/ 17034 h 17181"/>
                <a:gd name="connsiteX10" fmla="*/ 66173 w 132098"/>
                <a:gd name="connsiteY10" fmla="*/ 17034 h 17181"/>
                <a:gd name="connsiteX11" fmla="*/ 66103 w 132098"/>
                <a:gd name="connsiteY11" fmla="*/ 17104 h 17181"/>
                <a:gd name="connsiteX12" fmla="*/ 66114 w 132098"/>
                <a:gd name="connsiteY12" fmla="*/ 17104 h 17181"/>
                <a:gd name="connsiteX13" fmla="*/ 123883 w 132098"/>
                <a:gd name="connsiteY13" fmla="*/ 13079 h 17181"/>
                <a:gd name="connsiteX14" fmla="*/ 128986 w 132098"/>
                <a:gd name="connsiteY14" fmla="*/ 11858 h 17181"/>
                <a:gd name="connsiteX15" fmla="*/ 127518 w 132098"/>
                <a:gd name="connsiteY15" fmla="*/ 8584 h 17181"/>
                <a:gd name="connsiteX16" fmla="*/ 115007 w 132098"/>
                <a:gd name="connsiteY16" fmla="*/ 4324 h 17181"/>
                <a:gd name="connsiteX17" fmla="*/ 9274 w 132098"/>
                <a:gd name="connsiteY17" fmla="*/ 4558 h 17181"/>
                <a:gd name="connsiteX18" fmla="*/ 2549 w 132098"/>
                <a:gd name="connsiteY18" fmla="*/ 8127 h 17181"/>
                <a:gd name="connsiteX19" fmla="*/ 9653 w 132098"/>
                <a:gd name="connsiteY19" fmla="*/ 13149 h 17181"/>
                <a:gd name="connsiteX20" fmla="*/ 66114 w 132098"/>
                <a:gd name="connsiteY20" fmla="*/ 13079 h 17181"/>
                <a:gd name="connsiteX21" fmla="*/ 123883 w 132098"/>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98" h="17181">
                  <a:moveTo>
                    <a:pt x="66114" y="17104"/>
                  </a:moveTo>
                  <a:cubicBezTo>
                    <a:pt x="48575" y="17104"/>
                    <a:pt x="31046" y="17176"/>
                    <a:pt x="13517" y="17104"/>
                  </a:cubicBezTo>
                  <a:cubicBezTo>
                    <a:pt x="-622" y="17034"/>
                    <a:pt x="1155" y="18853"/>
                    <a:pt x="152" y="8208"/>
                  </a:cubicBezTo>
                  <a:cubicBezTo>
                    <a:pt x="-398" y="2809"/>
                    <a:pt x="152" y="2585"/>
                    <a:pt x="8569" y="2585"/>
                  </a:cubicBezTo>
                  <a:lnTo>
                    <a:pt x="98006" y="2585"/>
                  </a:lnTo>
                  <a:cubicBezTo>
                    <a:pt x="99784" y="2585"/>
                    <a:pt x="102180" y="2962"/>
                    <a:pt x="103109" y="2351"/>
                  </a:cubicBezTo>
                  <a:cubicBezTo>
                    <a:pt x="109525" y="-1909"/>
                    <a:pt x="117168" y="1060"/>
                    <a:pt x="124193" y="379"/>
                  </a:cubicBezTo>
                  <a:cubicBezTo>
                    <a:pt x="125655" y="226"/>
                    <a:pt x="128746" y="308"/>
                    <a:pt x="128436" y="2280"/>
                  </a:cubicBezTo>
                  <a:cubicBezTo>
                    <a:pt x="128052" y="4415"/>
                    <a:pt x="129984" y="5849"/>
                    <a:pt x="131057" y="7608"/>
                  </a:cubicBezTo>
                  <a:cubicBezTo>
                    <a:pt x="133918" y="12326"/>
                    <a:pt x="130592" y="17034"/>
                    <a:pt x="124646" y="17034"/>
                  </a:cubicBezTo>
                  <a:lnTo>
                    <a:pt x="66173" y="17034"/>
                  </a:lnTo>
                  <a:lnTo>
                    <a:pt x="66103" y="17104"/>
                  </a:lnTo>
                  <a:lnTo>
                    <a:pt x="66114" y="17104"/>
                  </a:lnTo>
                  <a:close/>
                  <a:moveTo>
                    <a:pt x="123883" y="13079"/>
                  </a:moveTo>
                  <a:cubicBezTo>
                    <a:pt x="125655" y="13079"/>
                    <a:pt x="128126" y="13536"/>
                    <a:pt x="128986" y="11858"/>
                  </a:cubicBezTo>
                  <a:cubicBezTo>
                    <a:pt x="129605" y="10638"/>
                    <a:pt x="127518" y="9275"/>
                    <a:pt x="127518" y="8584"/>
                  </a:cubicBezTo>
                  <a:cubicBezTo>
                    <a:pt x="126899" y="1965"/>
                    <a:pt x="119875" y="4324"/>
                    <a:pt x="115007" y="4324"/>
                  </a:cubicBezTo>
                  <a:cubicBezTo>
                    <a:pt x="79789" y="4324"/>
                    <a:pt x="44566" y="4477"/>
                    <a:pt x="9274" y="4558"/>
                  </a:cubicBezTo>
                  <a:cubicBezTo>
                    <a:pt x="5484" y="4558"/>
                    <a:pt x="2319" y="4558"/>
                    <a:pt x="2549" y="8127"/>
                  </a:cubicBezTo>
                  <a:cubicBezTo>
                    <a:pt x="2703" y="11472"/>
                    <a:pt x="3862" y="13221"/>
                    <a:pt x="9653" y="13149"/>
                  </a:cubicBezTo>
                  <a:cubicBezTo>
                    <a:pt x="28495" y="12926"/>
                    <a:pt x="47272" y="13079"/>
                    <a:pt x="66114" y="13079"/>
                  </a:cubicBezTo>
                  <a:lnTo>
                    <a:pt x="123883" y="13079"/>
                  </a:lnTo>
                  <a:close/>
                </a:path>
              </a:pathLst>
            </a:custGeom>
            <a:solidFill>
              <a:srgbClr val="FFFFFF">
                <a:alpha val="30000"/>
              </a:srgbClr>
            </a:solidFill>
            <a:ln w="5331" cap="flat">
              <a:noFill/>
              <a:prstDash val="solid"/>
              <a:miter/>
            </a:ln>
          </p:spPr>
          <p:txBody>
            <a:bodyPr rtlCol="0" anchor="ctr"/>
            <a:lstStyle/>
            <a:p>
              <a:endParaRPr lang="en-US"/>
            </a:p>
          </p:txBody>
        </p:sp>
        <p:sp>
          <p:nvSpPr>
            <p:cNvPr id="553" name="Freeform 552">
              <a:extLst>
                <a:ext uri="{FF2B5EF4-FFF2-40B4-BE49-F238E27FC236}">
                  <a16:creationId xmlns:a16="http://schemas.microsoft.com/office/drawing/2014/main" id="{FAA6C336-CE58-E412-958D-22BD4AB5A1B9}"/>
                </a:ext>
              </a:extLst>
            </p:cNvPr>
            <p:cNvSpPr/>
            <p:nvPr userDrawn="1"/>
          </p:nvSpPr>
          <p:spPr>
            <a:xfrm>
              <a:off x="10274797" y="2281101"/>
              <a:ext cx="56667" cy="31477"/>
            </a:xfrm>
            <a:custGeom>
              <a:avLst/>
              <a:gdLst>
                <a:gd name="connsiteX0" fmla="*/ 23630 w 24370"/>
                <a:gd name="connsiteY0" fmla="*/ 2453 h 13537"/>
                <a:gd name="connsiteX1" fmla="*/ 21783 w 24370"/>
                <a:gd name="connsiteY1" fmla="*/ 23 h 13537"/>
                <a:gd name="connsiteX2" fmla="*/ 155 w 24370"/>
                <a:gd name="connsiteY2" fmla="*/ 857 h 13537"/>
                <a:gd name="connsiteX3" fmla="*/ 0 w 24370"/>
                <a:gd name="connsiteY3" fmla="*/ 11350 h 13537"/>
                <a:gd name="connsiteX4" fmla="*/ 22092 w 24370"/>
                <a:gd name="connsiteY4" fmla="*/ 12641 h 13537"/>
                <a:gd name="connsiteX5" fmla="*/ 23405 w 24370"/>
                <a:gd name="connsiteY5" fmla="*/ 3287 h 13537"/>
                <a:gd name="connsiteX6" fmla="*/ 23630 w 24370"/>
                <a:gd name="connsiteY6" fmla="*/ 2453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70" h="13537">
                  <a:moveTo>
                    <a:pt x="23630" y="2453"/>
                  </a:moveTo>
                  <a:cubicBezTo>
                    <a:pt x="23630" y="1386"/>
                    <a:pt x="23560" y="-211"/>
                    <a:pt x="21783" y="23"/>
                  </a:cubicBezTo>
                  <a:cubicBezTo>
                    <a:pt x="14604" y="1009"/>
                    <a:pt x="7190" y="-821"/>
                    <a:pt x="155" y="857"/>
                  </a:cubicBezTo>
                  <a:cubicBezTo>
                    <a:pt x="155" y="4354"/>
                    <a:pt x="80" y="7852"/>
                    <a:pt x="0" y="11350"/>
                  </a:cubicBezTo>
                  <a:cubicBezTo>
                    <a:pt x="6950" y="14542"/>
                    <a:pt x="15287" y="13556"/>
                    <a:pt x="22092" y="12641"/>
                  </a:cubicBezTo>
                  <a:cubicBezTo>
                    <a:pt x="26651" y="12031"/>
                    <a:pt x="22866" y="6561"/>
                    <a:pt x="23405" y="3287"/>
                  </a:cubicBezTo>
                  <a:cubicBezTo>
                    <a:pt x="23405" y="2982"/>
                    <a:pt x="23560" y="2677"/>
                    <a:pt x="23630" y="2453"/>
                  </a:cubicBezTo>
                  <a:close/>
                </a:path>
              </a:pathLst>
            </a:custGeom>
            <a:solidFill>
              <a:srgbClr val="FFFFFF">
                <a:alpha val="30000"/>
              </a:srgbClr>
            </a:solidFill>
            <a:ln w="5331" cap="flat">
              <a:noFill/>
              <a:prstDash val="solid"/>
              <a:miter/>
            </a:ln>
          </p:spPr>
          <p:txBody>
            <a:bodyPr rtlCol="0" anchor="ctr"/>
            <a:lstStyle/>
            <a:p>
              <a:endParaRPr lang="en-US"/>
            </a:p>
          </p:txBody>
        </p:sp>
        <p:sp>
          <p:nvSpPr>
            <p:cNvPr id="554" name="Freeform 553">
              <a:extLst>
                <a:ext uri="{FF2B5EF4-FFF2-40B4-BE49-F238E27FC236}">
                  <a16:creationId xmlns:a16="http://schemas.microsoft.com/office/drawing/2014/main" id="{E8B615A9-319E-E629-5C5A-936BBCD068C5}"/>
                </a:ext>
              </a:extLst>
            </p:cNvPr>
            <p:cNvSpPr/>
            <p:nvPr userDrawn="1"/>
          </p:nvSpPr>
          <p:spPr>
            <a:xfrm>
              <a:off x="11185677" y="2267110"/>
              <a:ext cx="23179" cy="40100"/>
            </a:xfrm>
            <a:custGeom>
              <a:avLst/>
              <a:gdLst>
                <a:gd name="connsiteX0" fmla="*/ 5023 w 9968"/>
                <a:gd name="connsiteY0" fmla="*/ 17193 h 17245"/>
                <a:gd name="connsiteX1" fmla="*/ 9965 w 9968"/>
                <a:gd name="connsiteY1" fmla="*/ 11560 h 17245"/>
                <a:gd name="connsiteX2" fmla="*/ 4243 w 9968"/>
                <a:gd name="connsiteY2" fmla="*/ 0 h 17245"/>
                <a:gd name="connsiteX3" fmla="*/ 0 w 9968"/>
                <a:gd name="connsiteY3" fmla="*/ 6619 h 17245"/>
                <a:gd name="connsiteX4" fmla="*/ 5092 w 9968"/>
                <a:gd name="connsiteY4" fmla="*/ 17193 h 17245"/>
                <a:gd name="connsiteX5" fmla="*/ 5023 w 9968"/>
                <a:gd name="connsiteY5" fmla="*/ 17193 h 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5">
                  <a:moveTo>
                    <a:pt x="5023" y="17193"/>
                  </a:moveTo>
                  <a:cubicBezTo>
                    <a:pt x="7259" y="17193"/>
                    <a:pt x="9885" y="18180"/>
                    <a:pt x="9965" y="11560"/>
                  </a:cubicBezTo>
                  <a:cubicBezTo>
                    <a:pt x="10040" y="2440"/>
                    <a:pt x="8882" y="81"/>
                    <a:pt x="4243" y="0"/>
                  </a:cubicBezTo>
                  <a:cubicBezTo>
                    <a:pt x="384" y="0"/>
                    <a:pt x="0" y="681"/>
                    <a:pt x="0" y="6619"/>
                  </a:cubicBezTo>
                  <a:cubicBezTo>
                    <a:pt x="0" y="16126"/>
                    <a:pt x="539" y="17193"/>
                    <a:pt x="5092" y="17193"/>
                  </a:cubicBezTo>
                  <a:lnTo>
                    <a:pt x="5023" y="17193"/>
                  </a:lnTo>
                  <a:close/>
                </a:path>
              </a:pathLst>
            </a:custGeom>
            <a:solidFill>
              <a:srgbClr val="FFFFFF">
                <a:alpha val="30000"/>
              </a:srgbClr>
            </a:solidFill>
            <a:ln w="5331" cap="flat">
              <a:noFill/>
              <a:prstDash val="solid"/>
              <a:miter/>
            </a:ln>
          </p:spPr>
          <p:txBody>
            <a:bodyPr rtlCol="0" anchor="ctr"/>
            <a:lstStyle/>
            <a:p>
              <a:endParaRPr lang="en-US"/>
            </a:p>
          </p:txBody>
        </p:sp>
        <p:sp>
          <p:nvSpPr>
            <p:cNvPr id="555" name="Freeform 554">
              <a:extLst>
                <a:ext uri="{FF2B5EF4-FFF2-40B4-BE49-F238E27FC236}">
                  <a16:creationId xmlns:a16="http://schemas.microsoft.com/office/drawing/2014/main" id="{5A393CE5-1D2A-7C7A-0859-9B4D59939707}"/>
                </a:ext>
              </a:extLst>
            </p:cNvPr>
            <p:cNvSpPr/>
            <p:nvPr userDrawn="1"/>
          </p:nvSpPr>
          <p:spPr>
            <a:xfrm>
              <a:off x="11280460" y="2300938"/>
              <a:ext cx="928142" cy="6360"/>
            </a:xfrm>
            <a:custGeom>
              <a:avLst/>
              <a:gdLst>
                <a:gd name="connsiteX0" fmla="*/ 398961 w 399151"/>
                <a:gd name="connsiteY0" fmla="*/ 0 h 2735"/>
                <a:gd name="connsiteX1" fmla="*/ 279 w 399151"/>
                <a:gd name="connsiteY1" fmla="*/ 0 h 2735"/>
                <a:gd name="connsiteX2" fmla="*/ 16110 w 399151"/>
                <a:gd name="connsiteY2" fmla="*/ 2735 h 2735"/>
                <a:gd name="connsiteX3" fmla="*/ 379906 w 399151"/>
                <a:gd name="connsiteY3" fmla="*/ 2735 h 2735"/>
                <a:gd name="connsiteX4" fmla="*/ 399031 w 399151"/>
                <a:gd name="connsiteY4" fmla="*/ 0 h 2735"/>
                <a:gd name="connsiteX5" fmla="*/ 398961 w 399151"/>
                <a:gd name="connsiteY5" fmla="*/ 0 h 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151" h="2735">
                  <a:moveTo>
                    <a:pt x="398961" y="0"/>
                  </a:moveTo>
                  <a:lnTo>
                    <a:pt x="279" y="0"/>
                  </a:lnTo>
                  <a:cubicBezTo>
                    <a:pt x="-1498" y="2278"/>
                    <a:pt x="5382" y="2735"/>
                    <a:pt x="16110" y="2735"/>
                  </a:cubicBezTo>
                  <a:lnTo>
                    <a:pt x="379906" y="2735"/>
                  </a:lnTo>
                  <a:cubicBezTo>
                    <a:pt x="389562" y="2735"/>
                    <a:pt x="400418" y="2735"/>
                    <a:pt x="399031" y="0"/>
                  </a:cubicBezTo>
                  <a:lnTo>
                    <a:pt x="398961" y="0"/>
                  </a:lnTo>
                  <a:close/>
                </a:path>
              </a:pathLst>
            </a:custGeom>
            <a:solidFill>
              <a:srgbClr val="FFFFFF">
                <a:alpha val="30000"/>
              </a:srgbClr>
            </a:solidFill>
            <a:ln w="5331" cap="flat">
              <a:noFill/>
              <a:prstDash val="solid"/>
              <a:miter/>
            </a:ln>
          </p:spPr>
          <p:txBody>
            <a:bodyPr rtlCol="0" anchor="ctr"/>
            <a:lstStyle/>
            <a:p>
              <a:endParaRPr lang="en-US"/>
            </a:p>
          </p:txBody>
        </p:sp>
        <p:sp>
          <p:nvSpPr>
            <p:cNvPr id="556" name="Freeform 555">
              <a:extLst>
                <a:ext uri="{FF2B5EF4-FFF2-40B4-BE49-F238E27FC236}">
                  <a16:creationId xmlns:a16="http://schemas.microsoft.com/office/drawing/2014/main" id="{0661C177-CC3F-0CFE-C7F3-F6792DCDCDBF}"/>
                </a:ext>
              </a:extLst>
            </p:cNvPr>
            <p:cNvSpPr/>
            <p:nvPr userDrawn="1"/>
          </p:nvSpPr>
          <p:spPr>
            <a:xfrm>
              <a:off x="9969519" y="2278982"/>
              <a:ext cx="45008" cy="32959"/>
            </a:xfrm>
            <a:custGeom>
              <a:avLst/>
              <a:gdLst>
                <a:gd name="connsiteX0" fmla="*/ 10469 w 19356"/>
                <a:gd name="connsiteY0" fmla="*/ 0 h 14174"/>
                <a:gd name="connsiteX1" fmla="*/ 40 w 19356"/>
                <a:gd name="connsiteY1" fmla="*/ 5165 h 14174"/>
                <a:gd name="connsiteX2" fmla="*/ 14478 w 19356"/>
                <a:gd name="connsiteY2" fmla="*/ 14133 h 14174"/>
                <a:gd name="connsiteX3" fmla="*/ 19271 w 19356"/>
                <a:gd name="connsiteY3" fmla="*/ 8205 h 14174"/>
                <a:gd name="connsiteX4" fmla="*/ 10544 w 19356"/>
                <a:gd name="connsiteY4" fmla="*/ 71 h 14174"/>
                <a:gd name="connsiteX5" fmla="*/ 10469 w 19356"/>
                <a:gd name="connsiteY5" fmla="*/ 0 h 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4">
                  <a:moveTo>
                    <a:pt x="10469" y="0"/>
                  </a:moveTo>
                  <a:cubicBezTo>
                    <a:pt x="1054" y="152"/>
                    <a:pt x="-270" y="834"/>
                    <a:pt x="40" y="5165"/>
                  </a:cubicBezTo>
                  <a:cubicBezTo>
                    <a:pt x="579" y="13228"/>
                    <a:pt x="2281" y="14438"/>
                    <a:pt x="14478" y="14133"/>
                  </a:cubicBezTo>
                  <a:cubicBezTo>
                    <a:pt x="20189" y="13980"/>
                    <a:pt x="19346" y="10706"/>
                    <a:pt x="19271" y="8205"/>
                  </a:cubicBezTo>
                  <a:cubicBezTo>
                    <a:pt x="19116" y="1515"/>
                    <a:pt x="17269" y="-82"/>
                    <a:pt x="10544" y="71"/>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557" name="Freeform 556">
              <a:extLst>
                <a:ext uri="{FF2B5EF4-FFF2-40B4-BE49-F238E27FC236}">
                  <a16:creationId xmlns:a16="http://schemas.microsoft.com/office/drawing/2014/main" id="{A6219966-6839-60F6-6847-407744E94098}"/>
                </a:ext>
              </a:extLst>
            </p:cNvPr>
            <p:cNvSpPr/>
            <p:nvPr userDrawn="1"/>
          </p:nvSpPr>
          <p:spPr>
            <a:xfrm>
              <a:off x="10720493" y="2272979"/>
              <a:ext cx="54293" cy="28562"/>
            </a:xfrm>
            <a:custGeom>
              <a:avLst/>
              <a:gdLst>
                <a:gd name="connsiteX0" fmla="*/ 11 w 23349"/>
                <a:gd name="connsiteY0" fmla="*/ 8673 h 12283"/>
                <a:gd name="connsiteX1" fmla="*/ 5647 w 23349"/>
                <a:gd name="connsiteY1" fmla="*/ 12242 h 12283"/>
                <a:gd name="connsiteX2" fmla="*/ 9586 w 23349"/>
                <a:gd name="connsiteY2" fmla="*/ 12242 h 12283"/>
                <a:gd name="connsiteX3" fmla="*/ 19936 w 23349"/>
                <a:gd name="connsiteY3" fmla="*/ 0 h 12283"/>
                <a:gd name="connsiteX4" fmla="*/ 19157 w 23349"/>
                <a:gd name="connsiteY4" fmla="*/ 2054 h 12283"/>
                <a:gd name="connsiteX5" fmla="*/ 13291 w 23349"/>
                <a:gd name="connsiteY5" fmla="*/ 2054 h 12283"/>
                <a:gd name="connsiteX6" fmla="*/ 544 w 23349"/>
                <a:gd name="connsiteY6" fmla="*/ 8286 h 12283"/>
                <a:gd name="connsiteX7" fmla="*/ 0 w 23349"/>
                <a:gd name="connsiteY7" fmla="*/ 8591 h 12283"/>
                <a:gd name="connsiteX8" fmla="*/ 0 w 23349"/>
                <a:gd name="connsiteY8" fmla="*/ 8673 h 12283"/>
                <a:gd name="connsiteX9" fmla="*/ 11 w 23349"/>
                <a:gd name="connsiteY9" fmla="*/ 8673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9" h="12283">
                  <a:moveTo>
                    <a:pt x="11" y="8673"/>
                  </a:moveTo>
                  <a:cubicBezTo>
                    <a:pt x="11" y="11185"/>
                    <a:pt x="1703" y="12547"/>
                    <a:pt x="5647" y="12242"/>
                  </a:cubicBezTo>
                  <a:cubicBezTo>
                    <a:pt x="6960" y="12171"/>
                    <a:pt x="8273" y="12242"/>
                    <a:pt x="9586" y="12242"/>
                  </a:cubicBezTo>
                  <a:cubicBezTo>
                    <a:pt x="23880" y="12242"/>
                    <a:pt x="26501" y="9202"/>
                    <a:pt x="19936" y="0"/>
                  </a:cubicBezTo>
                  <a:cubicBezTo>
                    <a:pt x="21938" y="1068"/>
                    <a:pt x="21089" y="1830"/>
                    <a:pt x="19157" y="2054"/>
                  </a:cubicBezTo>
                  <a:cubicBezTo>
                    <a:pt x="17230" y="2278"/>
                    <a:pt x="15223" y="2125"/>
                    <a:pt x="13291" y="2054"/>
                  </a:cubicBezTo>
                  <a:cubicBezTo>
                    <a:pt x="6341" y="2054"/>
                    <a:pt x="2098" y="4128"/>
                    <a:pt x="544" y="8286"/>
                  </a:cubicBezTo>
                  <a:cubicBezTo>
                    <a:pt x="544" y="8286"/>
                    <a:pt x="235" y="8439"/>
                    <a:pt x="0" y="8591"/>
                  </a:cubicBezTo>
                  <a:lnTo>
                    <a:pt x="0" y="8673"/>
                  </a:lnTo>
                  <a:lnTo>
                    <a:pt x="11" y="8673"/>
                  </a:lnTo>
                  <a:close/>
                </a:path>
              </a:pathLst>
            </a:custGeom>
            <a:solidFill>
              <a:srgbClr val="FFFFFF">
                <a:alpha val="30000"/>
              </a:srgbClr>
            </a:solidFill>
            <a:ln w="5331" cap="flat">
              <a:noFill/>
              <a:prstDash val="solid"/>
              <a:miter/>
            </a:ln>
          </p:spPr>
          <p:txBody>
            <a:bodyPr rtlCol="0" anchor="ctr"/>
            <a:lstStyle/>
            <a:p>
              <a:endParaRPr lang="en-US"/>
            </a:p>
          </p:txBody>
        </p:sp>
        <p:sp>
          <p:nvSpPr>
            <p:cNvPr id="558" name="Freeform 557">
              <a:extLst>
                <a:ext uri="{FF2B5EF4-FFF2-40B4-BE49-F238E27FC236}">
                  <a16:creationId xmlns:a16="http://schemas.microsoft.com/office/drawing/2014/main" id="{759852E6-DA5D-C4A9-CBDC-85382C69029D}"/>
                </a:ext>
              </a:extLst>
            </p:cNvPr>
            <p:cNvSpPr/>
            <p:nvPr userDrawn="1"/>
          </p:nvSpPr>
          <p:spPr>
            <a:xfrm>
              <a:off x="10198567" y="2278643"/>
              <a:ext cx="45478" cy="28871"/>
            </a:xfrm>
            <a:custGeom>
              <a:avLst/>
              <a:gdLst>
                <a:gd name="connsiteX0" fmla="*/ 1569 w 19558"/>
                <a:gd name="connsiteY0" fmla="*/ 152 h 12416"/>
                <a:gd name="connsiteX1" fmla="*/ 1104 w 19558"/>
                <a:gd name="connsiteY1" fmla="*/ 7911 h 12416"/>
                <a:gd name="connsiteX2" fmla="*/ 11224 w 19558"/>
                <a:gd name="connsiteY2" fmla="*/ 10493 h 12416"/>
                <a:gd name="connsiteX3" fmla="*/ 19418 w 19558"/>
                <a:gd name="connsiteY3" fmla="*/ 9660 h 12416"/>
                <a:gd name="connsiteX4" fmla="*/ 16711 w 19558"/>
                <a:gd name="connsiteY4" fmla="*/ 0 h 12416"/>
                <a:gd name="connsiteX5" fmla="*/ 1569 w 19558"/>
                <a:gd name="connsiteY5" fmla="*/ 152 h 1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8" h="12416">
                  <a:moveTo>
                    <a:pt x="1569" y="152"/>
                  </a:moveTo>
                  <a:cubicBezTo>
                    <a:pt x="565" y="2735"/>
                    <a:pt x="-1138" y="5247"/>
                    <a:pt x="1104" y="7911"/>
                  </a:cubicBezTo>
                  <a:cubicBezTo>
                    <a:pt x="4035" y="9883"/>
                    <a:pt x="9831" y="9131"/>
                    <a:pt x="11224" y="10493"/>
                  </a:cubicBezTo>
                  <a:cubicBezTo>
                    <a:pt x="15777" y="15129"/>
                    <a:pt x="16781" y="9964"/>
                    <a:pt x="19418" y="9660"/>
                  </a:cubicBezTo>
                  <a:cubicBezTo>
                    <a:pt x="19796" y="6233"/>
                    <a:pt x="19572" y="2969"/>
                    <a:pt x="16711" y="0"/>
                  </a:cubicBezTo>
                  <a:cubicBezTo>
                    <a:pt x="11689" y="0"/>
                    <a:pt x="6671" y="71"/>
                    <a:pt x="1569" y="152"/>
                  </a:cubicBezTo>
                  <a:close/>
                </a:path>
              </a:pathLst>
            </a:custGeom>
            <a:solidFill>
              <a:srgbClr val="FFFFFF">
                <a:alpha val="30000"/>
              </a:srgbClr>
            </a:solidFill>
            <a:ln w="5331" cap="flat">
              <a:noFill/>
              <a:prstDash val="solid"/>
              <a:miter/>
            </a:ln>
          </p:spPr>
          <p:txBody>
            <a:bodyPr rtlCol="0" anchor="ctr"/>
            <a:lstStyle/>
            <a:p>
              <a:endParaRPr lang="en-US"/>
            </a:p>
          </p:txBody>
        </p:sp>
        <p:sp>
          <p:nvSpPr>
            <p:cNvPr id="559" name="Freeform 558">
              <a:extLst>
                <a:ext uri="{FF2B5EF4-FFF2-40B4-BE49-F238E27FC236}">
                  <a16:creationId xmlns:a16="http://schemas.microsoft.com/office/drawing/2014/main" id="{68EBE4A6-4A67-6EC0-CC8E-9180354641A5}"/>
                </a:ext>
              </a:extLst>
            </p:cNvPr>
            <p:cNvSpPr/>
            <p:nvPr userDrawn="1"/>
          </p:nvSpPr>
          <p:spPr>
            <a:xfrm>
              <a:off x="9854166" y="2276962"/>
              <a:ext cx="24790" cy="34463"/>
            </a:xfrm>
            <a:custGeom>
              <a:avLst/>
              <a:gdLst>
                <a:gd name="connsiteX0" fmla="*/ 10661 w 10661"/>
                <a:gd name="connsiteY0" fmla="*/ 8707 h 14821"/>
                <a:gd name="connsiteX1" fmla="*/ 4171 w 10661"/>
                <a:gd name="connsiteY1" fmla="*/ 726 h 14821"/>
                <a:gd name="connsiteX2" fmla="*/ 2398 w 10661"/>
                <a:gd name="connsiteY2" fmla="*/ 573 h 14821"/>
                <a:gd name="connsiteX3" fmla="*/ 2623 w 10661"/>
                <a:gd name="connsiteY3" fmla="*/ 13648 h 14821"/>
                <a:gd name="connsiteX4" fmla="*/ 7800 w 10661"/>
                <a:gd name="connsiteY4" fmla="*/ 13872 h 14821"/>
                <a:gd name="connsiteX5" fmla="*/ 10661 w 10661"/>
                <a:gd name="connsiteY5" fmla="*/ 8707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 h="14821">
                  <a:moveTo>
                    <a:pt x="10661" y="8707"/>
                  </a:moveTo>
                  <a:cubicBezTo>
                    <a:pt x="6797" y="6653"/>
                    <a:pt x="12209" y="1335"/>
                    <a:pt x="4171" y="726"/>
                  </a:cubicBezTo>
                  <a:cubicBezTo>
                    <a:pt x="3706" y="726"/>
                    <a:pt x="3946" y="-800"/>
                    <a:pt x="2398" y="573"/>
                  </a:cubicBezTo>
                  <a:cubicBezTo>
                    <a:pt x="-2779" y="5138"/>
                    <a:pt x="1934" y="9398"/>
                    <a:pt x="2623" y="13648"/>
                  </a:cubicBezTo>
                  <a:cubicBezTo>
                    <a:pt x="2863" y="15092"/>
                    <a:pt x="6332" y="15245"/>
                    <a:pt x="7800" y="13872"/>
                  </a:cubicBezTo>
                  <a:cubicBezTo>
                    <a:pt x="9193" y="12510"/>
                    <a:pt x="9658" y="10608"/>
                    <a:pt x="10661" y="8707"/>
                  </a:cubicBezTo>
                  <a:close/>
                </a:path>
              </a:pathLst>
            </a:custGeom>
            <a:solidFill>
              <a:srgbClr val="FFFFFF">
                <a:alpha val="30000"/>
              </a:srgbClr>
            </a:solidFill>
            <a:ln w="5331" cap="flat">
              <a:noFill/>
              <a:prstDash val="solid"/>
              <a:miter/>
            </a:ln>
          </p:spPr>
          <p:txBody>
            <a:bodyPr rtlCol="0" anchor="ctr"/>
            <a:lstStyle/>
            <a:p>
              <a:endParaRPr lang="en-US"/>
            </a:p>
          </p:txBody>
        </p:sp>
        <p:sp>
          <p:nvSpPr>
            <p:cNvPr id="560" name="Freeform 559">
              <a:extLst>
                <a:ext uri="{FF2B5EF4-FFF2-40B4-BE49-F238E27FC236}">
                  <a16:creationId xmlns:a16="http://schemas.microsoft.com/office/drawing/2014/main" id="{263FE1D5-6103-3D4B-65B8-40A7410F32F2}"/>
                </a:ext>
              </a:extLst>
            </p:cNvPr>
            <p:cNvSpPr/>
            <p:nvPr userDrawn="1"/>
          </p:nvSpPr>
          <p:spPr>
            <a:xfrm>
              <a:off x="9668831" y="2280485"/>
              <a:ext cx="23609" cy="32656"/>
            </a:xfrm>
            <a:custGeom>
              <a:avLst/>
              <a:gdLst>
                <a:gd name="connsiteX0" fmla="*/ 75 w 10153"/>
                <a:gd name="connsiteY0" fmla="*/ 5687 h 14044"/>
                <a:gd name="connsiteX1" fmla="*/ 1313 w 10153"/>
                <a:gd name="connsiteY1" fmla="*/ 10475 h 14044"/>
                <a:gd name="connsiteX2" fmla="*/ 4553 w 10153"/>
                <a:gd name="connsiteY2" fmla="*/ 14044 h 14044"/>
                <a:gd name="connsiteX3" fmla="*/ 9885 w 10153"/>
                <a:gd name="connsiteY3" fmla="*/ 10313 h 14044"/>
                <a:gd name="connsiteX4" fmla="*/ 7265 w 10153"/>
                <a:gd name="connsiteY4" fmla="*/ 1263 h 14044"/>
                <a:gd name="connsiteX5" fmla="*/ 1623 w 10153"/>
                <a:gd name="connsiteY5" fmla="*/ 1416 h 14044"/>
                <a:gd name="connsiteX6" fmla="*/ 0 w 10153"/>
                <a:gd name="connsiteY6" fmla="*/ 5676 h 14044"/>
                <a:gd name="connsiteX7" fmla="*/ 75 w 10153"/>
                <a:gd name="connsiteY7" fmla="*/ 5676 h 14044"/>
                <a:gd name="connsiteX8" fmla="*/ 75 w 10153"/>
                <a:gd name="connsiteY8" fmla="*/ 5687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4">
                  <a:moveTo>
                    <a:pt x="75" y="5687"/>
                  </a:moveTo>
                  <a:cubicBezTo>
                    <a:pt x="454" y="7283"/>
                    <a:pt x="918" y="8879"/>
                    <a:pt x="1313" y="10475"/>
                  </a:cubicBezTo>
                  <a:cubicBezTo>
                    <a:pt x="1623" y="12000"/>
                    <a:pt x="774" y="14044"/>
                    <a:pt x="4553" y="14044"/>
                  </a:cubicBezTo>
                  <a:cubicBezTo>
                    <a:pt x="8028" y="14044"/>
                    <a:pt x="9266" y="12143"/>
                    <a:pt x="9885" y="10313"/>
                  </a:cubicBezTo>
                  <a:cubicBezTo>
                    <a:pt x="10969" y="7120"/>
                    <a:pt x="8503" y="4232"/>
                    <a:pt x="7265" y="1263"/>
                  </a:cubicBezTo>
                  <a:cubicBezTo>
                    <a:pt x="6485" y="-485"/>
                    <a:pt x="3171" y="-404"/>
                    <a:pt x="1623" y="1416"/>
                  </a:cubicBezTo>
                  <a:cubicBezTo>
                    <a:pt x="619" y="2636"/>
                    <a:pt x="539" y="4232"/>
                    <a:pt x="0" y="5676"/>
                  </a:cubicBezTo>
                  <a:lnTo>
                    <a:pt x="75" y="5676"/>
                  </a:lnTo>
                  <a:lnTo>
                    <a:pt x="75" y="5687"/>
                  </a:lnTo>
                  <a:close/>
                </a:path>
              </a:pathLst>
            </a:custGeom>
            <a:solidFill>
              <a:srgbClr val="FFFFFF">
                <a:alpha val="30000"/>
              </a:srgbClr>
            </a:solidFill>
            <a:ln w="5331" cap="flat">
              <a:noFill/>
              <a:prstDash val="solid"/>
              <a:miter/>
            </a:ln>
          </p:spPr>
          <p:txBody>
            <a:bodyPr rtlCol="0" anchor="ctr"/>
            <a:lstStyle/>
            <a:p>
              <a:endParaRPr lang="en-US"/>
            </a:p>
          </p:txBody>
        </p:sp>
        <p:sp>
          <p:nvSpPr>
            <p:cNvPr id="561" name="Freeform 560">
              <a:extLst>
                <a:ext uri="{FF2B5EF4-FFF2-40B4-BE49-F238E27FC236}">
                  <a16:creationId xmlns:a16="http://schemas.microsoft.com/office/drawing/2014/main" id="{9471791E-B988-87F1-6D28-0073047E90F7}"/>
                </a:ext>
              </a:extLst>
            </p:cNvPr>
            <p:cNvSpPr/>
            <p:nvPr userDrawn="1"/>
          </p:nvSpPr>
          <p:spPr>
            <a:xfrm>
              <a:off x="10142625" y="2272990"/>
              <a:ext cx="20063" cy="36161"/>
            </a:xfrm>
            <a:custGeom>
              <a:avLst/>
              <a:gdLst>
                <a:gd name="connsiteX0" fmla="*/ 32 w 8628"/>
                <a:gd name="connsiteY0" fmla="*/ 7913 h 15551"/>
                <a:gd name="connsiteX1" fmla="*/ 1031 w 8628"/>
                <a:gd name="connsiteY1" fmla="*/ 12702 h 15551"/>
                <a:gd name="connsiteX2" fmla="*/ 4970 w 8628"/>
                <a:gd name="connsiteY2" fmla="*/ 15366 h 15551"/>
                <a:gd name="connsiteX3" fmla="*/ 7665 w 8628"/>
                <a:gd name="connsiteY3" fmla="*/ 13993 h 15551"/>
                <a:gd name="connsiteX4" fmla="*/ 5813 w 8628"/>
                <a:gd name="connsiteY4" fmla="*/ 531 h 15551"/>
                <a:gd name="connsiteX5" fmla="*/ 950 w 8628"/>
                <a:gd name="connsiteY5" fmla="*/ 1751 h 15551"/>
                <a:gd name="connsiteX6" fmla="*/ 22 w 8628"/>
                <a:gd name="connsiteY6" fmla="*/ 7831 h 15551"/>
                <a:gd name="connsiteX7" fmla="*/ 22 w 8628"/>
                <a:gd name="connsiteY7" fmla="*/ 7903 h 15551"/>
                <a:gd name="connsiteX8" fmla="*/ 32 w 8628"/>
                <a:gd name="connsiteY8" fmla="*/ 7913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8" h="15551">
                  <a:moveTo>
                    <a:pt x="32" y="7913"/>
                  </a:moveTo>
                  <a:cubicBezTo>
                    <a:pt x="267" y="8981"/>
                    <a:pt x="806" y="10800"/>
                    <a:pt x="1031" y="12702"/>
                  </a:cubicBezTo>
                  <a:cubicBezTo>
                    <a:pt x="1185" y="14451"/>
                    <a:pt x="3657" y="14522"/>
                    <a:pt x="4970" y="15366"/>
                  </a:cubicBezTo>
                  <a:cubicBezTo>
                    <a:pt x="6043" y="16047"/>
                    <a:pt x="7051" y="14685"/>
                    <a:pt x="7665" y="13993"/>
                  </a:cubicBezTo>
                  <a:cubicBezTo>
                    <a:pt x="9597" y="12092"/>
                    <a:pt x="8439" y="1975"/>
                    <a:pt x="5813" y="531"/>
                  </a:cubicBezTo>
                  <a:cubicBezTo>
                    <a:pt x="3881" y="-455"/>
                    <a:pt x="1879" y="-79"/>
                    <a:pt x="950" y="1751"/>
                  </a:cubicBezTo>
                  <a:cubicBezTo>
                    <a:pt x="22" y="3419"/>
                    <a:pt x="-53" y="5167"/>
                    <a:pt x="22" y="7831"/>
                  </a:cubicBezTo>
                  <a:lnTo>
                    <a:pt x="22" y="7903"/>
                  </a:lnTo>
                  <a:lnTo>
                    <a:pt x="32" y="7913"/>
                  </a:lnTo>
                  <a:close/>
                </a:path>
              </a:pathLst>
            </a:custGeom>
            <a:solidFill>
              <a:srgbClr val="FFFFFF">
                <a:alpha val="30000"/>
              </a:srgbClr>
            </a:solidFill>
            <a:ln w="5331" cap="flat">
              <a:noFill/>
              <a:prstDash val="solid"/>
              <a:miter/>
            </a:ln>
          </p:spPr>
          <p:txBody>
            <a:bodyPr rtlCol="0" anchor="ctr"/>
            <a:lstStyle/>
            <a:p>
              <a:endParaRPr lang="en-US"/>
            </a:p>
          </p:txBody>
        </p:sp>
        <p:sp>
          <p:nvSpPr>
            <p:cNvPr id="562" name="Freeform 561">
              <a:extLst>
                <a:ext uri="{FF2B5EF4-FFF2-40B4-BE49-F238E27FC236}">
                  <a16:creationId xmlns:a16="http://schemas.microsoft.com/office/drawing/2014/main" id="{46B5510C-E914-BC81-0858-272B40DCA9BA}"/>
                </a:ext>
              </a:extLst>
            </p:cNvPr>
            <p:cNvSpPr/>
            <p:nvPr userDrawn="1"/>
          </p:nvSpPr>
          <p:spPr>
            <a:xfrm>
              <a:off x="10715605" y="2268719"/>
              <a:ext cx="54100" cy="24581"/>
            </a:xfrm>
            <a:custGeom>
              <a:avLst/>
              <a:gdLst>
                <a:gd name="connsiteX0" fmla="*/ 2172 w 23266"/>
                <a:gd name="connsiteY0" fmla="*/ 10500 h 10571"/>
                <a:gd name="connsiteX1" fmla="*/ 2706 w 23266"/>
                <a:gd name="connsiteY1" fmla="*/ 10195 h 10571"/>
                <a:gd name="connsiteX2" fmla="*/ 15452 w 23266"/>
                <a:gd name="connsiteY2" fmla="*/ 3962 h 10571"/>
                <a:gd name="connsiteX3" fmla="*/ 21318 w 23266"/>
                <a:gd name="connsiteY3" fmla="*/ 3962 h 10571"/>
                <a:gd name="connsiteX4" fmla="*/ 22098 w 23266"/>
                <a:gd name="connsiteY4" fmla="*/ 1908 h 10571"/>
                <a:gd name="connsiteX5" fmla="*/ 18698 w 23266"/>
                <a:gd name="connsiteY5" fmla="*/ 7 h 10571"/>
                <a:gd name="connsiteX6" fmla="*/ 10899 w 23266"/>
                <a:gd name="connsiteY6" fmla="*/ 7 h 10571"/>
                <a:gd name="connsiteX7" fmla="*/ 2098 w 23266"/>
                <a:gd name="connsiteY7" fmla="*/ 10571 h 10571"/>
                <a:gd name="connsiteX8" fmla="*/ 2172 w 23266"/>
                <a:gd name="connsiteY8" fmla="*/ 10500 h 1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6" h="10571">
                  <a:moveTo>
                    <a:pt x="2172" y="10500"/>
                  </a:moveTo>
                  <a:cubicBezTo>
                    <a:pt x="2172" y="10500"/>
                    <a:pt x="2637" y="10347"/>
                    <a:pt x="2706" y="10195"/>
                  </a:cubicBezTo>
                  <a:cubicBezTo>
                    <a:pt x="4259" y="5986"/>
                    <a:pt x="8503" y="3912"/>
                    <a:pt x="15452" y="3962"/>
                  </a:cubicBezTo>
                  <a:cubicBezTo>
                    <a:pt x="17384" y="3962"/>
                    <a:pt x="19391" y="4115"/>
                    <a:pt x="21318" y="3962"/>
                  </a:cubicBezTo>
                  <a:cubicBezTo>
                    <a:pt x="23325" y="3738"/>
                    <a:pt x="24099" y="3047"/>
                    <a:pt x="22098" y="1908"/>
                  </a:cubicBezTo>
                  <a:cubicBezTo>
                    <a:pt x="22023" y="384"/>
                    <a:pt x="20710" y="-64"/>
                    <a:pt x="18698" y="7"/>
                  </a:cubicBezTo>
                  <a:lnTo>
                    <a:pt x="10899" y="7"/>
                  </a:lnTo>
                  <a:cubicBezTo>
                    <a:pt x="395" y="7"/>
                    <a:pt x="-2466" y="3433"/>
                    <a:pt x="2098" y="10571"/>
                  </a:cubicBezTo>
                  <a:lnTo>
                    <a:pt x="2172" y="10500"/>
                  </a:lnTo>
                  <a:close/>
                </a:path>
              </a:pathLst>
            </a:custGeom>
            <a:solidFill>
              <a:srgbClr val="FFFFFF">
                <a:alpha val="30000"/>
              </a:srgbClr>
            </a:solidFill>
            <a:ln w="5331" cap="flat">
              <a:noFill/>
              <a:prstDash val="solid"/>
              <a:miter/>
            </a:ln>
          </p:spPr>
          <p:txBody>
            <a:bodyPr rtlCol="0" anchor="ctr"/>
            <a:lstStyle/>
            <a:p>
              <a:endParaRPr lang="en-US"/>
            </a:p>
          </p:txBody>
        </p:sp>
        <p:sp>
          <p:nvSpPr>
            <p:cNvPr id="563" name="Freeform 562">
              <a:extLst>
                <a:ext uri="{FF2B5EF4-FFF2-40B4-BE49-F238E27FC236}">
                  <a16:creationId xmlns:a16="http://schemas.microsoft.com/office/drawing/2014/main" id="{7CF4B83E-00DF-064F-8613-7AAB9763E359}"/>
                </a:ext>
              </a:extLst>
            </p:cNvPr>
            <p:cNvSpPr/>
            <p:nvPr userDrawn="1"/>
          </p:nvSpPr>
          <p:spPr>
            <a:xfrm>
              <a:off x="10274400" y="2286777"/>
              <a:ext cx="65396" cy="29173"/>
            </a:xfrm>
            <a:custGeom>
              <a:avLst/>
              <a:gdLst>
                <a:gd name="connsiteX0" fmla="*/ 23795 w 28124"/>
                <a:gd name="connsiteY0" fmla="*/ 0 h 12546"/>
                <a:gd name="connsiteX1" fmla="*/ 23565 w 28124"/>
                <a:gd name="connsiteY1" fmla="*/ 834 h 12546"/>
                <a:gd name="connsiteX2" fmla="*/ 22258 w 28124"/>
                <a:gd name="connsiteY2" fmla="*/ 10188 h 12546"/>
                <a:gd name="connsiteX3" fmla="*/ 160 w 28124"/>
                <a:gd name="connsiteY3" fmla="*/ 8897 h 12546"/>
                <a:gd name="connsiteX4" fmla="*/ 4718 w 28124"/>
                <a:gd name="connsiteY4" fmla="*/ 12394 h 12546"/>
                <a:gd name="connsiteX5" fmla="*/ 21633 w 28124"/>
                <a:gd name="connsiteY5" fmla="*/ 12547 h 12546"/>
                <a:gd name="connsiteX6" fmla="*/ 27505 w 28124"/>
                <a:gd name="connsiteY6" fmla="*/ 9811 h 12546"/>
                <a:gd name="connsiteX7" fmla="*/ 23864 w 28124"/>
                <a:gd name="connsiteY7" fmla="*/ 0 h 12546"/>
                <a:gd name="connsiteX8" fmla="*/ 23795 w 28124"/>
                <a:gd name="connsiteY8" fmla="*/ 0 h 1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4" h="12546">
                  <a:moveTo>
                    <a:pt x="23795" y="0"/>
                  </a:moveTo>
                  <a:cubicBezTo>
                    <a:pt x="23795" y="0"/>
                    <a:pt x="23565" y="610"/>
                    <a:pt x="23565" y="834"/>
                  </a:cubicBezTo>
                  <a:cubicBezTo>
                    <a:pt x="23021" y="4097"/>
                    <a:pt x="26811" y="9496"/>
                    <a:pt x="22258" y="10188"/>
                  </a:cubicBezTo>
                  <a:cubicBezTo>
                    <a:pt x="15458" y="11174"/>
                    <a:pt x="7115" y="12089"/>
                    <a:pt x="160" y="8897"/>
                  </a:cubicBezTo>
                  <a:cubicBezTo>
                    <a:pt x="-529" y="11408"/>
                    <a:pt x="1009" y="12394"/>
                    <a:pt x="4718" y="12394"/>
                  </a:cubicBezTo>
                  <a:cubicBezTo>
                    <a:pt x="10355" y="12394"/>
                    <a:pt x="15997" y="12547"/>
                    <a:pt x="21633" y="12547"/>
                  </a:cubicBezTo>
                  <a:cubicBezTo>
                    <a:pt x="24339" y="12547"/>
                    <a:pt x="27275" y="11937"/>
                    <a:pt x="27505" y="9811"/>
                  </a:cubicBezTo>
                  <a:cubicBezTo>
                    <a:pt x="27814" y="6385"/>
                    <a:pt x="29971" y="2359"/>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564" name="Freeform 563">
              <a:extLst>
                <a:ext uri="{FF2B5EF4-FFF2-40B4-BE49-F238E27FC236}">
                  <a16:creationId xmlns:a16="http://schemas.microsoft.com/office/drawing/2014/main" id="{26FC2B78-3E8F-C5E9-F760-DCE1D350F4EC}"/>
                </a:ext>
              </a:extLst>
            </p:cNvPr>
            <p:cNvSpPr/>
            <p:nvPr userDrawn="1"/>
          </p:nvSpPr>
          <p:spPr>
            <a:xfrm>
              <a:off x="10086105" y="2279164"/>
              <a:ext cx="17175" cy="31856"/>
            </a:xfrm>
            <a:custGeom>
              <a:avLst/>
              <a:gdLst>
                <a:gd name="connsiteX0" fmla="*/ 11 w 7386"/>
                <a:gd name="connsiteY0" fmla="*/ 4956 h 13700"/>
                <a:gd name="connsiteX1" fmla="*/ 785 w 7386"/>
                <a:gd name="connsiteY1" fmla="*/ 11799 h 13700"/>
                <a:gd name="connsiteX2" fmla="*/ 2792 w 7386"/>
                <a:gd name="connsiteY2" fmla="*/ 13700 h 13700"/>
                <a:gd name="connsiteX3" fmla="*/ 5722 w 7386"/>
                <a:gd name="connsiteY3" fmla="*/ 12338 h 13700"/>
                <a:gd name="connsiteX4" fmla="*/ 5103 w 7386"/>
                <a:gd name="connsiteY4" fmla="*/ 1235 h 13700"/>
                <a:gd name="connsiteX5" fmla="*/ 2706 w 7386"/>
                <a:gd name="connsiteY5" fmla="*/ 15 h 13700"/>
                <a:gd name="connsiteX6" fmla="*/ 464 w 7386"/>
                <a:gd name="connsiteY6" fmla="*/ 1764 h 13700"/>
                <a:gd name="connsiteX7" fmla="*/ 0 w 7386"/>
                <a:gd name="connsiteY7" fmla="*/ 5027 h 13700"/>
                <a:gd name="connsiteX8" fmla="*/ 0 w 7386"/>
                <a:gd name="connsiteY8" fmla="*/ 4956 h 13700"/>
                <a:gd name="connsiteX9" fmla="*/ 11 w 7386"/>
                <a:gd name="connsiteY9" fmla="*/ 4956 h 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6" h="13700">
                  <a:moveTo>
                    <a:pt x="11" y="4956"/>
                  </a:moveTo>
                  <a:cubicBezTo>
                    <a:pt x="320" y="7691"/>
                    <a:pt x="475" y="9745"/>
                    <a:pt x="785" y="11799"/>
                  </a:cubicBezTo>
                  <a:cubicBezTo>
                    <a:pt x="939" y="12633"/>
                    <a:pt x="939" y="13700"/>
                    <a:pt x="2792" y="13700"/>
                  </a:cubicBezTo>
                  <a:cubicBezTo>
                    <a:pt x="4259" y="13700"/>
                    <a:pt x="4959" y="13090"/>
                    <a:pt x="5722" y="12338"/>
                  </a:cubicBezTo>
                  <a:cubicBezTo>
                    <a:pt x="9517" y="8535"/>
                    <a:pt x="5722" y="4885"/>
                    <a:pt x="5103" y="1235"/>
                  </a:cubicBezTo>
                  <a:cubicBezTo>
                    <a:pt x="4948" y="472"/>
                    <a:pt x="3795" y="96"/>
                    <a:pt x="2706" y="15"/>
                  </a:cubicBezTo>
                  <a:cubicBezTo>
                    <a:pt x="774" y="-138"/>
                    <a:pt x="705" y="929"/>
                    <a:pt x="464" y="1764"/>
                  </a:cubicBezTo>
                  <a:cubicBezTo>
                    <a:pt x="155" y="3055"/>
                    <a:pt x="85" y="4417"/>
                    <a:pt x="0" y="5027"/>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565" name="Freeform 564">
              <a:extLst>
                <a:ext uri="{FF2B5EF4-FFF2-40B4-BE49-F238E27FC236}">
                  <a16:creationId xmlns:a16="http://schemas.microsoft.com/office/drawing/2014/main" id="{56C9707C-E068-9162-65C6-3E880109F0D6}"/>
                </a:ext>
              </a:extLst>
            </p:cNvPr>
            <p:cNvSpPr/>
            <p:nvPr userDrawn="1"/>
          </p:nvSpPr>
          <p:spPr>
            <a:xfrm>
              <a:off x="10200442" y="2297282"/>
              <a:ext cx="44262" cy="15317"/>
            </a:xfrm>
            <a:custGeom>
              <a:avLst/>
              <a:gdLst>
                <a:gd name="connsiteX0" fmla="*/ 18638 w 19035"/>
                <a:gd name="connsiteY0" fmla="*/ 1739 h 6587"/>
                <a:gd name="connsiteX1" fmla="*/ 10445 w 19035"/>
                <a:gd name="connsiteY1" fmla="*/ 2583 h 6587"/>
                <a:gd name="connsiteX2" fmla="*/ 336 w 19035"/>
                <a:gd name="connsiteY2" fmla="*/ 0 h 6587"/>
                <a:gd name="connsiteX3" fmla="*/ 2578 w 19035"/>
                <a:gd name="connsiteY3" fmla="*/ 5775 h 6587"/>
                <a:gd name="connsiteX4" fmla="*/ 17256 w 19035"/>
                <a:gd name="connsiteY4" fmla="*/ 5775 h 6587"/>
                <a:gd name="connsiteX5" fmla="*/ 18638 w 19035"/>
                <a:gd name="connsiteY5" fmla="*/ 1820 h 6587"/>
                <a:gd name="connsiteX6" fmla="*/ 18638 w 19035"/>
                <a:gd name="connsiteY6" fmla="*/ 1739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5" h="6587">
                  <a:moveTo>
                    <a:pt x="18638" y="1739"/>
                  </a:moveTo>
                  <a:cubicBezTo>
                    <a:pt x="16012" y="2044"/>
                    <a:pt x="15014" y="7209"/>
                    <a:pt x="10445" y="2583"/>
                  </a:cubicBezTo>
                  <a:cubicBezTo>
                    <a:pt x="9063" y="1210"/>
                    <a:pt x="3271" y="1901"/>
                    <a:pt x="336" y="0"/>
                  </a:cubicBezTo>
                  <a:cubicBezTo>
                    <a:pt x="410" y="2054"/>
                    <a:pt x="-1367" y="5094"/>
                    <a:pt x="2578" y="5775"/>
                  </a:cubicBezTo>
                  <a:cubicBezTo>
                    <a:pt x="7216" y="6538"/>
                    <a:pt x="12463" y="7138"/>
                    <a:pt x="17256" y="5775"/>
                  </a:cubicBezTo>
                  <a:cubicBezTo>
                    <a:pt x="19498" y="5094"/>
                    <a:pt x="19188" y="3345"/>
                    <a:pt x="18638" y="1820"/>
                  </a:cubicBezTo>
                  <a:lnTo>
                    <a:pt x="18638" y="1739"/>
                  </a:lnTo>
                  <a:close/>
                </a:path>
              </a:pathLst>
            </a:custGeom>
            <a:solidFill>
              <a:srgbClr val="FFFFFF">
                <a:alpha val="30000"/>
              </a:srgbClr>
            </a:solidFill>
            <a:ln w="5331" cap="flat">
              <a:noFill/>
              <a:prstDash val="solid"/>
              <a:miter/>
            </a:ln>
          </p:spPr>
          <p:txBody>
            <a:bodyPr rtlCol="0" anchor="ctr"/>
            <a:lstStyle/>
            <a:p>
              <a:endParaRPr lang="en-US"/>
            </a:p>
          </p:txBody>
        </p:sp>
        <p:sp>
          <p:nvSpPr>
            <p:cNvPr id="566" name="Freeform 565">
              <a:extLst>
                <a:ext uri="{FF2B5EF4-FFF2-40B4-BE49-F238E27FC236}">
                  <a16:creationId xmlns:a16="http://schemas.microsoft.com/office/drawing/2014/main" id="{F96646AA-C5BA-2AC2-9ACB-5E28593CFEAE}"/>
                </a:ext>
              </a:extLst>
            </p:cNvPr>
            <p:cNvSpPr/>
            <p:nvPr userDrawn="1"/>
          </p:nvSpPr>
          <p:spPr>
            <a:xfrm>
              <a:off x="10202265" y="2272665"/>
              <a:ext cx="35210" cy="6306"/>
            </a:xfrm>
            <a:custGeom>
              <a:avLst/>
              <a:gdLst>
                <a:gd name="connsiteX0" fmla="*/ 0 w 15142"/>
                <a:gd name="connsiteY0" fmla="*/ 2713 h 2712"/>
                <a:gd name="connsiteX1" fmla="*/ 15143 w 15142"/>
                <a:gd name="connsiteY1" fmla="*/ 2560 h 2712"/>
                <a:gd name="connsiteX2" fmla="*/ 14678 w 15142"/>
                <a:gd name="connsiteY2" fmla="*/ 506 h 2712"/>
                <a:gd name="connsiteX3" fmla="*/ 550 w 15142"/>
                <a:gd name="connsiteY3" fmla="*/ 1035 h 2712"/>
                <a:gd name="connsiteX4" fmla="*/ 85 w 15142"/>
                <a:gd name="connsiteY4" fmla="*/ 2702 h 2712"/>
                <a:gd name="connsiteX5" fmla="*/ 11 w 15142"/>
                <a:gd name="connsiteY5" fmla="*/ 2702 h 2712"/>
                <a:gd name="connsiteX6" fmla="*/ 0 w 15142"/>
                <a:gd name="connsiteY6" fmla="*/ 2713 h 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 h="2712">
                  <a:moveTo>
                    <a:pt x="0" y="2713"/>
                  </a:moveTo>
                  <a:cubicBezTo>
                    <a:pt x="5023" y="2713"/>
                    <a:pt x="10040" y="2641"/>
                    <a:pt x="15143" y="2560"/>
                  </a:cubicBezTo>
                  <a:cubicBezTo>
                    <a:pt x="14988" y="1879"/>
                    <a:pt x="14988" y="506"/>
                    <a:pt x="14678" y="506"/>
                  </a:cubicBezTo>
                  <a:cubicBezTo>
                    <a:pt x="9885" y="49"/>
                    <a:pt x="5103" y="-561"/>
                    <a:pt x="550" y="1035"/>
                  </a:cubicBezTo>
                  <a:cubicBezTo>
                    <a:pt x="85" y="1188"/>
                    <a:pt x="240" y="2102"/>
                    <a:pt x="85" y="2702"/>
                  </a:cubicBezTo>
                  <a:lnTo>
                    <a:pt x="11" y="2702"/>
                  </a:lnTo>
                  <a:lnTo>
                    <a:pt x="0" y="2713"/>
                  </a:lnTo>
                  <a:close/>
                </a:path>
              </a:pathLst>
            </a:custGeom>
            <a:solidFill>
              <a:srgbClr val="FFFFFF">
                <a:alpha val="30000"/>
              </a:srgbClr>
            </a:solidFill>
            <a:ln w="5331" cap="flat">
              <a:noFill/>
              <a:prstDash val="solid"/>
              <a:miter/>
            </a:ln>
          </p:spPr>
          <p:txBody>
            <a:bodyPr rtlCol="0" anchor="ctr"/>
            <a:lstStyle/>
            <a:p>
              <a:endParaRPr lang="en-US"/>
            </a:p>
          </p:txBody>
        </p:sp>
        <p:sp>
          <p:nvSpPr>
            <p:cNvPr id="567" name="Freeform 566">
              <a:extLst>
                <a:ext uri="{FF2B5EF4-FFF2-40B4-BE49-F238E27FC236}">
                  <a16:creationId xmlns:a16="http://schemas.microsoft.com/office/drawing/2014/main" id="{AF63BBDC-975E-2C7E-1861-8AD954FB34FD}"/>
                </a:ext>
              </a:extLst>
            </p:cNvPr>
            <p:cNvSpPr/>
            <p:nvPr userDrawn="1"/>
          </p:nvSpPr>
          <p:spPr>
            <a:xfrm>
              <a:off x="10264836" y="2283087"/>
              <a:ext cx="10010" cy="24399"/>
            </a:xfrm>
            <a:custGeom>
              <a:avLst/>
              <a:gdLst>
                <a:gd name="connsiteX0" fmla="*/ 4151 w 4305"/>
                <a:gd name="connsiteY0" fmla="*/ 10493 h 10493"/>
                <a:gd name="connsiteX1" fmla="*/ 4306 w 4305"/>
                <a:gd name="connsiteY1" fmla="*/ 0 h 10493"/>
                <a:gd name="connsiteX2" fmla="*/ 4151 w 4305"/>
                <a:gd name="connsiteY2" fmla="*/ 10493 h 10493"/>
              </a:gdLst>
              <a:ahLst/>
              <a:cxnLst>
                <a:cxn ang="0">
                  <a:pos x="connsiteX0" y="connsiteY0"/>
                </a:cxn>
                <a:cxn ang="0">
                  <a:pos x="connsiteX1" y="connsiteY1"/>
                </a:cxn>
                <a:cxn ang="0">
                  <a:pos x="connsiteX2" y="connsiteY2"/>
                </a:cxn>
              </a:cxnLst>
              <a:rect l="l" t="t" r="r" b="b"/>
              <a:pathLst>
                <a:path w="4305" h="10493">
                  <a:moveTo>
                    <a:pt x="4151" y="10493"/>
                  </a:moveTo>
                  <a:cubicBezTo>
                    <a:pt x="4151" y="6995"/>
                    <a:pt x="4236" y="3498"/>
                    <a:pt x="4306" y="0"/>
                  </a:cubicBezTo>
                  <a:cubicBezTo>
                    <a:pt x="-1331" y="1749"/>
                    <a:pt x="-1486" y="7372"/>
                    <a:pt x="4151" y="10493"/>
                  </a:cubicBezTo>
                  <a:close/>
                </a:path>
              </a:pathLst>
            </a:custGeom>
            <a:solidFill>
              <a:srgbClr val="FFFFFF">
                <a:alpha val="30000"/>
              </a:srgbClr>
            </a:solidFill>
            <a:ln w="5331" cap="flat">
              <a:noFill/>
              <a:prstDash val="solid"/>
              <a:miter/>
            </a:ln>
          </p:spPr>
          <p:txBody>
            <a:bodyPr rtlCol="0" anchor="ctr"/>
            <a:lstStyle/>
            <a:p>
              <a:endParaRPr lang="en-US"/>
            </a:p>
          </p:txBody>
        </p:sp>
        <p:sp>
          <p:nvSpPr>
            <p:cNvPr id="568" name="Freeform 567">
              <a:extLst>
                <a:ext uri="{FF2B5EF4-FFF2-40B4-BE49-F238E27FC236}">
                  <a16:creationId xmlns:a16="http://schemas.microsoft.com/office/drawing/2014/main" id="{1FBAFF5A-FCF4-D8DA-3645-20BCE5E61158}"/>
                </a:ext>
              </a:extLst>
            </p:cNvPr>
            <p:cNvSpPr/>
            <p:nvPr userDrawn="1"/>
          </p:nvSpPr>
          <p:spPr>
            <a:xfrm>
              <a:off x="10364542" y="2281003"/>
              <a:ext cx="294284" cy="21476"/>
            </a:xfrm>
            <a:custGeom>
              <a:avLst/>
              <a:gdLst>
                <a:gd name="connsiteX0" fmla="*/ 63572 w 126558"/>
                <a:gd name="connsiteY0" fmla="*/ 9163 h 9236"/>
                <a:gd name="connsiteX1" fmla="*/ 121341 w 126558"/>
                <a:gd name="connsiteY1" fmla="*/ 9163 h 9236"/>
                <a:gd name="connsiteX2" fmla="*/ 126444 w 126558"/>
                <a:gd name="connsiteY2" fmla="*/ 7943 h 9236"/>
                <a:gd name="connsiteX3" fmla="*/ 124976 w 126558"/>
                <a:gd name="connsiteY3" fmla="*/ 4669 h 9236"/>
                <a:gd name="connsiteX4" fmla="*/ 112470 w 126558"/>
                <a:gd name="connsiteY4" fmla="*/ 409 h 9236"/>
                <a:gd name="connsiteX5" fmla="*/ 6732 w 126558"/>
                <a:gd name="connsiteY5" fmla="*/ 643 h 9236"/>
                <a:gd name="connsiteX6" fmla="*/ 12 w 126558"/>
                <a:gd name="connsiteY6" fmla="*/ 4211 h 9236"/>
                <a:gd name="connsiteX7" fmla="*/ 7116 w 126558"/>
                <a:gd name="connsiteY7" fmla="*/ 9234 h 9236"/>
                <a:gd name="connsiteX8" fmla="*/ 63572 w 126558"/>
                <a:gd name="connsiteY8" fmla="*/ 9163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58" h="9236">
                  <a:moveTo>
                    <a:pt x="63572" y="9163"/>
                  </a:moveTo>
                  <a:lnTo>
                    <a:pt x="121341" y="9163"/>
                  </a:lnTo>
                  <a:cubicBezTo>
                    <a:pt x="123118" y="9163"/>
                    <a:pt x="125584" y="9620"/>
                    <a:pt x="126444" y="7943"/>
                  </a:cubicBezTo>
                  <a:cubicBezTo>
                    <a:pt x="127063" y="6723"/>
                    <a:pt x="124976" y="5360"/>
                    <a:pt x="124976" y="4669"/>
                  </a:cubicBezTo>
                  <a:cubicBezTo>
                    <a:pt x="124357" y="-1951"/>
                    <a:pt x="117332" y="409"/>
                    <a:pt x="112470" y="409"/>
                  </a:cubicBezTo>
                  <a:cubicBezTo>
                    <a:pt x="77247" y="409"/>
                    <a:pt x="42029" y="561"/>
                    <a:pt x="6732" y="643"/>
                  </a:cubicBezTo>
                  <a:cubicBezTo>
                    <a:pt x="2942" y="643"/>
                    <a:pt x="-218" y="643"/>
                    <a:pt x="12" y="4211"/>
                  </a:cubicBezTo>
                  <a:cubicBezTo>
                    <a:pt x="167" y="7557"/>
                    <a:pt x="1320" y="9305"/>
                    <a:pt x="7116" y="9234"/>
                  </a:cubicBezTo>
                  <a:cubicBezTo>
                    <a:pt x="25963" y="9000"/>
                    <a:pt x="44736" y="9163"/>
                    <a:pt x="63572" y="9163"/>
                  </a:cubicBezTo>
                  <a:close/>
                </a:path>
              </a:pathLst>
            </a:custGeom>
            <a:solidFill>
              <a:srgbClr val="FFFFFF">
                <a:alpha val="30000"/>
              </a:srgbClr>
            </a:solidFill>
            <a:ln w="5331" cap="flat">
              <a:noFill/>
              <a:prstDash val="solid"/>
              <a:miter/>
            </a:ln>
          </p:spPr>
          <p:txBody>
            <a:bodyPr rtlCol="0" anchor="ctr"/>
            <a:lstStyle/>
            <a:p>
              <a:endParaRPr lang="en-US"/>
            </a:p>
          </p:txBody>
        </p:sp>
        <p:sp>
          <p:nvSpPr>
            <p:cNvPr id="569" name="Freeform 568">
              <a:extLst>
                <a:ext uri="{FF2B5EF4-FFF2-40B4-BE49-F238E27FC236}">
                  <a16:creationId xmlns:a16="http://schemas.microsoft.com/office/drawing/2014/main" id="{8F11BB96-49B8-D99A-DDB1-B2D4A5C4C8E2}"/>
                </a:ext>
              </a:extLst>
            </p:cNvPr>
            <p:cNvSpPr/>
            <p:nvPr userDrawn="1"/>
          </p:nvSpPr>
          <p:spPr>
            <a:xfrm>
              <a:off x="11812974" y="3281571"/>
              <a:ext cx="310698" cy="36463"/>
            </a:xfrm>
            <a:custGeom>
              <a:avLst/>
              <a:gdLst>
                <a:gd name="connsiteX0" fmla="*/ 67575 w 133617"/>
                <a:gd name="connsiteY0" fmla="*/ 15586 h 15681"/>
                <a:gd name="connsiteX1" fmla="*/ 126049 w 133617"/>
                <a:gd name="connsiteY1" fmla="*/ 15666 h 15681"/>
                <a:gd name="connsiteX2" fmla="*/ 133618 w 133617"/>
                <a:gd name="connsiteY2" fmla="*/ 10794 h 15681"/>
                <a:gd name="connsiteX3" fmla="*/ 133463 w 133617"/>
                <a:gd name="connsiteY3" fmla="*/ 6769 h 15681"/>
                <a:gd name="connsiteX4" fmla="*/ 122184 w 133617"/>
                <a:gd name="connsiteY4" fmla="*/ 0 h 15681"/>
                <a:gd name="connsiteX5" fmla="*/ 10580 w 133617"/>
                <a:gd name="connsiteY5" fmla="*/ 0 h 15681"/>
                <a:gd name="connsiteX6" fmla="*/ 1165 w 133617"/>
                <a:gd name="connsiteY6" fmla="*/ 8966 h 15681"/>
                <a:gd name="connsiteX7" fmla="*/ 3401 w 133617"/>
                <a:gd name="connsiteY7" fmla="*/ 15047 h 15681"/>
                <a:gd name="connsiteX8" fmla="*/ 15683 w 133617"/>
                <a:gd name="connsiteY8" fmla="*/ 15575 h 15681"/>
                <a:gd name="connsiteX9" fmla="*/ 67586 w 133617"/>
                <a:gd name="connsiteY9" fmla="*/ 15575 h 15681"/>
                <a:gd name="connsiteX10" fmla="*/ 67575 w 133617"/>
                <a:gd name="connsiteY10" fmla="*/ 15586 h 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617" h="15681">
                  <a:moveTo>
                    <a:pt x="67575" y="15586"/>
                  </a:moveTo>
                  <a:cubicBezTo>
                    <a:pt x="87036" y="15586"/>
                    <a:pt x="106577" y="15431"/>
                    <a:pt x="126049" y="15666"/>
                  </a:cubicBezTo>
                  <a:cubicBezTo>
                    <a:pt x="131605" y="15666"/>
                    <a:pt x="133618" y="14221"/>
                    <a:pt x="133618" y="10794"/>
                  </a:cubicBezTo>
                  <a:cubicBezTo>
                    <a:pt x="133618" y="9435"/>
                    <a:pt x="133618" y="8134"/>
                    <a:pt x="133463" y="6769"/>
                  </a:cubicBezTo>
                  <a:cubicBezTo>
                    <a:pt x="132534" y="608"/>
                    <a:pt x="131296" y="0"/>
                    <a:pt x="122184" y="0"/>
                  </a:cubicBezTo>
                  <a:lnTo>
                    <a:pt x="10580" y="0"/>
                  </a:lnTo>
                  <a:cubicBezTo>
                    <a:pt x="1853" y="0"/>
                    <a:pt x="-2166" y="3497"/>
                    <a:pt x="1165" y="8966"/>
                  </a:cubicBezTo>
                  <a:cubicBezTo>
                    <a:pt x="2403" y="11018"/>
                    <a:pt x="471" y="14211"/>
                    <a:pt x="3401" y="15047"/>
                  </a:cubicBezTo>
                  <a:cubicBezTo>
                    <a:pt x="7031" y="16034"/>
                    <a:pt x="11594" y="15575"/>
                    <a:pt x="15683" y="15575"/>
                  </a:cubicBezTo>
                  <a:lnTo>
                    <a:pt x="67586" y="15575"/>
                  </a:lnTo>
                  <a:lnTo>
                    <a:pt x="67575" y="15586"/>
                  </a:lnTo>
                  <a:close/>
                </a:path>
              </a:pathLst>
            </a:custGeom>
            <a:solidFill>
              <a:srgbClr val="FFFFFF">
                <a:alpha val="30000"/>
              </a:srgbClr>
            </a:solidFill>
            <a:ln w="5331" cap="flat">
              <a:noFill/>
              <a:prstDash val="solid"/>
              <a:miter/>
            </a:ln>
          </p:spPr>
          <p:txBody>
            <a:bodyPr rtlCol="0" anchor="ctr"/>
            <a:lstStyle/>
            <a:p>
              <a:endParaRPr lang="en-US"/>
            </a:p>
          </p:txBody>
        </p:sp>
        <p:sp>
          <p:nvSpPr>
            <p:cNvPr id="570" name="Freeform 569">
              <a:extLst>
                <a:ext uri="{FF2B5EF4-FFF2-40B4-BE49-F238E27FC236}">
                  <a16:creationId xmlns:a16="http://schemas.microsoft.com/office/drawing/2014/main" id="{0ADACCEE-7B19-2A8E-F178-B2240F1E51CC}"/>
                </a:ext>
              </a:extLst>
            </p:cNvPr>
            <p:cNvSpPr/>
            <p:nvPr userDrawn="1"/>
          </p:nvSpPr>
          <p:spPr>
            <a:xfrm>
              <a:off x="11366546" y="3282134"/>
              <a:ext cx="307173" cy="39951"/>
            </a:xfrm>
            <a:custGeom>
              <a:avLst/>
              <a:gdLst>
                <a:gd name="connsiteX0" fmla="*/ 66112 w 132101"/>
                <a:gd name="connsiteY0" fmla="*/ 17103 h 17181"/>
                <a:gd name="connsiteX1" fmla="*/ 13515 w 132101"/>
                <a:gd name="connsiteY1" fmla="*/ 17103 h 17181"/>
                <a:gd name="connsiteX2" fmla="*/ 150 w 132101"/>
                <a:gd name="connsiteY2" fmla="*/ 8207 h 17181"/>
                <a:gd name="connsiteX3" fmla="*/ 8568 w 132101"/>
                <a:gd name="connsiteY3" fmla="*/ 2584 h 17181"/>
                <a:gd name="connsiteX4" fmla="*/ 98004 w 132101"/>
                <a:gd name="connsiteY4" fmla="*/ 2584 h 17181"/>
                <a:gd name="connsiteX5" fmla="*/ 103107 w 132101"/>
                <a:gd name="connsiteY5" fmla="*/ 2354 h 17181"/>
                <a:gd name="connsiteX6" fmla="*/ 124191 w 132101"/>
                <a:gd name="connsiteY6" fmla="*/ 382 h 17181"/>
                <a:gd name="connsiteX7" fmla="*/ 128434 w 132101"/>
                <a:gd name="connsiteY7" fmla="*/ 2280 h 17181"/>
                <a:gd name="connsiteX8" fmla="*/ 131060 w 132101"/>
                <a:gd name="connsiteY8" fmla="*/ 7610 h 17181"/>
                <a:gd name="connsiteX9" fmla="*/ 124644 w 132101"/>
                <a:gd name="connsiteY9" fmla="*/ 17034 h 17181"/>
                <a:gd name="connsiteX10" fmla="*/ 66171 w 132101"/>
                <a:gd name="connsiteY10" fmla="*/ 17034 h 17181"/>
                <a:gd name="connsiteX11" fmla="*/ 66102 w 132101"/>
                <a:gd name="connsiteY11" fmla="*/ 17103 h 17181"/>
                <a:gd name="connsiteX12" fmla="*/ 66112 w 132101"/>
                <a:gd name="connsiteY12" fmla="*/ 17103 h 17181"/>
                <a:gd name="connsiteX13" fmla="*/ 123881 w 132101"/>
                <a:gd name="connsiteY13" fmla="*/ 13079 h 17181"/>
                <a:gd name="connsiteX14" fmla="*/ 128984 w 132101"/>
                <a:gd name="connsiteY14" fmla="*/ 11858 h 17181"/>
                <a:gd name="connsiteX15" fmla="*/ 127516 w 132101"/>
                <a:gd name="connsiteY15" fmla="*/ 8586 h 17181"/>
                <a:gd name="connsiteX16" fmla="*/ 115010 w 132101"/>
                <a:gd name="connsiteY16" fmla="*/ 4327 h 17181"/>
                <a:gd name="connsiteX17" fmla="*/ 9272 w 132101"/>
                <a:gd name="connsiteY17" fmla="*/ 4561 h 17181"/>
                <a:gd name="connsiteX18" fmla="*/ 2547 w 132101"/>
                <a:gd name="connsiteY18" fmla="*/ 8127 h 17181"/>
                <a:gd name="connsiteX19" fmla="*/ 9656 w 132101"/>
                <a:gd name="connsiteY19" fmla="*/ 13148 h 17181"/>
                <a:gd name="connsiteX20" fmla="*/ 66112 w 132101"/>
                <a:gd name="connsiteY20" fmla="*/ 13079 h 17181"/>
                <a:gd name="connsiteX21" fmla="*/ 123881 w 132101"/>
                <a:gd name="connsiteY21" fmla="*/ 13079 h 1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101" h="17181">
                  <a:moveTo>
                    <a:pt x="66112" y="17103"/>
                  </a:moveTo>
                  <a:cubicBezTo>
                    <a:pt x="48573" y="17103"/>
                    <a:pt x="31044" y="17178"/>
                    <a:pt x="13515" y="17103"/>
                  </a:cubicBezTo>
                  <a:cubicBezTo>
                    <a:pt x="-624" y="17034"/>
                    <a:pt x="1154" y="18852"/>
                    <a:pt x="150" y="8207"/>
                  </a:cubicBezTo>
                  <a:cubicBezTo>
                    <a:pt x="-394" y="2808"/>
                    <a:pt x="150" y="2584"/>
                    <a:pt x="8568" y="2584"/>
                  </a:cubicBezTo>
                  <a:lnTo>
                    <a:pt x="98004" y="2584"/>
                  </a:lnTo>
                  <a:cubicBezTo>
                    <a:pt x="99782" y="2584"/>
                    <a:pt x="102178" y="2962"/>
                    <a:pt x="103107" y="2354"/>
                  </a:cubicBezTo>
                  <a:cubicBezTo>
                    <a:pt x="109523" y="-1910"/>
                    <a:pt x="117167" y="1059"/>
                    <a:pt x="124191" y="382"/>
                  </a:cubicBezTo>
                  <a:cubicBezTo>
                    <a:pt x="125659" y="228"/>
                    <a:pt x="128744" y="308"/>
                    <a:pt x="128434" y="2280"/>
                  </a:cubicBezTo>
                  <a:cubicBezTo>
                    <a:pt x="128055" y="4417"/>
                    <a:pt x="129982" y="5851"/>
                    <a:pt x="131060" y="7610"/>
                  </a:cubicBezTo>
                  <a:cubicBezTo>
                    <a:pt x="133921" y="12327"/>
                    <a:pt x="130596" y="17034"/>
                    <a:pt x="124644" y="17034"/>
                  </a:cubicBezTo>
                  <a:lnTo>
                    <a:pt x="66171" y="17034"/>
                  </a:lnTo>
                  <a:lnTo>
                    <a:pt x="66102" y="17103"/>
                  </a:lnTo>
                  <a:lnTo>
                    <a:pt x="66112" y="17103"/>
                  </a:lnTo>
                  <a:close/>
                  <a:moveTo>
                    <a:pt x="123881" y="13079"/>
                  </a:moveTo>
                  <a:cubicBezTo>
                    <a:pt x="125659" y="13079"/>
                    <a:pt x="128125" y="13537"/>
                    <a:pt x="128984" y="11858"/>
                  </a:cubicBezTo>
                  <a:cubicBezTo>
                    <a:pt x="129603" y="10638"/>
                    <a:pt x="127516" y="9279"/>
                    <a:pt x="127516" y="8586"/>
                  </a:cubicBezTo>
                  <a:cubicBezTo>
                    <a:pt x="126897" y="1965"/>
                    <a:pt x="119873" y="4327"/>
                    <a:pt x="115010" y="4327"/>
                  </a:cubicBezTo>
                  <a:cubicBezTo>
                    <a:pt x="79787" y="4327"/>
                    <a:pt x="44564" y="4476"/>
                    <a:pt x="9272" y="4561"/>
                  </a:cubicBezTo>
                  <a:cubicBezTo>
                    <a:pt x="5482" y="4561"/>
                    <a:pt x="2322" y="4561"/>
                    <a:pt x="2547" y="8127"/>
                  </a:cubicBezTo>
                  <a:cubicBezTo>
                    <a:pt x="2701" y="11475"/>
                    <a:pt x="3860" y="13223"/>
                    <a:pt x="9656" y="13148"/>
                  </a:cubicBezTo>
                  <a:cubicBezTo>
                    <a:pt x="28493" y="12924"/>
                    <a:pt x="47271" y="13079"/>
                    <a:pt x="66112" y="13079"/>
                  </a:cubicBezTo>
                  <a:lnTo>
                    <a:pt x="123881" y="13079"/>
                  </a:lnTo>
                  <a:close/>
                </a:path>
              </a:pathLst>
            </a:custGeom>
            <a:solidFill>
              <a:srgbClr val="FFFFFF">
                <a:alpha val="30000"/>
              </a:srgbClr>
            </a:solidFill>
            <a:ln w="5331" cap="flat">
              <a:noFill/>
              <a:prstDash val="solid"/>
              <a:miter/>
            </a:ln>
          </p:spPr>
          <p:txBody>
            <a:bodyPr rtlCol="0" anchor="ctr"/>
            <a:lstStyle/>
            <a:p>
              <a:endParaRPr lang="en-US"/>
            </a:p>
          </p:txBody>
        </p:sp>
        <p:sp>
          <p:nvSpPr>
            <p:cNvPr id="571" name="Freeform 570">
              <a:extLst>
                <a:ext uri="{FF2B5EF4-FFF2-40B4-BE49-F238E27FC236}">
                  <a16:creationId xmlns:a16="http://schemas.microsoft.com/office/drawing/2014/main" id="{8ECAF35A-E7EA-B305-4E2D-BB1B53B072A2}"/>
                </a:ext>
              </a:extLst>
            </p:cNvPr>
            <p:cNvSpPr/>
            <p:nvPr userDrawn="1"/>
          </p:nvSpPr>
          <p:spPr>
            <a:xfrm>
              <a:off x="11282622" y="3291484"/>
              <a:ext cx="56660" cy="31480"/>
            </a:xfrm>
            <a:custGeom>
              <a:avLst/>
              <a:gdLst>
                <a:gd name="connsiteX0" fmla="*/ 23630 w 24367"/>
                <a:gd name="connsiteY0" fmla="*/ 2454 h 13538"/>
                <a:gd name="connsiteX1" fmla="*/ 21783 w 24367"/>
                <a:gd name="connsiteY1" fmla="*/ 23 h 13538"/>
                <a:gd name="connsiteX2" fmla="*/ 155 w 24367"/>
                <a:gd name="connsiteY2" fmla="*/ 855 h 13538"/>
                <a:gd name="connsiteX3" fmla="*/ 0 w 24367"/>
                <a:gd name="connsiteY3" fmla="*/ 11350 h 13538"/>
                <a:gd name="connsiteX4" fmla="*/ 22092 w 24367"/>
                <a:gd name="connsiteY4" fmla="*/ 12640 h 13538"/>
                <a:gd name="connsiteX5" fmla="*/ 23405 w 24367"/>
                <a:gd name="connsiteY5" fmla="*/ 3285 h 13538"/>
                <a:gd name="connsiteX6" fmla="*/ 23630 w 24367"/>
                <a:gd name="connsiteY6" fmla="*/ 2454 h 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67" h="13538">
                  <a:moveTo>
                    <a:pt x="23630" y="2454"/>
                  </a:moveTo>
                  <a:cubicBezTo>
                    <a:pt x="23630" y="1382"/>
                    <a:pt x="23560" y="-211"/>
                    <a:pt x="21783" y="23"/>
                  </a:cubicBezTo>
                  <a:cubicBezTo>
                    <a:pt x="14604" y="1009"/>
                    <a:pt x="7190" y="-824"/>
                    <a:pt x="155" y="855"/>
                  </a:cubicBezTo>
                  <a:cubicBezTo>
                    <a:pt x="155" y="4351"/>
                    <a:pt x="80" y="7848"/>
                    <a:pt x="0" y="11350"/>
                  </a:cubicBezTo>
                  <a:cubicBezTo>
                    <a:pt x="6950" y="14543"/>
                    <a:pt x="15287" y="13557"/>
                    <a:pt x="22092" y="12640"/>
                  </a:cubicBezTo>
                  <a:cubicBezTo>
                    <a:pt x="26645" y="12027"/>
                    <a:pt x="22866" y="6558"/>
                    <a:pt x="23405" y="3285"/>
                  </a:cubicBezTo>
                  <a:cubicBezTo>
                    <a:pt x="23405" y="2982"/>
                    <a:pt x="23560" y="2672"/>
                    <a:pt x="23630" y="2454"/>
                  </a:cubicBezTo>
                  <a:close/>
                </a:path>
              </a:pathLst>
            </a:custGeom>
            <a:solidFill>
              <a:srgbClr val="FFFFFF">
                <a:alpha val="30000"/>
              </a:srgbClr>
            </a:solidFill>
            <a:ln w="5331" cap="flat">
              <a:noFill/>
              <a:prstDash val="solid"/>
              <a:miter/>
            </a:ln>
          </p:spPr>
          <p:txBody>
            <a:bodyPr rtlCol="0" anchor="ctr"/>
            <a:lstStyle/>
            <a:p>
              <a:endParaRPr lang="en-US"/>
            </a:p>
          </p:txBody>
        </p:sp>
        <p:sp>
          <p:nvSpPr>
            <p:cNvPr id="572" name="Freeform 571">
              <a:extLst>
                <a:ext uri="{FF2B5EF4-FFF2-40B4-BE49-F238E27FC236}">
                  <a16:creationId xmlns:a16="http://schemas.microsoft.com/office/drawing/2014/main" id="{72640EDB-2EAD-F811-EE73-C6F49CA94DD2}"/>
                </a:ext>
              </a:extLst>
            </p:cNvPr>
            <p:cNvSpPr/>
            <p:nvPr userDrawn="1"/>
          </p:nvSpPr>
          <p:spPr>
            <a:xfrm>
              <a:off x="12193501" y="3277481"/>
              <a:ext cx="23179" cy="40104"/>
            </a:xfrm>
            <a:custGeom>
              <a:avLst/>
              <a:gdLst>
                <a:gd name="connsiteX0" fmla="*/ 5017 w 9968"/>
                <a:gd name="connsiteY0" fmla="*/ 17196 h 17247"/>
                <a:gd name="connsiteX1" fmla="*/ 9965 w 9968"/>
                <a:gd name="connsiteY1" fmla="*/ 11561 h 17247"/>
                <a:gd name="connsiteX2" fmla="*/ 4243 w 9968"/>
                <a:gd name="connsiteY2" fmla="*/ 0 h 17247"/>
                <a:gd name="connsiteX3" fmla="*/ 0 w 9968"/>
                <a:gd name="connsiteY3" fmla="*/ 6620 h 17247"/>
                <a:gd name="connsiteX4" fmla="*/ 5092 w 9968"/>
                <a:gd name="connsiteY4" fmla="*/ 17196 h 17247"/>
                <a:gd name="connsiteX5" fmla="*/ 5017 w 9968"/>
                <a:gd name="connsiteY5" fmla="*/ 17196 h 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 h="17247">
                  <a:moveTo>
                    <a:pt x="5017" y="17196"/>
                  </a:moveTo>
                  <a:cubicBezTo>
                    <a:pt x="7259" y="17196"/>
                    <a:pt x="9885" y="18182"/>
                    <a:pt x="9965" y="11561"/>
                  </a:cubicBezTo>
                  <a:cubicBezTo>
                    <a:pt x="10040" y="2441"/>
                    <a:pt x="8882" y="85"/>
                    <a:pt x="4243" y="0"/>
                  </a:cubicBezTo>
                  <a:cubicBezTo>
                    <a:pt x="384" y="0"/>
                    <a:pt x="0" y="682"/>
                    <a:pt x="0" y="6620"/>
                  </a:cubicBezTo>
                  <a:cubicBezTo>
                    <a:pt x="0" y="16129"/>
                    <a:pt x="539" y="17196"/>
                    <a:pt x="5092" y="17196"/>
                  </a:cubicBezTo>
                  <a:lnTo>
                    <a:pt x="5017" y="17196"/>
                  </a:lnTo>
                  <a:close/>
                </a:path>
              </a:pathLst>
            </a:custGeom>
            <a:solidFill>
              <a:srgbClr val="FFFFFF">
                <a:alpha val="30000"/>
              </a:srgbClr>
            </a:solidFill>
            <a:ln w="5331" cap="flat">
              <a:noFill/>
              <a:prstDash val="solid"/>
              <a:miter/>
            </a:ln>
          </p:spPr>
          <p:txBody>
            <a:bodyPr rtlCol="0" anchor="ctr"/>
            <a:lstStyle/>
            <a:p>
              <a:endParaRPr lang="en-US"/>
            </a:p>
          </p:txBody>
        </p:sp>
        <p:sp>
          <p:nvSpPr>
            <p:cNvPr id="573" name="Freeform 572">
              <a:extLst>
                <a:ext uri="{FF2B5EF4-FFF2-40B4-BE49-F238E27FC236}">
                  <a16:creationId xmlns:a16="http://schemas.microsoft.com/office/drawing/2014/main" id="{111C3F2E-0285-AA7A-7580-E0FE6261BE1D}"/>
                </a:ext>
              </a:extLst>
            </p:cNvPr>
            <p:cNvSpPr/>
            <p:nvPr userDrawn="1"/>
          </p:nvSpPr>
          <p:spPr>
            <a:xfrm>
              <a:off x="10977344" y="3289356"/>
              <a:ext cx="45008" cy="32966"/>
            </a:xfrm>
            <a:custGeom>
              <a:avLst/>
              <a:gdLst>
                <a:gd name="connsiteX0" fmla="*/ 10469 w 19356"/>
                <a:gd name="connsiteY0" fmla="*/ 0 h 14177"/>
                <a:gd name="connsiteX1" fmla="*/ 40 w 19356"/>
                <a:gd name="connsiteY1" fmla="*/ 5165 h 14177"/>
                <a:gd name="connsiteX2" fmla="*/ 14478 w 19356"/>
                <a:gd name="connsiteY2" fmla="*/ 14136 h 14177"/>
                <a:gd name="connsiteX3" fmla="*/ 19271 w 19356"/>
                <a:gd name="connsiteY3" fmla="*/ 8209 h 14177"/>
                <a:gd name="connsiteX4" fmla="*/ 10544 w 19356"/>
                <a:gd name="connsiteY4" fmla="*/ 75 h 14177"/>
                <a:gd name="connsiteX5" fmla="*/ 10469 w 19356"/>
                <a:gd name="connsiteY5" fmla="*/ 0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6" h="14177">
                  <a:moveTo>
                    <a:pt x="10469" y="0"/>
                  </a:moveTo>
                  <a:cubicBezTo>
                    <a:pt x="1049" y="155"/>
                    <a:pt x="-270" y="837"/>
                    <a:pt x="40" y="5165"/>
                  </a:cubicBezTo>
                  <a:cubicBezTo>
                    <a:pt x="573" y="13230"/>
                    <a:pt x="2281" y="14440"/>
                    <a:pt x="14478" y="14136"/>
                  </a:cubicBezTo>
                  <a:cubicBezTo>
                    <a:pt x="20189" y="13981"/>
                    <a:pt x="19346" y="10709"/>
                    <a:pt x="19271" y="8209"/>
                  </a:cubicBezTo>
                  <a:cubicBezTo>
                    <a:pt x="19116" y="1519"/>
                    <a:pt x="17270" y="-80"/>
                    <a:pt x="10544" y="75"/>
                  </a:cubicBezTo>
                  <a:lnTo>
                    <a:pt x="10469" y="0"/>
                  </a:lnTo>
                  <a:close/>
                </a:path>
              </a:pathLst>
            </a:custGeom>
            <a:solidFill>
              <a:srgbClr val="FFFFFF">
                <a:alpha val="30000"/>
              </a:srgbClr>
            </a:solidFill>
            <a:ln w="5331" cap="flat">
              <a:noFill/>
              <a:prstDash val="solid"/>
              <a:miter/>
            </a:ln>
          </p:spPr>
          <p:txBody>
            <a:bodyPr rtlCol="0" anchor="ctr"/>
            <a:lstStyle/>
            <a:p>
              <a:endParaRPr lang="en-US"/>
            </a:p>
          </p:txBody>
        </p:sp>
        <p:sp>
          <p:nvSpPr>
            <p:cNvPr id="574" name="Freeform 573">
              <a:extLst>
                <a:ext uri="{FF2B5EF4-FFF2-40B4-BE49-F238E27FC236}">
                  <a16:creationId xmlns:a16="http://schemas.microsoft.com/office/drawing/2014/main" id="{B6D92725-8D19-13DB-5540-6C589E5F1AD8}"/>
                </a:ext>
              </a:extLst>
            </p:cNvPr>
            <p:cNvSpPr/>
            <p:nvPr userDrawn="1"/>
          </p:nvSpPr>
          <p:spPr>
            <a:xfrm>
              <a:off x="11728320" y="3283346"/>
              <a:ext cx="54289" cy="28566"/>
            </a:xfrm>
            <a:custGeom>
              <a:avLst/>
              <a:gdLst>
                <a:gd name="connsiteX0" fmla="*/ 11 w 23347"/>
                <a:gd name="connsiteY0" fmla="*/ 8672 h 12285"/>
                <a:gd name="connsiteX1" fmla="*/ 5647 w 23347"/>
                <a:gd name="connsiteY1" fmla="*/ 12244 h 12285"/>
                <a:gd name="connsiteX2" fmla="*/ 9581 w 23347"/>
                <a:gd name="connsiteY2" fmla="*/ 12244 h 12285"/>
                <a:gd name="connsiteX3" fmla="*/ 19931 w 23347"/>
                <a:gd name="connsiteY3" fmla="*/ 0 h 12285"/>
                <a:gd name="connsiteX4" fmla="*/ 19157 w 23347"/>
                <a:gd name="connsiteY4" fmla="*/ 2052 h 12285"/>
                <a:gd name="connsiteX5" fmla="*/ 13291 w 23347"/>
                <a:gd name="connsiteY5" fmla="*/ 2052 h 12285"/>
                <a:gd name="connsiteX6" fmla="*/ 544 w 23347"/>
                <a:gd name="connsiteY6" fmla="*/ 8289 h 12285"/>
                <a:gd name="connsiteX7" fmla="*/ 0 w 23347"/>
                <a:gd name="connsiteY7" fmla="*/ 8592 h 12285"/>
                <a:gd name="connsiteX8" fmla="*/ 0 w 23347"/>
                <a:gd name="connsiteY8" fmla="*/ 8672 h 12285"/>
                <a:gd name="connsiteX9" fmla="*/ 11 w 23347"/>
                <a:gd name="connsiteY9" fmla="*/ 8672 h 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7" h="12285">
                  <a:moveTo>
                    <a:pt x="11" y="8672"/>
                  </a:moveTo>
                  <a:cubicBezTo>
                    <a:pt x="11" y="11183"/>
                    <a:pt x="1703" y="12548"/>
                    <a:pt x="5647" y="12244"/>
                  </a:cubicBezTo>
                  <a:cubicBezTo>
                    <a:pt x="6960" y="12169"/>
                    <a:pt x="8273" y="12244"/>
                    <a:pt x="9581" y="12244"/>
                  </a:cubicBezTo>
                  <a:cubicBezTo>
                    <a:pt x="23880" y="12244"/>
                    <a:pt x="26501" y="9200"/>
                    <a:pt x="19931" y="0"/>
                  </a:cubicBezTo>
                  <a:cubicBezTo>
                    <a:pt x="21938" y="1066"/>
                    <a:pt x="21089" y="1828"/>
                    <a:pt x="19157" y="2052"/>
                  </a:cubicBezTo>
                  <a:cubicBezTo>
                    <a:pt x="17224" y="2276"/>
                    <a:pt x="15223" y="2127"/>
                    <a:pt x="13291" y="2052"/>
                  </a:cubicBezTo>
                  <a:cubicBezTo>
                    <a:pt x="6341" y="2052"/>
                    <a:pt x="2098" y="4131"/>
                    <a:pt x="544" y="8289"/>
                  </a:cubicBezTo>
                  <a:cubicBezTo>
                    <a:pt x="544" y="8289"/>
                    <a:pt x="235" y="8438"/>
                    <a:pt x="0" y="8592"/>
                  </a:cubicBezTo>
                  <a:lnTo>
                    <a:pt x="0" y="8672"/>
                  </a:lnTo>
                  <a:lnTo>
                    <a:pt x="11" y="8672"/>
                  </a:lnTo>
                  <a:close/>
                </a:path>
              </a:pathLst>
            </a:custGeom>
            <a:solidFill>
              <a:srgbClr val="FFFFFF">
                <a:alpha val="30000"/>
              </a:srgbClr>
            </a:solidFill>
            <a:ln w="5331" cap="flat">
              <a:noFill/>
              <a:prstDash val="solid"/>
              <a:miter/>
            </a:ln>
          </p:spPr>
          <p:txBody>
            <a:bodyPr rtlCol="0" anchor="ctr"/>
            <a:lstStyle/>
            <a:p>
              <a:endParaRPr lang="en-US"/>
            </a:p>
          </p:txBody>
        </p:sp>
        <p:sp>
          <p:nvSpPr>
            <p:cNvPr id="575" name="Freeform 574">
              <a:extLst>
                <a:ext uri="{FF2B5EF4-FFF2-40B4-BE49-F238E27FC236}">
                  <a16:creationId xmlns:a16="http://schemas.microsoft.com/office/drawing/2014/main" id="{93584DA0-C333-ABF2-D48A-694986E73207}"/>
                </a:ext>
              </a:extLst>
            </p:cNvPr>
            <p:cNvSpPr/>
            <p:nvPr userDrawn="1"/>
          </p:nvSpPr>
          <p:spPr>
            <a:xfrm>
              <a:off x="11206343" y="3289022"/>
              <a:ext cx="45483" cy="28868"/>
            </a:xfrm>
            <a:custGeom>
              <a:avLst/>
              <a:gdLst>
                <a:gd name="connsiteX0" fmla="*/ 1569 w 19560"/>
                <a:gd name="connsiteY0" fmla="*/ 155 h 12415"/>
                <a:gd name="connsiteX1" fmla="*/ 1104 w 19560"/>
                <a:gd name="connsiteY1" fmla="*/ 7910 h 12415"/>
                <a:gd name="connsiteX2" fmla="*/ 11224 w 19560"/>
                <a:gd name="connsiteY2" fmla="*/ 10495 h 12415"/>
                <a:gd name="connsiteX3" fmla="*/ 19418 w 19560"/>
                <a:gd name="connsiteY3" fmla="*/ 9659 h 12415"/>
                <a:gd name="connsiteX4" fmla="*/ 16711 w 19560"/>
                <a:gd name="connsiteY4" fmla="*/ 0 h 12415"/>
                <a:gd name="connsiteX5" fmla="*/ 1569 w 19560"/>
                <a:gd name="connsiteY5" fmla="*/ 155 h 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0" h="12415">
                  <a:moveTo>
                    <a:pt x="1569" y="155"/>
                  </a:moveTo>
                  <a:cubicBezTo>
                    <a:pt x="565" y="2734"/>
                    <a:pt x="-1138" y="5245"/>
                    <a:pt x="1104" y="7910"/>
                  </a:cubicBezTo>
                  <a:cubicBezTo>
                    <a:pt x="4040" y="9882"/>
                    <a:pt x="9831" y="9131"/>
                    <a:pt x="11224" y="10495"/>
                  </a:cubicBezTo>
                  <a:cubicBezTo>
                    <a:pt x="15783" y="15127"/>
                    <a:pt x="16786" y="9962"/>
                    <a:pt x="19418" y="9659"/>
                  </a:cubicBezTo>
                  <a:cubicBezTo>
                    <a:pt x="19802" y="6231"/>
                    <a:pt x="19572" y="2969"/>
                    <a:pt x="16711" y="0"/>
                  </a:cubicBezTo>
                  <a:cubicBezTo>
                    <a:pt x="11694" y="0"/>
                    <a:pt x="6671" y="69"/>
                    <a:pt x="1569" y="155"/>
                  </a:cubicBezTo>
                  <a:close/>
                </a:path>
              </a:pathLst>
            </a:custGeom>
            <a:solidFill>
              <a:srgbClr val="FFFFFF">
                <a:alpha val="30000"/>
              </a:srgbClr>
            </a:solidFill>
            <a:ln w="5331" cap="flat">
              <a:noFill/>
              <a:prstDash val="solid"/>
              <a:miter/>
            </a:ln>
          </p:spPr>
          <p:txBody>
            <a:bodyPr rtlCol="0" anchor="ctr"/>
            <a:lstStyle/>
            <a:p>
              <a:endParaRPr lang="en-US"/>
            </a:p>
          </p:txBody>
        </p:sp>
        <p:sp>
          <p:nvSpPr>
            <p:cNvPr id="576" name="Freeform 575">
              <a:extLst>
                <a:ext uri="{FF2B5EF4-FFF2-40B4-BE49-F238E27FC236}">
                  <a16:creationId xmlns:a16="http://schemas.microsoft.com/office/drawing/2014/main" id="{4297C952-8B0A-EAA4-BBB0-3E535E8A7E92}"/>
                </a:ext>
              </a:extLst>
            </p:cNvPr>
            <p:cNvSpPr/>
            <p:nvPr userDrawn="1"/>
          </p:nvSpPr>
          <p:spPr>
            <a:xfrm>
              <a:off x="10862009" y="3287338"/>
              <a:ext cx="24783" cy="34463"/>
            </a:xfrm>
            <a:custGeom>
              <a:avLst/>
              <a:gdLst>
                <a:gd name="connsiteX0" fmla="*/ 10658 w 10658"/>
                <a:gd name="connsiteY0" fmla="*/ 8709 h 14821"/>
                <a:gd name="connsiteX1" fmla="*/ 4173 w 10658"/>
                <a:gd name="connsiteY1" fmla="*/ 724 h 14821"/>
                <a:gd name="connsiteX2" fmla="*/ 2396 w 10658"/>
                <a:gd name="connsiteY2" fmla="*/ 575 h 14821"/>
                <a:gd name="connsiteX3" fmla="*/ 2625 w 10658"/>
                <a:gd name="connsiteY3" fmla="*/ 13650 h 14821"/>
                <a:gd name="connsiteX4" fmla="*/ 7797 w 10658"/>
                <a:gd name="connsiteY4" fmla="*/ 13874 h 14821"/>
                <a:gd name="connsiteX5" fmla="*/ 10658 w 10658"/>
                <a:gd name="connsiteY5" fmla="*/ 8709 h 1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58" h="14821">
                  <a:moveTo>
                    <a:pt x="10658" y="8709"/>
                  </a:moveTo>
                  <a:cubicBezTo>
                    <a:pt x="6799" y="6657"/>
                    <a:pt x="12212" y="1337"/>
                    <a:pt x="4173" y="724"/>
                  </a:cubicBezTo>
                  <a:cubicBezTo>
                    <a:pt x="3709" y="724"/>
                    <a:pt x="3949" y="-800"/>
                    <a:pt x="2396" y="575"/>
                  </a:cubicBezTo>
                  <a:cubicBezTo>
                    <a:pt x="-2776" y="5138"/>
                    <a:pt x="1931" y="9402"/>
                    <a:pt x="2625" y="13650"/>
                  </a:cubicBezTo>
                  <a:cubicBezTo>
                    <a:pt x="2860" y="15094"/>
                    <a:pt x="6335" y="15244"/>
                    <a:pt x="7797" y="13874"/>
                  </a:cubicBezTo>
                  <a:cubicBezTo>
                    <a:pt x="9196" y="12509"/>
                    <a:pt x="9660" y="10612"/>
                    <a:pt x="10658" y="8709"/>
                  </a:cubicBezTo>
                  <a:close/>
                </a:path>
              </a:pathLst>
            </a:custGeom>
            <a:solidFill>
              <a:srgbClr val="FFFFFF">
                <a:alpha val="30000"/>
              </a:srgbClr>
            </a:solidFill>
            <a:ln w="5331" cap="flat">
              <a:noFill/>
              <a:prstDash val="solid"/>
              <a:miter/>
            </a:ln>
          </p:spPr>
          <p:txBody>
            <a:bodyPr rtlCol="0" anchor="ctr"/>
            <a:lstStyle/>
            <a:p>
              <a:endParaRPr lang="en-US"/>
            </a:p>
          </p:txBody>
        </p:sp>
        <p:sp>
          <p:nvSpPr>
            <p:cNvPr id="577" name="Freeform 576">
              <a:extLst>
                <a:ext uri="{FF2B5EF4-FFF2-40B4-BE49-F238E27FC236}">
                  <a16:creationId xmlns:a16="http://schemas.microsoft.com/office/drawing/2014/main" id="{74C5535E-CC56-5389-DCC6-3F01691EE3A1}"/>
                </a:ext>
              </a:extLst>
            </p:cNvPr>
            <p:cNvSpPr/>
            <p:nvPr userDrawn="1"/>
          </p:nvSpPr>
          <p:spPr>
            <a:xfrm>
              <a:off x="10676630" y="3290861"/>
              <a:ext cx="23609" cy="32652"/>
            </a:xfrm>
            <a:custGeom>
              <a:avLst/>
              <a:gdLst>
                <a:gd name="connsiteX0" fmla="*/ 75 w 10153"/>
                <a:gd name="connsiteY0" fmla="*/ 5685 h 14042"/>
                <a:gd name="connsiteX1" fmla="*/ 1313 w 10153"/>
                <a:gd name="connsiteY1" fmla="*/ 10477 h 14042"/>
                <a:gd name="connsiteX2" fmla="*/ 4553 w 10153"/>
                <a:gd name="connsiteY2" fmla="*/ 14043 h 14042"/>
                <a:gd name="connsiteX3" fmla="*/ 9885 w 10153"/>
                <a:gd name="connsiteY3" fmla="*/ 10312 h 14042"/>
                <a:gd name="connsiteX4" fmla="*/ 7259 w 10153"/>
                <a:gd name="connsiteY4" fmla="*/ 1266 h 14042"/>
                <a:gd name="connsiteX5" fmla="*/ 1623 w 10153"/>
                <a:gd name="connsiteY5" fmla="*/ 1415 h 14042"/>
                <a:gd name="connsiteX6" fmla="*/ 0 w 10153"/>
                <a:gd name="connsiteY6" fmla="*/ 5674 h 14042"/>
                <a:gd name="connsiteX7" fmla="*/ 75 w 10153"/>
                <a:gd name="connsiteY7" fmla="*/ 5674 h 14042"/>
                <a:gd name="connsiteX8" fmla="*/ 75 w 10153"/>
                <a:gd name="connsiteY8" fmla="*/ 5685 h 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 h="14042">
                  <a:moveTo>
                    <a:pt x="75" y="5685"/>
                  </a:moveTo>
                  <a:cubicBezTo>
                    <a:pt x="454" y="7284"/>
                    <a:pt x="918" y="8878"/>
                    <a:pt x="1313" y="10477"/>
                  </a:cubicBezTo>
                  <a:cubicBezTo>
                    <a:pt x="1623" y="12001"/>
                    <a:pt x="774" y="14043"/>
                    <a:pt x="4553" y="14043"/>
                  </a:cubicBezTo>
                  <a:cubicBezTo>
                    <a:pt x="8028" y="14043"/>
                    <a:pt x="9266" y="12145"/>
                    <a:pt x="9885" y="10312"/>
                  </a:cubicBezTo>
                  <a:cubicBezTo>
                    <a:pt x="10969" y="7119"/>
                    <a:pt x="8503" y="4235"/>
                    <a:pt x="7259" y="1266"/>
                  </a:cubicBezTo>
                  <a:cubicBezTo>
                    <a:pt x="6485" y="-488"/>
                    <a:pt x="3171" y="-402"/>
                    <a:pt x="1623" y="1415"/>
                  </a:cubicBezTo>
                  <a:cubicBezTo>
                    <a:pt x="619" y="2636"/>
                    <a:pt x="539" y="4235"/>
                    <a:pt x="0" y="5674"/>
                  </a:cubicBezTo>
                  <a:lnTo>
                    <a:pt x="75" y="5674"/>
                  </a:lnTo>
                  <a:lnTo>
                    <a:pt x="75" y="5685"/>
                  </a:lnTo>
                  <a:close/>
                </a:path>
              </a:pathLst>
            </a:custGeom>
            <a:solidFill>
              <a:srgbClr val="FFFFFF">
                <a:alpha val="30000"/>
              </a:srgbClr>
            </a:solidFill>
            <a:ln w="5331" cap="flat">
              <a:noFill/>
              <a:prstDash val="solid"/>
              <a:miter/>
            </a:ln>
          </p:spPr>
          <p:txBody>
            <a:bodyPr rtlCol="0" anchor="ctr"/>
            <a:lstStyle/>
            <a:p>
              <a:endParaRPr lang="en-US"/>
            </a:p>
          </p:txBody>
        </p:sp>
        <p:sp>
          <p:nvSpPr>
            <p:cNvPr id="578" name="Freeform 577">
              <a:extLst>
                <a:ext uri="{FF2B5EF4-FFF2-40B4-BE49-F238E27FC236}">
                  <a16:creationId xmlns:a16="http://schemas.microsoft.com/office/drawing/2014/main" id="{9A865FCF-D0B2-3C58-D70C-ADF20E734101}"/>
                </a:ext>
              </a:extLst>
            </p:cNvPr>
            <p:cNvSpPr/>
            <p:nvPr userDrawn="1"/>
          </p:nvSpPr>
          <p:spPr>
            <a:xfrm>
              <a:off x="11150450" y="3283360"/>
              <a:ext cx="20053" cy="36161"/>
            </a:xfrm>
            <a:custGeom>
              <a:avLst/>
              <a:gdLst>
                <a:gd name="connsiteX0" fmla="*/ 27 w 8624"/>
                <a:gd name="connsiteY0" fmla="*/ 7914 h 15551"/>
                <a:gd name="connsiteX1" fmla="*/ 1031 w 8624"/>
                <a:gd name="connsiteY1" fmla="*/ 12701 h 15551"/>
                <a:gd name="connsiteX2" fmla="*/ 4964 w 8624"/>
                <a:gd name="connsiteY2" fmla="*/ 15366 h 15551"/>
                <a:gd name="connsiteX3" fmla="*/ 7660 w 8624"/>
                <a:gd name="connsiteY3" fmla="*/ 13991 h 15551"/>
                <a:gd name="connsiteX4" fmla="*/ 5813 w 8624"/>
                <a:gd name="connsiteY4" fmla="*/ 532 h 15551"/>
                <a:gd name="connsiteX5" fmla="*/ 950 w 8624"/>
                <a:gd name="connsiteY5" fmla="*/ 1752 h 15551"/>
                <a:gd name="connsiteX6" fmla="*/ 22 w 8624"/>
                <a:gd name="connsiteY6" fmla="*/ 7829 h 15551"/>
                <a:gd name="connsiteX7" fmla="*/ 22 w 8624"/>
                <a:gd name="connsiteY7" fmla="*/ 7904 h 15551"/>
                <a:gd name="connsiteX8" fmla="*/ 27 w 8624"/>
                <a:gd name="connsiteY8" fmla="*/ 7914 h 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4" h="15551">
                  <a:moveTo>
                    <a:pt x="27" y="7914"/>
                  </a:moveTo>
                  <a:cubicBezTo>
                    <a:pt x="267" y="8980"/>
                    <a:pt x="806" y="10798"/>
                    <a:pt x="1031" y="12701"/>
                  </a:cubicBezTo>
                  <a:cubicBezTo>
                    <a:pt x="1185" y="14449"/>
                    <a:pt x="3657" y="14519"/>
                    <a:pt x="4964" y="15366"/>
                  </a:cubicBezTo>
                  <a:cubicBezTo>
                    <a:pt x="6043" y="16048"/>
                    <a:pt x="7051" y="14684"/>
                    <a:pt x="7660" y="13991"/>
                  </a:cubicBezTo>
                  <a:cubicBezTo>
                    <a:pt x="9592" y="12093"/>
                    <a:pt x="8439" y="1976"/>
                    <a:pt x="5813" y="532"/>
                  </a:cubicBezTo>
                  <a:cubicBezTo>
                    <a:pt x="3881" y="-454"/>
                    <a:pt x="1879" y="-81"/>
                    <a:pt x="950" y="1752"/>
                  </a:cubicBezTo>
                  <a:cubicBezTo>
                    <a:pt x="22" y="3416"/>
                    <a:pt x="-53" y="5169"/>
                    <a:pt x="22" y="7829"/>
                  </a:cubicBezTo>
                  <a:lnTo>
                    <a:pt x="22" y="7904"/>
                  </a:lnTo>
                  <a:lnTo>
                    <a:pt x="27" y="7914"/>
                  </a:lnTo>
                  <a:close/>
                </a:path>
              </a:pathLst>
            </a:custGeom>
            <a:solidFill>
              <a:srgbClr val="FFFFFF">
                <a:alpha val="30000"/>
              </a:srgbClr>
            </a:solidFill>
            <a:ln w="5331" cap="flat">
              <a:noFill/>
              <a:prstDash val="solid"/>
              <a:miter/>
            </a:ln>
          </p:spPr>
          <p:txBody>
            <a:bodyPr rtlCol="0" anchor="ctr"/>
            <a:lstStyle/>
            <a:p>
              <a:endParaRPr lang="en-US"/>
            </a:p>
          </p:txBody>
        </p:sp>
        <p:sp>
          <p:nvSpPr>
            <p:cNvPr id="579" name="Freeform 578">
              <a:extLst>
                <a:ext uri="{FF2B5EF4-FFF2-40B4-BE49-F238E27FC236}">
                  <a16:creationId xmlns:a16="http://schemas.microsoft.com/office/drawing/2014/main" id="{3569D1F8-AFEE-E43A-9129-86965DF88CA5}"/>
                </a:ext>
              </a:extLst>
            </p:cNvPr>
            <p:cNvSpPr/>
            <p:nvPr userDrawn="1"/>
          </p:nvSpPr>
          <p:spPr>
            <a:xfrm>
              <a:off x="11723383" y="3279100"/>
              <a:ext cx="54096" cy="24583"/>
            </a:xfrm>
            <a:custGeom>
              <a:avLst/>
              <a:gdLst>
                <a:gd name="connsiteX0" fmla="*/ 2171 w 23264"/>
                <a:gd name="connsiteY0" fmla="*/ 10498 h 10572"/>
                <a:gd name="connsiteX1" fmla="*/ 2710 w 23264"/>
                <a:gd name="connsiteY1" fmla="*/ 10194 h 10572"/>
                <a:gd name="connsiteX2" fmla="*/ 15456 w 23264"/>
                <a:gd name="connsiteY2" fmla="*/ 3963 h 10572"/>
                <a:gd name="connsiteX3" fmla="*/ 21322 w 23264"/>
                <a:gd name="connsiteY3" fmla="*/ 3963 h 10572"/>
                <a:gd name="connsiteX4" fmla="*/ 22096 w 23264"/>
                <a:gd name="connsiteY4" fmla="*/ 1905 h 10572"/>
                <a:gd name="connsiteX5" fmla="*/ 18696 w 23264"/>
                <a:gd name="connsiteY5" fmla="*/ 8 h 10572"/>
                <a:gd name="connsiteX6" fmla="*/ 10897 w 23264"/>
                <a:gd name="connsiteY6" fmla="*/ 8 h 10572"/>
                <a:gd name="connsiteX7" fmla="*/ 2101 w 23264"/>
                <a:gd name="connsiteY7" fmla="*/ 10572 h 10572"/>
                <a:gd name="connsiteX8" fmla="*/ 2171 w 23264"/>
                <a:gd name="connsiteY8" fmla="*/ 10498 h 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 h="10572">
                  <a:moveTo>
                    <a:pt x="2171" y="10498"/>
                  </a:moveTo>
                  <a:cubicBezTo>
                    <a:pt x="2171" y="10498"/>
                    <a:pt x="2635" y="10349"/>
                    <a:pt x="2710" y="10194"/>
                  </a:cubicBezTo>
                  <a:cubicBezTo>
                    <a:pt x="4257" y="5983"/>
                    <a:pt x="8501" y="3910"/>
                    <a:pt x="15456" y="3963"/>
                  </a:cubicBezTo>
                  <a:cubicBezTo>
                    <a:pt x="17388" y="3963"/>
                    <a:pt x="19390" y="4112"/>
                    <a:pt x="21322" y="3963"/>
                  </a:cubicBezTo>
                  <a:cubicBezTo>
                    <a:pt x="23323" y="3739"/>
                    <a:pt x="24097" y="3046"/>
                    <a:pt x="22096" y="1905"/>
                  </a:cubicBezTo>
                  <a:cubicBezTo>
                    <a:pt x="22021" y="381"/>
                    <a:pt x="20713" y="-67"/>
                    <a:pt x="18696" y="8"/>
                  </a:cubicBezTo>
                  <a:lnTo>
                    <a:pt x="10897" y="8"/>
                  </a:lnTo>
                  <a:cubicBezTo>
                    <a:pt x="393" y="8"/>
                    <a:pt x="-2468" y="3430"/>
                    <a:pt x="2101" y="10572"/>
                  </a:cubicBezTo>
                  <a:lnTo>
                    <a:pt x="2171" y="10498"/>
                  </a:lnTo>
                  <a:close/>
                </a:path>
              </a:pathLst>
            </a:custGeom>
            <a:solidFill>
              <a:srgbClr val="FFFFFF">
                <a:alpha val="30000"/>
              </a:srgbClr>
            </a:solidFill>
            <a:ln w="5331" cap="flat">
              <a:noFill/>
              <a:prstDash val="solid"/>
              <a:miter/>
            </a:ln>
          </p:spPr>
          <p:txBody>
            <a:bodyPr rtlCol="0" anchor="ctr"/>
            <a:lstStyle/>
            <a:p>
              <a:endParaRPr lang="en-US"/>
            </a:p>
          </p:txBody>
        </p:sp>
        <p:sp>
          <p:nvSpPr>
            <p:cNvPr id="580" name="Freeform 579">
              <a:extLst>
                <a:ext uri="{FF2B5EF4-FFF2-40B4-BE49-F238E27FC236}">
                  <a16:creationId xmlns:a16="http://schemas.microsoft.com/office/drawing/2014/main" id="{7AB29E24-435F-04AD-5552-D5933C22C368}"/>
                </a:ext>
              </a:extLst>
            </p:cNvPr>
            <p:cNvSpPr/>
            <p:nvPr userDrawn="1"/>
          </p:nvSpPr>
          <p:spPr>
            <a:xfrm>
              <a:off x="11282224" y="3297153"/>
              <a:ext cx="65394" cy="29175"/>
            </a:xfrm>
            <a:custGeom>
              <a:avLst/>
              <a:gdLst>
                <a:gd name="connsiteX0" fmla="*/ 23795 w 28123"/>
                <a:gd name="connsiteY0" fmla="*/ 0 h 12547"/>
                <a:gd name="connsiteX1" fmla="*/ 23565 w 28123"/>
                <a:gd name="connsiteY1" fmla="*/ 837 h 12547"/>
                <a:gd name="connsiteX2" fmla="*/ 22252 w 28123"/>
                <a:gd name="connsiteY2" fmla="*/ 10192 h 12547"/>
                <a:gd name="connsiteX3" fmla="*/ 160 w 28123"/>
                <a:gd name="connsiteY3" fmla="*/ 8896 h 12547"/>
                <a:gd name="connsiteX4" fmla="*/ 4718 w 28123"/>
                <a:gd name="connsiteY4" fmla="*/ 12398 h 12547"/>
                <a:gd name="connsiteX5" fmla="*/ 21633 w 28123"/>
                <a:gd name="connsiteY5" fmla="*/ 12548 h 12547"/>
                <a:gd name="connsiteX6" fmla="*/ 27499 w 28123"/>
                <a:gd name="connsiteY6" fmla="*/ 9813 h 12547"/>
                <a:gd name="connsiteX7" fmla="*/ 23864 w 28123"/>
                <a:gd name="connsiteY7" fmla="*/ 0 h 12547"/>
                <a:gd name="connsiteX8" fmla="*/ 23795 w 28123"/>
                <a:gd name="connsiteY8" fmla="*/ 0 h 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23" h="12547">
                  <a:moveTo>
                    <a:pt x="23795" y="0"/>
                  </a:moveTo>
                  <a:cubicBezTo>
                    <a:pt x="23795" y="0"/>
                    <a:pt x="23565" y="613"/>
                    <a:pt x="23565" y="837"/>
                  </a:cubicBezTo>
                  <a:cubicBezTo>
                    <a:pt x="23021" y="4099"/>
                    <a:pt x="26811" y="9499"/>
                    <a:pt x="22252" y="10192"/>
                  </a:cubicBezTo>
                  <a:cubicBezTo>
                    <a:pt x="15458" y="11178"/>
                    <a:pt x="7115" y="12089"/>
                    <a:pt x="160" y="8896"/>
                  </a:cubicBezTo>
                  <a:cubicBezTo>
                    <a:pt x="-529" y="11412"/>
                    <a:pt x="1009" y="12398"/>
                    <a:pt x="4718" y="12398"/>
                  </a:cubicBezTo>
                  <a:cubicBezTo>
                    <a:pt x="10355" y="12398"/>
                    <a:pt x="15997" y="12548"/>
                    <a:pt x="21633" y="12548"/>
                  </a:cubicBezTo>
                  <a:cubicBezTo>
                    <a:pt x="24339" y="12548"/>
                    <a:pt x="27275" y="11940"/>
                    <a:pt x="27499" y="9813"/>
                  </a:cubicBezTo>
                  <a:cubicBezTo>
                    <a:pt x="27814" y="6386"/>
                    <a:pt x="29971" y="2361"/>
                    <a:pt x="23864" y="0"/>
                  </a:cubicBezTo>
                  <a:lnTo>
                    <a:pt x="23795" y="0"/>
                  </a:lnTo>
                  <a:close/>
                </a:path>
              </a:pathLst>
            </a:custGeom>
            <a:solidFill>
              <a:srgbClr val="FFFFFF">
                <a:alpha val="30000"/>
              </a:srgbClr>
            </a:solidFill>
            <a:ln w="5331" cap="flat">
              <a:noFill/>
              <a:prstDash val="solid"/>
              <a:miter/>
            </a:ln>
          </p:spPr>
          <p:txBody>
            <a:bodyPr rtlCol="0" anchor="ctr"/>
            <a:lstStyle/>
            <a:p>
              <a:endParaRPr lang="en-US"/>
            </a:p>
          </p:txBody>
        </p:sp>
        <p:sp>
          <p:nvSpPr>
            <p:cNvPr id="581" name="Freeform 580">
              <a:extLst>
                <a:ext uri="{FF2B5EF4-FFF2-40B4-BE49-F238E27FC236}">
                  <a16:creationId xmlns:a16="http://schemas.microsoft.com/office/drawing/2014/main" id="{D5DF1077-8051-352F-D4AA-0013AF9F3A62}"/>
                </a:ext>
              </a:extLst>
            </p:cNvPr>
            <p:cNvSpPr/>
            <p:nvPr userDrawn="1"/>
          </p:nvSpPr>
          <p:spPr>
            <a:xfrm>
              <a:off x="11093929" y="3289531"/>
              <a:ext cx="17170" cy="31850"/>
            </a:xfrm>
            <a:custGeom>
              <a:avLst/>
              <a:gdLst>
                <a:gd name="connsiteX0" fmla="*/ 11 w 7384"/>
                <a:gd name="connsiteY0" fmla="*/ 4956 h 13697"/>
                <a:gd name="connsiteX1" fmla="*/ 785 w 7384"/>
                <a:gd name="connsiteY1" fmla="*/ 11800 h 13697"/>
                <a:gd name="connsiteX2" fmla="*/ 2792 w 7384"/>
                <a:gd name="connsiteY2" fmla="*/ 13698 h 13697"/>
                <a:gd name="connsiteX3" fmla="*/ 5722 w 7384"/>
                <a:gd name="connsiteY3" fmla="*/ 12339 h 13697"/>
                <a:gd name="connsiteX4" fmla="*/ 5103 w 7384"/>
                <a:gd name="connsiteY4" fmla="*/ 1236 h 13697"/>
                <a:gd name="connsiteX5" fmla="*/ 2706 w 7384"/>
                <a:gd name="connsiteY5" fmla="*/ 15 h 13697"/>
                <a:gd name="connsiteX6" fmla="*/ 464 w 7384"/>
                <a:gd name="connsiteY6" fmla="*/ 1763 h 13697"/>
                <a:gd name="connsiteX7" fmla="*/ 0 w 7384"/>
                <a:gd name="connsiteY7" fmla="*/ 5025 h 13697"/>
                <a:gd name="connsiteX8" fmla="*/ 0 w 7384"/>
                <a:gd name="connsiteY8" fmla="*/ 4956 h 13697"/>
                <a:gd name="connsiteX9" fmla="*/ 11 w 7384"/>
                <a:gd name="connsiteY9" fmla="*/ 4956 h 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4" h="13697">
                  <a:moveTo>
                    <a:pt x="11" y="4956"/>
                  </a:moveTo>
                  <a:cubicBezTo>
                    <a:pt x="320" y="7691"/>
                    <a:pt x="475" y="9743"/>
                    <a:pt x="785" y="11800"/>
                  </a:cubicBezTo>
                  <a:cubicBezTo>
                    <a:pt x="939" y="12632"/>
                    <a:pt x="939" y="13698"/>
                    <a:pt x="2792" y="13698"/>
                  </a:cubicBezTo>
                  <a:cubicBezTo>
                    <a:pt x="4254" y="13698"/>
                    <a:pt x="4959" y="13090"/>
                    <a:pt x="5722" y="12339"/>
                  </a:cubicBezTo>
                  <a:cubicBezTo>
                    <a:pt x="9512" y="8533"/>
                    <a:pt x="5722" y="4887"/>
                    <a:pt x="5103" y="1236"/>
                  </a:cubicBezTo>
                  <a:cubicBezTo>
                    <a:pt x="4948" y="473"/>
                    <a:pt x="3790" y="95"/>
                    <a:pt x="2706" y="15"/>
                  </a:cubicBezTo>
                  <a:cubicBezTo>
                    <a:pt x="774" y="-140"/>
                    <a:pt x="705" y="932"/>
                    <a:pt x="464" y="1763"/>
                  </a:cubicBezTo>
                  <a:cubicBezTo>
                    <a:pt x="155" y="3053"/>
                    <a:pt x="85" y="4418"/>
                    <a:pt x="0" y="5025"/>
                  </a:cubicBezTo>
                  <a:lnTo>
                    <a:pt x="0" y="4956"/>
                  </a:lnTo>
                  <a:lnTo>
                    <a:pt x="11" y="4956"/>
                  </a:lnTo>
                  <a:close/>
                </a:path>
              </a:pathLst>
            </a:custGeom>
            <a:solidFill>
              <a:srgbClr val="FFFFFF">
                <a:alpha val="30000"/>
              </a:srgbClr>
            </a:solidFill>
            <a:ln w="5331" cap="flat">
              <a:noFill/>
              <a:prstDash val="solid"/>
              <a:miter/>
            </a:ln>
          </p:spPr>
          <p:txBody>
            <a:bodyPr rtlCol="0" anchor="ctr"/>
            <a:lstStyle/>
            <a:p>
              <a:endParaRPr lang="en-US"/>
            </a:p>
          </p:txBody>
        </p:sp>
        <p:sp>
          <p:nvSpPr>
            <p:cNvPr id="582" name="Freeform 581">
              <a:extLst>
                <a:ext uri="{FF2B5EF4-FFF2-40B4-BE49-F238E27FC236}">
                  <a16:creationId xmlns:a16="http://schemas.microsoft.com/office/drawing/2014/main" id="{73EDD369-7550-843B-EE53-2D7ACD422C6B}"/>
                </a:ext>
              </a:extLst>
            </p:cNvPr>
            <p:cNvSpPr/>
            <p:nvPr userDrawn="1"/>
          </p:nvSpPr>
          <p:spPr>
            <a:xfrm>
              <a:off x="11208236" y="3307664"/>
              <a:ext cx="44257" cy="15317"/>
            </a:xfrm>
            <a:custGeom>
              <a:avLst/>
              <a:gdLst>
                <a:gd name="connsiteX0" fmla="*/ 18640 w 19033"/>
                <a:gd name="connsiteY0" fmla="*/ 1738 h 6587"/>
                <a:gd name="connsiteX1" fmla="*/ 10447 w 19033"/>
                <a:gd name="connsiteY1" fmla="*/ 2580 h 6587"/>
                <a:gd name="connsiteX2" fmla="*/ 338 w 19033"/>
                <a:gd name="connsiteY2" fmla="*/ 0 h 6587"/>
                <a:gd name="connsiteX3" fmla="*/ 2580 w 19033"/>
                <a:gd name="connsiteY3" fmla="*/ 5773 h 6587"/>
                <a:gd name="connsiteX4" fmla="*/ 17258 w 19033"/>
                <a:gd name="connsiteY4" fmla="*/ 5773 h 6587"/>
                <a:gd name="connsiteX5" fmla="*/ 18640 w 19033"/>
                <a:gd name="connsiteY5" fmla="*/ 1818 h 6587"/>
                <a:gd name="connsiteX6" fmla="*/ 18640 w 19033"/>
                <a:gd name="connsiteY6" fmla="*/ 1738 h 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33" h="6587">
                  <a:moveTo>
                    <a:pt x="18640" y="1738"/>
                  </a:moveTo>
                  <a:cubicBezTo>
                    <a:pt x="16014" y="2041"/>
                    <a:pt x="15016" y="7206"/>
                    <a:pt x="10447" y="2580"/>
                  </a:cubicBezTo>
                  <a:cubicBezTo>
                    <a:pt x="9065" y="1210"/>
                    <a:pt x="3268" y="1903"/>
                    <a:pt x="338" y="0"/>
                  </a:cubicBezTo>
                  <a:cubicBezTo>
                    <a:pt x="407" y="2052"/>
                    <a:pt x="-1365" y="5096"/>
                    <a:pt x="2580" y="5773"/>
                  </a:cubicBezTo>
                  <a:cubicBezTo>
                    <a:pt x="7218" y="6540"/>
                    <a:pt x="12465" y="7137"/>
                    <a:pt x="17258" y="5773"/>
                  </a:cubicBezTo>
                  <a:cubicBezTo>
                    <a:pt x="19494" y="5096"/>
                    <a:pt x="19185" y="3347"/>
                    <a:pt x="18640" y="1818"/>
                  </a:cubicBezTo>
                  <a:lnTo>
                    <a:pt x="18640" y="1738"/>
                  </a:lnTo>
                  <a:close/>
                </a:path>
              </a:pathLst>
            </a:custGeom>
            <a:solidFill>
              <a:srgbClr val="FFFFFF">
                <a:alpha val="30000"/>
              </a:srgbClr>
            </a:solidFill>
            <a:ln w="5331" cap="flat">
              <a:noFill/>
              <a:prstDash val="solid"/>
              <a:miter/>
            </a:ln>
          </p:spPr>
          <p:txBody>
            <a:bodyPr rtlCol="0" anchor="ctr"/>
            <a:lstStyle/>
            <a:p>
              <a:endParaRPr lang="en-US"/>
            </a:p>
          </p:txBody>
        </p:sp>
        <p:sp>
          <p:nvSpPr>
            <p:cNvPr id="583" name="Freeform 582">
              <a:extLst>
                <a:ext uri="{FF2B5EF4-FFF2-40B4-BE49-F238E27FC236}">
                  <a16:creationId xmlns:a16="http://schemas.microsoft.com/office/drawing/2014/main" id="{5A16AD32-0DDD-3D0B-D861-13D6A705D10A}"/>
                </a:ext>
              </a:extLst>
            </p:cNvPr>
            <p:cNvSpPr/>
            <p:nvPr userDrawn="1"/>
          </p:nvSpPr>
          <p:spPr>
            <a:xfrm>
              <a:off x="11210026" y="3283043"/>
              <a:ext cx="35198" cy="6311"/>
            </a:xfrm>
            <a:custGeom>
              <a:avLst/>
              <a:gdLst>
                <a:gd name="connsiteX0" fmla="*/ 0 w 15137"/>
                <a:gd name="connsiteY0" fmla="*/ 2715 h 2714"/>
                <a:gd name="connsiteX1" fmla="*/ 15137 w 15137"/>
                <a:gd name="connsiteY1" fmla="*/ 2560 h 2714"/>
                <a:gd name="connsiteX2" fmla="*/ 14673 w 15137"/>
                <a:gd name="connsiteY2" fmla="*/ 508 h 2714"/>
                <a:gd name="connsiteX3" fmla="*/ 544 w 15137"/>
                <a:gd name="connsiteY3" fmla="*/ 1036 h 2714"/>
                <a:gd name="connsiteX4" fmla="*/ 80 w 15137"/>
                <a:gd name="connsiteY4" fmla="*/ 2704 h 2714"/>
                <a:gd name="connsiteX5" fmla="*/ 5 w 15137"/>
                <a:gd name="connsiteY5" fmla="*/ 2704 h 2714"/>
                <a:gd name="connsiteX6" fmla="*/ 0 w 15137"/>
                <a:gd name="connsiteY6" fmla="*/ 2715 h 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7" h="2714">
                  <a:moveTo>
                    <a:pt x="0" y="2715"/>
                  </a:moveTo>
                  <a:cubicBezTo>
                    <a:pt x="5017" y="2715"/>
                    <a:pt x="10035" y="2640"/>
                    <a:pt x="15137" y="2560"/>
                  </a:cubicBezTo>
                  <a:cubicBezTo>
                    <a:pt x="14983" y="1878"/>
                    <a:pt x="14983" y="508"/>
                    <a:pt x="14673" y="508"/>
                  </a:cubicBezTo>
                  <a:cubicBezTo>
                    <a:pt x="9880" y="50"/>
                    <a:pt x="5097" y="-563"/>
                    <a:pt x="544" y="1036"/>
                  </a:cubicBezTo>
                  <a:cubicBezTo>
                    <a:pt x="80" y="1185"/>
                    <a:pt x="235" y="2102"/>
                    <a:pt x="80" y="2704"/>
                  </a:cubicBezTo>
                  <a:lnTo>
                    <a:pt x="5" y="2704"/>
                  </a:lnTo>
                  <a:lnTo>
                    <a:pt x="0" y="2715"/>
                  </a:lnTo>
                  <a:close/>
                </a:path>
              </a:pathLst>
            </a:custGeom>
            <a:solidFill>
              <a:srgbClr val="FFFFFF">
                <a:alpha val="30000"/>
              </a:srgbClr>
            </a:solidFill>
            <a:ln w="5331" cap="flat">
              <a:noFill/>
              <a:prstDash val="solid"/>
              <a:miter/>
            </a:ln>
          </p:spPr>
          <p:txBody>
            <a:bodyPr rtlCol="0" anchor="ctr"/>
            <a:lstStyle/>
            <a:p>
              <a:endParaRPr lang="en-US"/>
            </a:p>
          </p:txBody>
        </p:sp>
        <p:sp>
          <p:nvSpPr>
            <p:cNvPr id="584" name="Freeform 583">
              <a:extLst>
                <a:ext uri="{FF2B5EF4-FFF2-40B4-BE49-F238E27FC236}">
                  <a16:creationId xmlns:a16="http://schemas.microsoft.com/office/drawing/2014/main" id="{63967C02-CDF0-1CA8-3EF0-A7F4F9827DDE}"/>
                </a:ext>
              </a:extLst>
            </p:cNvPr>
            <p:cNvSpPr/>
            <p:nvPr userDrawn="1"/>
          </p:nvSpPr>
          <p:spPr>
            <a:xfrm>
              <a:off x="11272625" y="3293458"/>
              <a:ext cx="10020" cy="24404"/>
            </a:xfrm>
            <a:custGeom>
              <a:avLst/>
              <a:gdLst>
                <a:gd name="connsiteX0" fmla="*/ 4155 w 4309"/>
                <a:gd name="connsiteY0" fmla="*/ 10495 h 10495"/>
                <a:gd name="connsiteX1" fmla="*/ 4310 w 4309"/>
                <a:gd name="connsiteY1" fmla="*/ 0 h 10495"/>
                <a:gd name="connsiteX2" fmla="*/ 4155 w 4309"/>
                <a:gd name="connsiteY2" fmla="*/ 10495 h 10495"/>
              </a:gdLst>
              <a:ahLst/>
              <a:cxnLst>
                <a:cxn ang="0">
                  <a:pos x="connsiteX0" y="connsiteY0"/>
                </a:cxn>
                <a:cxn ang="0">
                  <a:pos x="connsiteX1" y="connsiteY1"/>
                </a:cxn>
                <a:cxn ang="0">
                  <a:pos x="connsiteX2" y="connsiteY2"/>
                </a:cxn>
              </a:cxnLst>
              <a:rect l="l" t="t" r="r" b="b"/>
              <a:pathLst>
                <a:path w="4309" h="10495">
                  <a:moveTo>
                    <a:pt x="4155" y="10495"/>
                  </a:moveTo>
                  <a:cubicBezTo>
                    <a:pt x="4155" y="6999"/>
                    <a:pt x="4240" y="3502"/>
                    <a:pt x="4310" y="0"/>
                  </a:cubicBezTo>
                  <a:cubicBezTo>
                    <a:pt x="-1332" y="1754"/>
                    <a:pt x="-1487" y="7372"/>
                    <a:pt x="4155" y="10495"/>
                  </a:cubicBezTo>
                  <a:close/>
                </a:path>
              </a:pathLst>
            </a:custGeom>
            <a:solidFill>
              <a:srgbClr val="FFFFFF">
                <a:alpha val="30000"/>
              </a:srgbClr>
            </a:solidFill>
            <a:ln w="5331" cap="flat">
              <a:noFill/>
              <a:prstDash val="solid"/>
              <a:miter/>
            </a:ln>
          </p:spPr>
          <p:txBody>
            <a:bodyPr rtlCol="0" anchor="ctr"/>
            <a:lstStyle/>
            <a:p>
              <a:endParaRPr lang="en-US"/>
            </a:p>
          </p:txBody>
        </p:sp>
        <p:sp>
          <p:nvSpPr>
            <p:cNvPr id="585" name="Freeform 584">
              <a:extLst>
                <a:ext uri="{FF2B5EF4-FFF2-40B4-BE49-F238E27FC236}">
                  <a16:creationId xmlns:a16="http://schemas.microsoft.com/office/drawing/2014/main" id="{B7E6BE44-8533-1A5A-29FB-DDBFEFB0D79D}"/>
                </a:ext>
              </a:extLst>
            </p:cNvPr>
            <p:cNvSpPr/>
            <p:nvPr userDrawn="1"/>
          </p:nvSpPr>
          <p:spPr>
            <a:xfrm>
              <a:off x="11372292" y="3291382"/>
              <a:ext cx="294296" cy="21476"/>
            </a:xfrm>
            <a:custGeom>
              <a:avLst/>
              <a:gdLst>
                <a:gd name="connsiteX0" fmla="*/ 63577 w 126563"/>
                <a:gd name="connsiteY0" fmla="*/ 9165 h 9236"/>
                <a:gd name="connsiteX1" fmla="*/ 121346 w 126563"/>
                <a:gd name="connsiteY1" fmla="*/ 9165 h 9236"/>
                <a:gd name="connsiteX2" fmla="*/ 126449 w 126563"/>
                <a:gd name="connsiteY2" fmla="*/ 7945 h 9236"/>
                <a:gd name="connsiteX3" fmla="*/ 124981 w 126563"/>
                <a:gd name="connsiteY3" fmla="*/ 4667 h 9236"/>
                <a:gd name="connsiteX4" fmla="*/ 112470 w 126563"/>
                <a:gd name="connsiteY4" fmla="*/ 408 h 9236"/>
                <a:gd name="connsiteX5" fmla="*/ 6737 w 126563"/>
                <a:gd name="connsiteY5" fmla="*/ 642 h 9236"/>
                <a:gd name="connsiteX6" fmla="*/ 12 w 126563"/>
                <a:gd name="connsiteY6" fmla="*/ 4213 h 9236"/>
                <a:gd name="connsiteX7" fmla="*/ 7116 w 126563"/>
                <a:gd name="connsiteY7" fmla="*/ 9235 h 9236"/>
                <a:gd name="connsiteX8" fmla="*/ 63577 w 126563"/>
                <a:gd name="connsiteY8" fmla="*/ 9165 h 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3" h="9236">
                  <a:moveTo>
                    <a:pt x="63577" y="9165"/>
                  </a:moveTo>
                  <a:lnTo>
                    <a:pt x="121346" y="9165"/>
                  </a:lnTo>
                  <a:cubicBezTo>
                    <a:pt x="123118" y="9165"/>
                    <a:pt x="125590" y="9618"/>
                    <a:pt x="126449" y="7945"/>
                  </a:cubicBezTo>
                  <a:cubicBezTo>
                    <a:pt x="127068" y="6724"/>
                    <a:pt x="124981" y="5359"/>
                    <a:pt x="124981" y="4667"/>
                  </a:cubicBezTo>
                  <a:cubicBezTo>
                    <a:pt x="124362" y="-1948"/>
                    <a:pt x="117338" y="408"/>
                    <a:pt x="112470" y="408"/>
                  </a:cubicBezTo>
                  <a:cubicBezTo>
                    <a:pt x="77252" y="408"/>
                    <a:pt x="42029" y="562"/>
                    <a:pt x="6737" y="642"/>
                  </a:cubicBezTo>
                  <a:cubicBezTo>
                    <a:pt x="2948" y="642"/>
                    <a:pt x="-218" y="642"/>
                    <a:pt x="12" y="4213"/>
                  </a:cubicBezTo>
                  <a:cubicBezTo>
                    <a:pt x="167" y="7556"/>
                    <a:pt x="1325" y="9304"/>
                    <a:pt x="7116" y="9235"/>
                  </a:cubicBezTo>
                  <a:cubicBezTo>
                    <a:pt x="25969" y="9000"/>
                    <a:pt x="44736" y="9165"/>
                    <a:pt x="63577" y="9165"/>
                  </a:cubicBezTo>
                  <a:close/>
                </a:path>
              </a:pathLst>
            </a:custGeom>
            <a:solidFill>
              <a:srgbClr val="FFFFFF">
                <a:alpha val="30000"/>
              </a:srgbClr>
            </a:solidFill>
            <a:ln w="5331" cap="flat">
              <a:noFill/>
              <a:prstDash val="solid"/>
              <a:miter/>
            </a:ln>
          </p:spPr>
          <p:txBody>
            <a:bodyPr rtlCol="0" anchor="ctr"/>
            <a:lstStyle/>
            <a:p>
              <a:endParaRPr lang="en-US"/>
            </a:p>
          </p:txBody>
        </p:sp>
        <p:sp>
          <p:nvSpPr>
            <p:cNvPr id="586" name="Freeform 585">
              <a:extLst>
                <a:ext uri="{FF2B5EF4-FFF2-40B4-BE49-F238E27FC236}">
                  <a16:creationId xmlns:a16="http://schemas.microsoft.com/office/drawing/2014/main" id="{8D35D9DD-072B-6354-BD37-1C20325BF91A}"/>
                </a:ext>
              </a:extLst>
            </p:cNvPr>
            <p:cNvSpPr/>
            <p:nvPr userDrawn="1"/>
          </p:nvSpPr>
          <p:spPr>
            <a:xfrm>
              <a:off x="9177317" y="3646722"/>
              <a:ext cx="130209" cy="15314"/>
            </a:xfrm>
            <a:custGeom>
              <a:avLst/>
              <a:gdLst>
                <a:gd name="connsiteX0" fmla="*/ 28306 w 55997"/>
                <a:gd name="connsiteY0" fmla="*/ 6531 h 6586"/>
                <a:gd name="connsiteX1" fmla="*/ 52816 w 55997"/>
                <a:gd name="connsiteY1" fmla="*/ 6547 h 6586"/>
                <a:gd name="connsiteX2" fmla="*/ 55997 w 55997"/>
                <a:gd name="connsiteY2" fmla="*/ 4505 h 6586"/>
                <a:gd name="connsiteX3" fmla="*/ 55922 w 55997"/>
                <a:gd name="connsiteY3" fmla="*/ 2815 h 6586"/>
                <a:gd name="connsiteX4" fmla="*/ 51204 w 55997"/>
                <a:gd name="connsiteY4" fmla="*/ 1 h 6586"/>
                <a:gd name="connsiteX5" fmla="*/ 4447 w 55997"/>
                <a:gd name="connsiteY5" fmla="*/ 1 h 6586"/>
                <a:gd name="connsiteX6" fmla="*/ 491 w 55997"/>
                <a:gd name="connsiteY6" fmla="*/ 3775 h 6586"/>
                <a:gd name="connsiteX7" fmla="*/ 1420 w 55997"/>
                <a:gd name="connsiteY7" fmla="*/ 6328 h 6586"/>
                <a:gd name="connsiteX8" fmla="*/ 6582 w 55997"/>
                <a:gd name="connsiteY8" fmla="*/ 6541 h 6586"/>
                <a:gd name="connsiteX9" fmla="*/ 28327 w 55997"/>
                <a:gd name="connsiteY9" fmla="*/ 6541 h 6586"/>
                <a:gd name="connsiteX10" fmla="*/ 28327 w 55997"/>
                <a:gd name="connsiteY10" fmla="*/ 6520 h 6586"/>
                <a:gd name="connsiteX11" fmla="*/ 28306 w 55997"/>
                <a:gd name="connsiteY11" fmla="*/ 6531 h 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97" h="6586">
                  <a:moveTo>
                    <a:pt x="28306" y="6531"/>
                  </a:moveTo>
                  <a:cubicBezTo>
                    <a:pt x="36478" y="6531"/>
                    <a:pt x="44644" y="6477"/>
                    <a:pt x="52816" y="6547"/>
                  </a:cubicBezTo>
                  <a:cubicBezTo>
                    <a:pt x="55138" y="6568"/>
                    <a:pt x="55997" y="5950"/>
                    <a:pt x="55997" y="4505"/>
                  </a:cubicBezTo>
                  <a:cubicBezTo>
                    <a:pt x="55997" y="3946"/>
                    <a:pt x="55997" y="3375"/>
                    <a:pt x="55922" y="2815"/>
                  </a:cubicBezTo>
                  <a:cubicBezTo>
                    <a:pt x="55533" y="246"/>
                    <a:pt x="55015" y="-20"/>
                    <a:pt x="51204" y="1"/>
                  </a:cubicBezTo>
                  <a:lnTo>
                    <a:pt x="4447" y="1"/>
                  </a:lnTo>
                  <a:cubicBezTo>
                    <a:pt x="780" y="1"/>
                    <a:pt x="-912" y="1467"/>
                    <a:pt x="491" y="3775"/>
                  </a:cubicBezTo>
                  <a:cubicBezTo>
                    <a:pt x="1004" y="4638"/>
                    <a:pt x="192" y="5992"/>
                    <a:pt x="1420" y="6328"/>
                  </a:cubicBezTo>
                  <a:cubicBezTo>
                    <a:pt x="2936" y="6733"/>
                    <a:pt x="4847" y="6541"/>
                    <a:pt x="6582" y="6541"/>
                  </a:cubicBezTo>
                  <a:lnTo>
                    <a:pt x="28327" y="6541"/>
                  </a:lnTo>
                  <a:lnTo>
                    <a:pt x="28327" y="6520"/>
                  </a:lnTo>
                  <a:lnTo>
                    <a:pt x="28306" y="6531"/>
                  </a:lnTo>
                  <a:close/>
                </a:path>
              </a:pathLst>
            </a:custGeom>
            <a:solidFill>
              <a:srgbClr val="FFFFFF">
                <a:alpha val="30000"/>
              </a:srgbClr>
            </a:solidFill>
            <a:ln w="5331" cap="flat">
              <a:noFill/>
              <a:prstDash val="solid"/>
              <a:miter/>
            </a:ln>
          </p:spPr>
          <p:txBody>
            <a:bodyPr rtlCol="0" anchor="ctr"/>
            <a:lstStyle/>
            <a:p>
              <a:endParaRPr lang="en-US"/>
            </a:p>
          </p:txBody>
        </p:sp>
        <p:sp>
          <p:nvSpPr>
            <p:cNvPr id="587" name="Freeform 586">
              <a:extLst>
                <a:ext uri="{FF2B5EF4-FFF2-40B4-BE49-F238E27FC236}">
                  <a16:creationId xmlns:a16="http://schemas.microsoft.com/office/drawing/2014/main" id="{A932A798-1938-B5C3-0652-1347177EE79A}"/>
                </a:ext>
              </a:extLst>
            </p:cNvPr>
            <p:cNvSpPr/>
            <p:nvPr userDrawn="1"/>
          </p:nvSpPr>
          <p:spPr>
            <a:xfrm>
              <a:off x="9370777" y="3645534"/>
              <a:ext cx="397920" cy="13670"/>
            </a:xfrm>
            <a:custGeom>
              <a:avLst/>
              <a:gdLst>
                <a:gd name="connsiteX0" fmla="*/ 169587 w 171127"/>
                <a:gd name="connsiteY0" fmla="*/ 5858 h 5879"/>
                <a:gd name="connsiteX1" fmla="*/ 169464 w 171127"/>
                <a:gd name="connsiteY1" fmla="*/ 1210 h 5879"/>
                <a:gd name="connsiteX2" fmla="*/ 156643 w 171127"/>
                <a:gd name="connsiteY2" fmla="*/ 0 h 5879"/>
                <a:gd name="connsiteX3" fmla="*/ 15608 w 171127"/>
                <a:gd name="connsiteY3" fmla="*/ 0 h 5879"/>
                <a:gd name="connsiteX4" fmla="*/ 0 w 171127"/>
                <a:gd name="connsiteY4" fmla="*/ 4483 h 5879"/>
                <a:gd name="connsiteX5" fmla="*/ 2498 w 171127"/>
                <a:gd name="connsiteY5" fmla="*/ 5879 h 5879"/>
                <a:gd name="connsiteX6" fmla="*/ 169576 w 171127"/>
                <a:gd name="connsiteY6" fmla="*/ 5879 h 5879"/>
                <a:gd name="connsiteX7" fmla="*/ 169576 w 171127"/>
                <a:gd name="connsiteY7" fmla="*/ 5858 h 5879"/>
                <a:gd name="connsiteX8" fmla="*/ 169587 w 171127"/>
                <a:gd name="connsiteY8" fmla="*/ 5858 h 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27" h="5879">
                  <a:moveTo>
                    <a:pt x="169587" y="5858"/>
                  </a:moveTo>
                  <a:cubicBezTo>
                    <a:pt x="172822" y="4973"/>
                    <a:pt x="170051" y="2052"/>
                    <a:pt x="169464" y="1210"/>
                  </a:cubicBezTo>
                  <a:cubicBezTo>
                    <a:pt x="168584" y="-21"/>
                    <a:pt x="162098" y="0"/>
                    <a:pt x="156643" y="0"/>
                  </a:cubicBezTo>
                  <a:lnTo>
                    <a:pt x="15608" y="0"/>
                  </a:lnTo>
                  <a:cubicBezTo>
                    <a:pt x="14161" y="0"/>
                    <a:pt x="-96" y="704"/>
                    <a:pt x="0" y="4483"/>
                  </a:cubicBezTo>
                  <a:cubicBezTo>
                    <a:pt x="1127" y="4941"/>
                    <a:pt x="1682" y="5421"/>
                    <a:pt x="2498" y="5879"/>
                  </a:cubicBezTo>
                  <a:lnTo>
                    <a:pt x="169576" y="5879"/>
                  </a:lnTo>
                  <a:lnTo>
                    <a:pt x="169576" y="5858"/>
                  </a:lnTo>
                  <a:lnTo>
                    <a:pt x="169587" y="5858"/>
                  </a:lnTo>
                  <a:close/>
                </a:path>
              </a:pathLst>
            </a:custGeom>
            <a:solidFill>
              <a:srgbClr val="FFFFFF">
                <a:alpha val="30000"/>
              </a:srgbClr>
            </a:solidFill>
            <a:ln w="5331" cap="flat">
              <a:noFill/>
              <a:prstDash val="solid"/>
              <a:miter/>
            </a:ln>
          </p:spPr>
          <p:txBody>
            <a:bodyPr rtlCol="0" anchor="ctr"/>
            <a:lstStyle/>
            <a:p>
              <a:endParaRPr lang="en-US"/>
            </a:p>
          </p:txBody>
        </p:sp>
        <p:sp>
          <p:nvSpPr>
            <p:cNvPr id="588" name="Freeform 587">
              <a:extLst>
                <a:ext uri="{FF2B5EF4-FFF2-40B4-BE49-F238E27FC236}">
                  <a16:creationId xmlns:a16="http://schemas.microsoft.com/office/drawing/2014/main" id="{EED21974-75E5-DC6B-8D74-ACDC246F8C0C}"/>
                </a:ext>
              </a:extLst>
            </p:cNvPr>
            <p:cNvSpPr/>
            <p:nvPr userDrawn="1"/>
          </p:nvSpPr>
          <p:spPr>
            <a:xfrm>
              <a:off x="8990080" y="3647154"/>
              <a:ext cx="128726" cy="16554"/>
            </a:xfrm>
            <a:custGeom>
              <a:avLst/>
              <a:gdLst>
                <a:gd name="connsiteX0" fmla="*/ 27739 w 55359"/>
                <a:gd name="connsiteY0" fmla="*/ 7096 h 7119"/>
                <a:gd name="connsiteX1" fmla="*/ 5689 w 55359"/>
                <a:gd name="connsiteY1" fmla="*/ 7096 h 7119"/>
                <a:gd name="connsiteX2" fmla="*/ 58 w 55359"/>
                <a:gd name="connsiteY2" fmla="*/ 3381 h 7119"/>
                <a:gd name="connsiteX3" fmla="*/ 3602 w 55359"/>
                <a:gd name="connsiteY3" fmla="*/ 1046 h 7119"/>
                <a:gd name="connsiteX4" fmla="*/ 41093 w 55359"/>
                <a:gd name="connsiteY4" fmla="*/ 1046 h 7119"/>
                <a:gd name="connsiteX5" fmla="*/ 43244 w 55359"/>
                <a:gd name="connsiteY5" fmla="*/ 972 h 7119"/>
                <a:gd name="connsiteX6" fmla="*/ 52073 w 55359"/>
                <a:gd name="connsiteY6" fmla="*/ 129 h 7119"/>
                <a:gd name="connsiteX7" fmla="*/ 53829 w 55359"/>
                <a:gd name="connsiteY7" fmla="*/ 924 h 7119"/>
                <a:gd name="connsiteX8" fmla="*/ 54934 w 55359"/>
                <a:gd name="connsiteY8" fmla="*/ 3141 h 7119"/>
                <a:gd name="connsiteX9" fmla="*/ 52249 w 55359"/>
                <a:gd name="connsiteY9" fmla="*/ 7085 h 7119"/>
                <a:gd name="connsiteX10" fmla="*/ 27739 w 55359"/>
                <a:gd name="connsiteY10" fmla="*/ 7085 h 7119"/>
                <a:gd name="connsiteX11" fmla="*/ 27739 w 55359"/>
                <a:gd name="connsiteY11" fmla="*/ 7096 h 7119"/>
                <a:gd name="connsiteX12" fmla="*/ 51950 w 55359"/>
                <a:gd name="connsiteY12" fmla="*/ 5385 h 7119"/>
                <a:gd name="connsiteX13" fmla="*/ 54101 w 55359"/>
                <a:gd name="connsiteY13" fmla="*/ 4879 h 7119"/>
                <a:gd name="connsiteX14" fmla="*/ 53471 w 55359"/>
                <a:gd name="connsiteY14" fmla="*/ 3503 h 7119"/>
                <a:gd name="connsiteX15" fmla="*/ 48230 w 55359"/>
                <a:gd name="connsiteY15" fmla="*/ 1728 h 7119"/>
                <a:gd name="connsiteX16" fmla="*/ 3944 w 55359"/>
                <a:gd name="connsiteY16" fmla="*/ 1798 h 7119"/>
                <a:gd name="connsiteX17" fmla="*/ 1115 w 55359"/>
                <a:gd name="connsiteY17" fmla="*/ 3312 h 7119"/>
                <a:gd name="connsiteX18" fmla="*/ 4098 w 55359"/>
                <a:gd name="connsiteY18" fmla="*/ 5406 h 7119"/>
                <a:gd name="connsiteX19" fmla="*/ 27771 w 55359"/>
                <a:gd name="connsiteY19" fmla="*/ 5358 h 7119"/>
                <a:gd name="connsiteX20" fmla="*/ 51982 w 55359"/>
                <a:gd name="connsiteY20" fmla="*/ 5358 h 7119"/>
                <a:gd name="connsiteX21" fmla="*/ 51961 w 55359"/>
                <a:gd name="connsiteY21" fmla="*/ 5374 h 7119"/>
                <a:gd name="connsiteX22" fmla="*/ 51950 w 55359"/>
                <a:gd name="connsiteY22" fmla="*/ 5385 h 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59" h="7119">
                  <a:moveTo>
                    <a:pt x="27739" y="7096"/>
                  </a:moveTo>
                  <a:cubicBezTo>
                    <a:pt x="20378" y="7096"/>
                    <a:pt x="13044" y="7144"/>
                    <a:pt x="5689" y="7096"/>
                  </a:cubicBezTo>
                  <a:cubicBezTo>
                    <a:pt x="-252" y="7043"/>
                    <a:pt x="522" y="7837"/>
                    <a:pt x="58" y="3381"/>
                  </a:cubicBezTo>
                  <a:cubicBezTo>
                    <a:pt x="-156" y="1115"/>
                    <a:pt x="58" y="1046"/>
                    <a:pt x="3602" y="1046"/>
                  </a:cubicBezTo>
                  <a:lnTo>
                    <a:pt x="41093" y="1046"/>
                  </a:lnTo>
                  <a:cubicBezTo>
                    <a:pt x="41830" y="1046"/>
                    <a:pt x="42849" y="1217"/>
                    <a:pt x="43244" y="972"/>
                  </a:cubicBezTo>
                  <a:cubicBezTo>
                    <a:pt x="45908" y="-787"/>
                    <a:pt x="49142" y="444"/>
                    <a:pt x="52073" y="129"/>
                  </a:cubicBezTo>
                  <a:cubicBezTo>
                    <a:pt x="52681" y="60"/>
                    <a:pt x="53984" y="81"/>
                    <a:pt x="53829" y="924"/>
                  </a:cubicBezTo>
                  <a:cubicBezTo>
                    <a:pt x="53685" y="1840"/>
                    <a:pt x="54491" y="2416"/>
                    <a:pt x="54934" y="3141"/>
                  </a:cubicBezTo>
                  <a:cubicBezTo>
                    <a:pt x="56113" y="5092"/>
                    <a:pt x="54720" y="7085"/>
                    <a:pt x="52249" y="7085"/>
                  </a:cubicBezTo>
                  <a:lnTo>
                    <a:pt x="27739" y="7085"/>
                  </a:lnTo>
                  <a:lnTo>
                    <a:pt x="27739" y="7096"/>
                  </a:lnTo>
                  <a:close/>
                  <a:moveTo>
                    <a:pt x="51950" y="5385"/>
                  </a:moveTo>
                  <a:cubicBezTo>
                    <a:pt x="52703" y="5385"/>
                    <a:pt x="53738" y="5561"/>
                    <a:pt x="54101" y="4879"/>
                  </a:cubicBezTo>
                  <a:cubicBezTo>
                    <a:pt x="54368" y="4367"/>
                    <a:pt x="53487" y="3791"/>
                    <a:pt x="53471" y="3503"/>
                  </a:cubicBezTo>
                  <a:cubicBezTo>
                    <a:pt x="53220" y="737"/>
                    <a:pt x="50269" y="1728"/>
                    <a:pt x="48230" y="1728"/>
                  </a:cubicBezTo>
                  <a:cubicBezTo>
                    <a:pt x="33461" y="1728"/>
                    <a:pt x="18713" y="1776"/>
                    <a:pt x="3944" y="1798"/>
                  </a:cubicBezTo>
                  <a:cubicBezTo>
                    <a:pt x="2353" y="1798"/>
                    <a:pt x="1029" y="1798"/>
                    <a:pt x="1115" y="3312"/>
                  </a:cubicBezTo>
                  <a:cubicBezTo>
                    <a:pt x="1184" y="4703"/>
                    <a:pt x="1648" y="5428"/>
                    <a:pt x="4098" y="5406"/>
                  </a:cubicBezTo>
                  <a:cubicBezTo>
                    <a:pt x="11966" y="5305"/>
                    <a:pt x="19871" y="5358"/>
                    <a:pt x="27771" y="5358"/>
                  </a:cubicBezTo>
                  <a:cubicBezTo>
                    <a:pt x="35670" y="5358"/>
                    <a:pt x="43917" y="5374"/>
                    <a:pt x="51982" y="5358"/>
                  </a:cubicBezTo>
                  <a:lnTo>
                    <a:pt x="51961" y="5374"/>
                  </a:lnTo>
                  <a:lnTo>
                    <a:pt x="51950" y="5385"/>
                  </a:lnTo>
                  <a:close/>
                </a:path>
              </a:pathLst>
            </a:custGeom>
            <a:solidFill>
              <a:srgbClr val="FFFFFF">
                <a:alpha val="30000"/>
              </a:srgbClr>
            </a:solidFill>
            <a:ln w="5331" cap="flat">
              <a:noFill/>
              <a:prstDash val="solid"/>
              <a:miter/>
            </a:ln>
          </p:spPr>
          <p:txBody>
            <a:bodyPr rtlCol="0" anchor="ctr"/>
            <a:lstStyle/>
            <a:p>
              <a:endParaRPr lang="en-US"/>
            </a:p>
          </p:txBody>
        </p:sp>
        <p:sp>
          <p:nvSpPr>
            <p:cNvPr id="589" name="Freeform 588">
              <a:extLst>
                <a:ext uri="{FF2B5EF4-FFF2-40B4-BE49-F238E27FC236}">
                  <a16:creationId xmlns:a16="http://schemas.microsoft.com/office/drawing/2014/main" id="{85DEF3CD-1242-E1D3-40AC-92B501C0418C}"/>
                </a:ext>
              </a:extLst>
            </p:cNvPr>
            <p:cNvSpPr/>
            <p:nvPr userDrawn="1"/>
          </p:nvSpPr>
          <p:spPr>
            <a:xfrm>
              <a:off x="8954868" y="3650889"/>
              <a:ext cx="23785" cy="13187"/>
            </a:xfrm>
            <a:custGeom>
              <a:avLst/>
              <a:gdLst>
                <a:gd name="connsiteX0" fmla="*/ 9928 w 10229"/>
                <a:gd name="connsiteY0" fmla="*/ 1018 h 5671"/>
                <a:gd name="connsiteX1" fmla="*/ 9143 w 10229"/>
                <a:gd name="connsiteY1" fmla="*/ 10 h 5671"/>
                <a:gd name="connsiteX2" fmla="*/ 75 w 10229"/>
                <a:gd name="connsiteY2" fmla="*/ 346 h 5671"/>
                <a:gd name="connsiteX3" fmla="*/ 0 w 10229"/>
                <a:gd name="connsiteY3" fmla="*/ 4749 h 5671"/>
                <a:gd name="connsiteX4" fmla="*/ 9277 w 10229"/>
                <a:gd name="connsiteY4" fmla="*/ 5277 h 5671"/>
                <a:gd name="connsiteX5" fmla="*/ 9811 w 10229"/>
                <a:gd name="connsiteY5" fmla="*/ 1380 h 5671"/>
                <a:gd name="connsiteX6" fmla="*/ 9917 w 10229"/>
                <a:gd name="connsiteY6" fmla="*/ 1018 h 5671"/>
                <a:gd name="connsiteX7" fmla="*/ 9939 w 10229"/>
                <a:gd name="connsiteY7" fmla="*/ 1018 h 5671"/>
                <a:gd name="connsiteX8" fmla="*/ 9928 w 10229"/>
                <a:gd name="connsiteY8" fmla="*/ 1018 h 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9" h="5671">
                  <a:moveTo>
                    <a:pt x="9928" y="1018"/>
                  </a:moveTo>
                  <a:cubicBezTo>
                    <a:pt x="9928" y="581"/>
                    <a:pt x="9875" y="-91"/>
                    <a:pt x="9143" y="10"/>
                  </a:cubicBezTo>
                  <a:cubicBezTo>
                    <a:pt x="6138" y="447"/>
                    <a:pt x="3026" y="-358"/>
                    <a:pt x="75" y="346"/>
                  </a:cubicBezTo>
                  <a:cubicBezTo>
                    <a:pt x="75" y="1807"/>
                    <a:pt x="21" y="3283"/>
                    <a:pt x="0" y="4749"/>
                  </a:cubicBezTo>
                  <a:cubicBezTo>
                    <a:pt x="2914" y="6098"/>
                    <a:pt x="6416" y="5682"/>
                    <a:pt x="9277" y="5277"/>
                  </a:cubicBezTo>
                  <a:cubicBezTo>
                    <a:pt x="11188" y="5010"/>
                    <a:pt x="9597" y="2723"/>
                    <a:pt x="9811" y="1380"/>
                  </a:cubicBezTo>
                  <a:cubicBezTo>
                    <a:pt x="9811" y="1258"/>
                    <a:pt x="9885" y="1135"/>
                    <a:pt x="9917" y="1018"/>
                  </a:cubicBezTo>
                  <a:lnTo>
                    <a:pt x="9939" y="1018"/>
                  </a:lnTo>
                  <a:lnTo>
                    <a:pt x="9928" y="1018"/>
                  </a:lnTo>
                  <a:close/>
                </a:path>
              </a:pathLst>
            </a:custGeom>
            <a:solidFill>
              <a:srgbClr val="FFFFFF">
                <a:alpha val="30000"/>
              </a:srgbClr>
            </a:solidFill>
            <a:ln w="5331" cap="flat">
              <a:noFill/>
              <a:prstDash val="solid"/>
              <a:miter/>
            </a:ln>
          </p:spPr>
          <p:txBody>
            <a:bodyPr rtlCol="0" anchor="ctr"/>
            <a:lstStyle/>
            <a:p>
              <a:endParaRPr lang="en-US"/>
            </a:p>
          </p:txBody>
        </p:sp>
        <p:sp>
          <p:nvSpPr>
            <p:cNvPr id="590" name="Freeform 589">
              <a:extLst>
                <a:ext uri="{FF2B5EF4-FFF2-40B4-BE49-F238E27FC236}">
                  <a16:creationId xmlns:a16="http://schemas.microsoft.com/office/drawing/2014/main" id="{5AAB7A0A-9DD9-E330-883C-97173AB2C0A7}"/>
                </a:ext>
              </a:extLst>
            </p:cNvPr>
            <p:cNvSpPr/>
            <p:nvPr userDrawn="1"/>
          </p:nvSpPr>
          <p:spPr>
            <a:xfrm>
              <a:off x="9336646" y="3645024"/>
              <a:ext cx="9736" cy="16791"/>
            </a:xfrm>
            <a:custGeom>
              <a:avLst/>
              <a:gdLst>
                <a:gd name="connsiteX0" fmla="*/ 2130 w 4187"/>
                <a:gd name="connsiteY0" fmla="*/ 7201 h 7221"/>
                <a:gd name="connsiteX1" fmla="*/ 4185 w 4187"/>
                <a:gd name="connsiteY1" fmla="*/ 4840 h 7221"/>
                <a:gd name="connsiteX2" fmla="*/ 1788 w 4187"/>
                <a:gd name="connsiteY2" fmla="*/ 0 h 7221"/>
                <a:gd name="connsiteX3" fmla="*/ 0 w 4187"/>
                <a:gd name="connsiteY3" fmla="*/ 2766 h 7221"/>
                <a:gd name="connsiteX4" fmla="*/ 2130 w 4187"/>
                <a:gd name="connsiteY4" fmla="*/ 7201 h 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 h="7221">
                  <a:moveTo>
                    <a:pt x="2130" y="7201"/>
                  </a:moveTo>
                  <a:cubicBezTo>
                    <a:pt x="3080" y="7201"/>
                    <a:pt x="4163" y="7606"/>
                    <a:pt x="4185" y="4840"/>
                  </a:cubicBezTo>
                  <a:cubicBezTo>
                    <a:pt x="4233" y="1018"/>
                    <a:pt x="3720" y="32"/>
                    <a:pt x="1788" y="0"/>
                  </a:cubicBezTo>
                  <a:cubicBezTo>
                    <a:pt x="176" y="0"/>
                    <a:pt x="0" y="267"/>
                    <a:pt x="0" y="2766"/>
                  </a:cubicBezTo>
                  <a:cubicBezTo>
                    <a:pt x="0" y="6764"/>
                    <a:pt x="219" y="7201"/>
                    <a:pt x="2130" y="7201"/>
                  </a:cubicBezTo>
                  <a:close/>
                </a:path>
              </a:pathLst>
            </a:custGeom>
            <a:solidFill>
              <a:srgbClr val="FFFFFF">
                <a:alpha val="30000"/>
              </a:srgbClr>
            </a:solidFill>
            <a:ln w="5331" cap="flat">
              <a:noFill/>
              <a:prstDash val="solid"/>
              <a:miter/>
            </a:ln>
          </p:spPr>
          <p:txBody>
            <a:bodyPr rtlCol="0" anchor="ctr"/>
            <a:lstStyle/>
            <a:p>
              <a:endParaRPr lang="en-US"/>
            </a:p>
          </p:txBody>
        </p:sp>
        <p:sp>
          <p:nvSpPr>
            <p:cNvPr id="591" name="Freeform 590">
              <a:extLst>
                <a:ext uri="{FF2B5EF4-FFF2-40B4-BE49-F238E27FC236}">
                  <a16:creationId xmlns:a16="http://schemas.microsoft.com/office/drawing/2014/main" id="{B2B0C70E-3F0A-7566-E7F2-72A57E86BE8A}"/>
                </a:ext>
              </a:extLst>
            </p:cNvPr>
            <p:cNvSpPr/>
            <p:nvPr userDrawn="1"/>
          </p:nvSpPr>
          <p:spPr>
            <a:xfrm>
              <a:off x="9376334" y="3659155"/>
              <a:ext cx="388875" cy="2688"/>
            </a:xfrm>
            <a:custGeom>
              <a:avLst/>
              <a:gdLst>
                <a:gd name="connsiteX0" fmla="*/ 167197 w 167237"/>
                <a:gd name="connsiteY0" fmla="*/ 0 h 1156"/>
                <a:gd name="connsiteX1" fmla="*/ 114 w 167237"/>
                <a:gd name="connsiteY1" fmla="*/ 0 h 1156"/>
                <a:gd name="connsiteX2" fmla="*/ 6748 w 167237"/>
                <a:gd name="connsiteY2" fmla="*/ 1157 h 1156"/>
                <a:gd name="connsiteX3" fmla="*/ 159159 w 167237"/>
                <a:gd name="connsiteY3" fmla="*/ 1157 h 1156"/>
                <a:gd name="connsiteX4" fmla="*/ 167186 w 167237"/>
                <a:gd name="connsiteY4" fmla="*/ 0 h 1156"/>
                <a:gd name="connsiteX5" fmla="*/ 167208 w 167237"/>
                <a:gd name="connsiteY5" fmla="*/ 0 h 1156"/>
                <a:gd name="connsiteX6" fmla="*/ 167197 w 167237"/>
                <a:gd name="connsiteY6" fmla="*/ 0 h 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7" h="1156">
                  <a:moveTo>
                    <a:pt x="167197" y="0"/>
                  </a:moveTo>
                  <a:lnTo>
                    <a:pt x="114" y="0"/>
                  </a:lnTo>
                  <a:cubicBezTo>
                    <a:pt x="-617" y="965"/>
                    <a:pt x="2243" y="1157"/>
                    <a:pt x="6748" y="1157"/>
                  </a:cubicBezTo>
                  <a:lnTo>
                    <a:pt x="159159" y="1157"/>
                  </a:lnTo>
                  <a:cubicBezTo>
                    <a:pt x="163220" y="1157"/>
                    <a:pt x="167773" y="1157"/>
                    <a:pt x="167186" y="0"/>
                  </a:cubicBezTo>
                  <a:lnTo>
                    <a:pt x="167208" y="0"/>
                  </a:lnTo>
                  <a:lnTo>
                    <a:pt x="167197" y="0"/>
                  </a:lnTo>
                  <a:close/>
                </a:path>
              </a:pathLst>
            </a:custGeom>
            <a:solidFill>
              <a:srgbClr val="FFFFFF">
                <a:alpha val="30000"/>
              </a:srgbClr>
            </a:solidFill>
            <a:ln w="5331" cap="flat">
              <a:noFill/>
              <a:prstDash val="solid"/>
              <a:miter/>
            </a:ln>
          </p:spPr>
          <p:txBody>
            <a:bodyPr rtlCol="0" anchor="ctr"/>
            <a:lstStyle/>
            <a:p>
              <a:endParaRPr lang="en-US"/>
            </a:p>
          </p:txBody>
        </p:sp>
        <p:sp>
          <p:nvSpPr>
            <p:cNvPr id="592" name="Freeform 591">
              <a:extLst>
                <a:ext uri="{FF2B5EF4-FFF2-40B4-BE49-F238E27FC236}">
                  <a16:creationId xmlns:a16="http://schemas.microsoft.com/office/drawing/2014/main" id="{142064B0-2531-2C3F-95E5-0FD1468F5D23}"/>
                </a:ext>
              </a:extLst>
            </p:cNvPr>
            <p:cNvSpPr/>
            <p:nvPr userDrawn="1"/>
          </p:nvSpPr>
          <p:spPr>
            <a:xfrm>
              <a:off x="8827079" y="3650000"/>
              <a:ext cx="18814" cy="13801"/>
            </a:xfrm>
            <a:custGeom>
              <a:avLst/>
              <a:gdLst>
                <a:gd name="connsiteX0" fmla="*/ 4397 w 8091"/>
                <a:gd name="connsiteY0" fmla="*/ 3 h 5935"/>
                <a:gd name="connsiteX1" fmla="*/ 15 w 8091"/>
                <a:gd name="connsiteY1" fmla="*/ 2167 h 5935"/>
                <a:gd name="connsiteX2" fmla="*/ 6057 w 8091"/>
                <a:gd name="connsiteY2" fmla="*/ 5919 h 5935"/>
                <a:gd name="connsiteX3" fmla="*/ 8064 w 8091"/>
                <a:gd name="connsiteY3" fmla="*/ 3420 h 5935"/>
                <a:gd name="connsiteX4" fmla="*/ 4397 w 8091"/>
                <a:gd name="connsiteY4" fmla="*/ 3 h 5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1" h="5935">
                  <a:moveTo>
                    <a:pt x="4397" y="3"/>
                  </a:moveTo>
                  <a:cubicBezTo>
                    <a:pt x="437" y="72"/>
                    <a:pt x="-107" y="339"/>
                    <a:pt x="15" y="2167"/>
                  </a:cubicBezTo>
                  <a:cubicBezTo>
                    <a:pt x="245" y="5546"/>
                    <a:pt x="944" y="6042"/>
                    <a:pt x="6057" y="5919"/>
                  </a:cubicBezTo>
                  <a:cubicBezTo>
                    <a:pt x="8433" y="5850"/>
                    <a:pt x="8080" y="4475"/>
                    <a:pt x="8064" y="3420"/>
                  </a:cubicBezTo>
                  <a:cubicBezTo>
                    <a:pt x="8011" y="632"/>
                    <a:pt x="7237" y="-50"/>
                    <a:pt x="4397" y="3"/>
                  </a:cubicBezTo>
                  <a:close/>
                </a:path>
              </a:pathLst>
            </a:custGeom>
            <a:solidFill>
              <a:srgbClr val="FFFFFF">
                <a:alpha val="30000"/>
              </a:srgbClr>
            </a:solidFill>
            <a:ln w="5331" cap="flat">
              <a:noFill/>
              <a:prstDash val="solid"/>
              <a:miter/>
            </a:ln>
          </p:spPr>
          <p:txBody>
            <a:bodyPr rtlCol="0" anchor="ctr"/>
            <a:lstStyle/>
            <a:p>
              <a:endParaRPr lang="en-US"/>
            </a:p>
          </p:txBody>
        </p:sp>
        <p:sp>
          <p:nvSpPr>
            <p:cNvPr id="593" name="Freeform 592">
              <a:extLst>
                <a:ext uri="{FF2B5EF4-FFF2-40B4-BE49-F238E27FC236}">
                  <a16:creationId xmlns:a16="http://schemas.microsoft.com/office/drawing/2014/main" id="{B5D121FD-1F11-4F99-D595-0B5F7DC4FD1D}"/>
                </a:ext>
              </a:extLst>
            </p:cNvPr>
            <p:cNvSpPr/>
            <p:nvPr userDrawn="1"/>
          </p:nvSpPr>
          <p:spPr>
            <a:xfrm>
              <a:off x="9141821" y="3647468"/>
              <a:ext cx="22802" cy="11945"/>
            </a:xfrm>
            <a:custGeom>
              <a:avLst/>
              <a:gdLst>
                <a:gd name="connsiteX0" fmla="*/ 21 w 9806"/>
                <a:gd name="connsiteY0" fmla="*/ 3614 h 5137"/>
                <a:gd name="connsiteX1" fmla="*/ 2397 w 9806"/>
                <a:gd name="connsiteY1" fmla="*/ 5128 h 5137"/>
                <a:gd name="connsiteX2" fmla="*/ 4030 w 9806"/>
                <a:gd name="connsiteY2" fmla="*/ 5128 h 5137"/>
                <a:gd name="connsiteX3" fmla="*/ 8391 w 9806"/>
                <a:gd name="connsiteY3" fmla="*/ 0 h 5137"/>
                <a:gd name="connsiteX4" fmla="*/ 8049 w 9806"/>
                <a:gd name="connsiteY4" fmla="*/ 848 h 5137"/>
                <a:gd name="connsiteX5" fmla="*/ 5578 w 9806"/>
                <a:gd name="connsiteY5" fmla="*/ 869 h 5137"/>
                <a:gd name="connsiteX6" fmla="*/ 219 w 9806"/>
                <a:gd name="connsiteY6" fmla="*/ 3491 h 5137"/>
                <a:gd name="connsiteX7" fmla="*/ 0 w 9806"/>
                <a:gd name="connsiteY7" fmla="*/ 3614 h 5137"/>
                <a:gd name="connsiteX8" fmla="*/ 21 w 9806"/>
                <a:gd name="connsiteY8" fmla="*/ 3614 h 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6" h="5137">
                  <a:moveTo>
                    <a:pt x="21" y="3614"/>
                  </a:moveTo>
                  <a:cubicBezTo>
                    <a:pt x="43" y="4669"/>
                    <a:pt x="758" y="5218"/>
                    <a:pt x="2397" y="5128"/>
                  </a:cubicBezTo>
                  <a:cubicBezTo>
                    <a:pt x="2936" y="5106"/>
                    <a:pt x="3502" y="5128"/>
                    <a:pt x="4030" y="5128"/>
                  </a:cubicBezTo>
                  <a:cubicBezTo>
                    <a:pt x="10019" y="5128"/>
                    <a:pt x="11124" y="3854"/>
                    <a:pt x="8391" y="0"/>
                  </a:cubicBezTo>
                  <a:cubicBezTo>
                    <a:pt x="9213" y="458"/>
                    <a:pt x="8871" y="773"/>
                    <a:pt x="8049" y="848"/>
                  </a:cubicBezTo>
                  <a:cubicBezTo>
                    <a:pt x="7243" y="949"/>
                    <a:pt x="6405" y="869"/>
                    <a:pt x="5578" y="869"/>
                  </a:cubicBezTo>
                  <a:cubicBezTo>
                    <a:pt x="2658" y="869"/>
                    <a:pt x="881" y="1743"/>
                    <a:pt x="219" y="3491"/>
                  </a:cubicBezTo>
                  <a:cubicBezTo>
                    <a:pt x="219" y="3491"/>
                    <a:pt x="75" y="3561"/>
                    <a:pt x="0" y="3614"/>
                  </a:cubicBezTo>
                  <a:lnTo>
                    <a:pt x="21" y="3614"/>
                  </a:lnTo>
                  <a:close/>
                </a:path>
              </a:pathLst>
            </a:custGeom>
            <a:solidFill>
              <a:srgbClr val="FFFFFF">
                <a:alpha val="30000"/>
              </a:srgbClr>
            </a:solidFill>
            <a:ln w="5331" cap="flat">
              <a:noFill/>
              <a:prstDash val="solid"/>
              <a:miter/>
            </a:ln>
          </p:spPr>
          <p:txBody>
            <a:bodyPr rtlCol="0" anchor="ctr"/>
            <a:lstStyle/>
            <a:p>
              <a:endParaRPr lang="en-US"/>
            </a:p>
          </p:txBody>
        </p:sp>
        <p:sp>
          <p:nvSpPr>
            <p:cNvPr id="594" name="Freeform 593">
              <a:extLst>
                <a:ext uri="{FF2B5EF4-FFF2-40B4-BE49-F238E27FC236}">
                  <a16:creationId xmlns:a16="http://schemas.microsoft.com/office/drawing/2014/main" id="{0654D882-6AD1-967D-F7C8-AC60AC52B457}"/>
                </a:ext>
              </a:extLst>
            </p:cNvPr>
            <p:cNvSpPr/>
            <p:nvPr userDrawn="1"/>
          </p:nvSpPr>
          <p:spPr>
            <a:xfrm>
              <a:off x="8922956" y="3649896"/>
              <a:ext cx="19028" cy="12131"/>
            </a:xfrm>
            <a:custGeom>
              <a:avLst/>
              <a:gdLst>
                <a:gd name="connsiteX0" fmla="*/ 663 w 8183"/>
                <a:gd name="connsiteY0" fmla="*/ 48 h 5217"/>
                <a:gd name="connsiteX1" fmla="*/ 466 w 8183"/>
                <a:gd name="connsiteY1" fmla="*/ 3321 h 5217"/>
                <a:gd name="connsiteX2" fmla="*/ 4698 w 8183"/>
                <a:gd name="connsiteY2" fmla="*/ 4413 h 5217"/>
                <a:gd name="connsiteX3" fmla="*/ 8130 w 8183"/>
                <a:gd name="connsiteY3" fmla="*/ 4046 h 5217"/>
                <a:gd name="connsiteX4" fmla="*/ 6983 w 8183"/>
                <a:gd name="connsiteY4" fmla="*/ 0 h 5217"/>
                <a:gd name="connsiteX5" fmla="*/ 652 w 8183"/>
                <a:gd name="connsiteY5" fmla="*/ 48 h 5217"/>
                <a:gd name="connsiteX6" fmla="*/ 674 w 8183"/>
                <a:gd name="connsiteY6" fmla="*/ 48 h 5217"/>
                <a:gd name="connsiteX7" fmla="*/ 663 w 8183"/>
                <a:gd name="connsiteY7" fmla="*/ 48 h 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3" h="5217">
                  <a:moveTo>
                    <a:pt x="663" y="48"/>
                  </a:moveTo>
                  <a:cubicBezTo>
                    <a:pt x="247" y="1135"/>
                    <a:pt x="-485" y="2196"/>
                    <a:pt x="466" y="3321"/>
                  </a:cubicBezTo>
                  <a:cubicBezTo>
                    <a:pt x="1693" y="4136"/>
                    <a:pt x="4132" y="3822"/>
                    <a:pt x="4698" y="4413"/>
                  </a:cubicBezTo>
                  <a:cubicBezTo>
                    <a:pt x="6609" y="6364"/>
                    <a:pt x="7052" y="4168"/>
                    <a:pt x="8130" y="4046"/>
                  </a:cubicBezTo>
                  <a:cubicBezTo>
                    <a:pt x="8274" y="2623"/>
                    <a:pt x="8200" y="1231"/>
                    <a:pt x="6983" y="0"/>
                  </a:cubicBezTo>
                  <a:cubicBezTo>
                    <a:pt x="4874" y="0"/>
                    <a:pt x="2745" y="21"/>
                    <a:pt x="652" y="48"/>
                  </a:cubicBezTo>
                  <a:lnTo>
                    <a:pt x="674" y="48"/>
                  </a:lnTo>
                  <a:lnTo>
                    <a:pt x="663" y="48"/>
                  </a:lnTo>
                  <a:close/>
                </a:path>
              </a:pathLst>
            </a:custGeom>
            <a:solidFill>
              <a:srgbClr val="FFFFFF">
                <a:alpha val="30000"/>
              </a:srgbClr>
            </a:solidFill>
            <a:ln w="5331" cap="flat">
              <a:noFill/>
              <a:prstDash val="solid"/>
              <a:miter/>
            </a:ln>
          </p:spPr>
          <p:txBody>
            <a:bodyPr rtlCol="0" anchor="ctr"/>
            <a:lstStyle/>
            <a:p>
              <a:endParaRPr lang="en-US"/>
            </a:p>
          </p:txBody>
        </p:sp>
        <p:sp>
          <p:nvSpPr>
            <p:cNvPr id="595" name="Freeform 594">
              <a:extLst>
                <a:ext uri="{FF2B5EF4-FFF2-40B4-BE49-F238E27FC236}">
                  <a16:creationId xmlns:a16="http://schemas.microsoft.com/office/drawing/2014/main" id="{96A62308-FAE7-AB6A-5F59-45F9C9A80B4B}"/>
                </a:ext>
              </a:extLst>
            </p:cNvPr>
            <p:cNvSpPr/>
            <p:nvPr userDrawn="1"/>
          </p:nvSpPr>
          <p:spPr>
            <a:xfrm>
              <a:off x="8778755" y="3649070"/>
              <a:ext cx="10392" cy="14466"/>
            </a:xfrm>
            <a:custGeom>
              <a:avLst/>
              <a:gdLst>
                <a:gd name="connsiteX0" fmla="*/ 4459 w 4469"/>
                <a:gd name="connsiteY0" fmla="*/ 3665 h 6221"/>
                <a:gd name="connsiteX1" fmla="*/ 1726 w 4469"/>
                <a:gd name="connsiteY1" fmla="*/ 291 h 6221"/>
                <a:gd name="connsiteX2" fmla="*/ 990 w 4469"/>
                <a:gd name="connsiteY2" fmla="*/ 238 h 6221"/>
                <a:gd name="connsiteX3" fmla="*/ 1096 w 4469"/>
                <a:gd name="connsiteY3" fmla="*/ 5728 h 6221"/>
                <a:gd name="connsiteX4" fmla="*/ 3274 w 4469"/>
                <a:gd name="connsiteY4" fmla="*/ 5835 h 6221"/>
                <a:gd name="connsiteX5" fmla="*/ 4470 w 4469"/>
                <a:gd name="connsiteY5" fmla="*/ 3665 h 6221"/>
                <a:gd name="connsiteX6" fmla="*/ 4459 w 4469"/>
                <a:gd name="connsiteY6" fmla="*/ 3665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 h="6221">
                  <a:moveTo>
                    <a:pt x="4459" y="3665"/>
                  </a:moveTo>
                  <a:cubicBezTo>
                    <a:pt x="2847" y="2802"/>
                    <a:pt x="5121" y="584"/>
                    <a:pt x="1726" y="291"/>
                  </a:cubicBezTo>
                  <a:cubicBezTo>
                    <a:pt x="1529" y="291"/>
                    <a:pt x="1619" y="-327"/>
                    <a:pt x="990" y="238"/>
                  </a:cubicBezTo>
                  <a:cubicBezTo>
                    <a:pt x="-1156" y="2141"/>
                    <a:pt x="813" y="3921"/>
                    <a:pt x="1096" y="5728"/>
                  </a:cubicBezTo>
                  <a:cubicBezTo>
                    <a:pt x="1198" y="6330"/>
                    <a:pt x="2666" y="6400"/>
                    <a:pt x="3274" y="5835"/>
                  </a:cubicBezTo>
                  <a:cubicBezTo>
                    <a:pt x="3861" y="5254"/>
                    <a:pt x="4059" y="4481"/>
                    <a:pt x="4470" y="3665"/>
                  </a:cubicBezTo>
                  <a:lnTo>
                    <a:pt x="4459" y="3665"/>
                  </a:lnTo>
                  <a:close/>
                </a:path>
              </a:pathLst>
            </a:custGeom>
            <a:solidFill>
              <a:srgbClr val="FFFFFF">
                <a:alpha val="30000"/>
              </a:srgbClr>
            </a:solidFill>
            <a:ln w="5331" cap="flat">
              <a:noFill/>
              <a:prstDash val="solid"/>
              <a:miter/>
            </a:ln>
          </p:spPr>
          <p:txBody>
            <a:bodyPr rtlCol="0" anchor="ctr"/>
            <a:lstStyle/>
            <a:p>
              <a:endParaRPr lang="en-US"/>
            </a:p>
          </p:txBody>
        </p:sp>
        <p:sp>
          <p:nvSpPr>
            <p:cNvPr id="596" name="Freeform 595">
              <a:extLst>
                <a:ext uri="{FF2B5EF4-FFF2-40B4-BE49-F238E27FC236}">
                  <a16:creationId xmlns:a16="http://schemas.microsoft.com/office/drawing/2014/main" id="{DCBB2039-408F-C04D-BDF4-D5E7F86E7C86}"/>
                </a:ext>
              </a:extLst>
            </p:cNvPr>
            <p:cNvSpPr/>
            <p:nvPr userDrawn="1"/>
          </p:nvSpPr>
          <p:spPr>
            <a:xfrm>
              <a:off x="8701151" y="3650668"/>
              <a:ext cx="9829" cy="13666"/>
            </a:xfrm>
            <a:custGeom>
              <a:avLst/>
              <a:gdLst>
                <a:gd name="connsiteX0" fmla="*/ 0 w 4227"/>
                <a:gd name="connsiteY0" fmla="*/ 2360 h 5877"/>
                <a:gd name="connsiteX1" fmla="*/ 518 w 4227"/>
                <a:gd name="connsiteY1" fmla="*/ 4385 h 5877"/>
                <a:gd name="connsiteX2" fmla="*/ 1857 w 4227"/>
                <a:gd name="connsiteY2" fmla="*/ 5878 h 5877"/>
                <a:gd name="connsiteX3" fmla="*/ 4110 w 4227"/>
                <a:gd name="connsiteY3" fmla="*/ 4316 h 5877"/>
                <a:gd name="connsiteX4" fmla="*/ 3037 w 4227"/>
                <a:gd name="connsiteY4" fmla="*/ 532 h 5877"/>
                <a:gd name="connsiteX5" fmla="*/ 689 w 4227"/>
                <a:gd name="connsiteY5" fmla="*/ 585 h 5877"/>
                <a:gd name="connsiteX6" fmla="*/ 11 w 4227"/>
                <a:gd name="connsiteY6" fmla="*/ 2360 h 5877"/>
                <a:gd name="connsiteX7" fmla="*/ 0 w 4227"/>
                <a:gd name="connsiteY7" fmla="*/ 2360 h 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7" h="5877">
                  <a:moveTo>
                    <a:pt x="0" y="2360"/>
                  </a:moveTo>
                  <a:cubicBezTo>
                    <a:pt x="176" y="3032"/>
                    <a:pt x="368" y="3714"/>
                    <a:pt x="518" y="4385"/>
                  </a:cubicBezTo>
                  <a:cubicBezTo>
                    <a:pt x="662" y="5014"/>
                    <a:pt x="299" y="5878"/>
                    <a:pt x="1857" y="5878"/>
                  </a:cubicBezTo>
                  <a:cubicBezTo>
                    <a:pt x="3325" y="5878"/>
                    <a:pt x="3843" y="5089"/>
                    <a:pt x="4110" y="4316"/>
                  </a:cubicBezTo>
                  <a:cubicBezTo>
                    <a:pt x="4574" y="2962"/>
                    <a:pt x="3544" y="1763"/>
                    <a:pt x="3037" y="532"/>
                  </a:cubicBezTo>
                  <a:cubicBezTo>
                    <a:pt x="2717" y="-209"/>
                    <a:pt x="1324" y="-161"/>
                    <a:pt x="689" y="585"/>
                  </a:cubicBezTo>
                  <a:cubicBezTo>
                    <a:pt x="245" y="1091"/>
                    <a:pt x="224" y="1763"/>
                    <a:pt x="11" y="2360"/>
                  </a:cubicBezTo>
                  <a:lnTo>
                    <a:pt x="0" y="2360"/>
                  </a:lnTo>
                  <a:close/>
                </a:path>
              </a:pathLst>
            </a:custGeom>
            <a:solidFill>
              <a:srgbClr val="FFFFFF">
                <a:alpha val="30000"/>
              </a:srgbClr>
            </a:solidFill>
            <a:ln w="5331" cap="flat">
              <a:noFill/>
              <a:prstDash val="solid"/>
              <a:miter/>
            </a:ln>
          </p:spPr>
          <p:txBody>
            <a:bodyPr rtlCol="0" anchor="ctr"/>
            <a:lstStyle/>
            <a:p>
              <a:endParaRPr lang="en-US"/>
            </a:p>
          </p:txBody>
        </p:sp>
        <p:sp>
          <p:nvSpPr>
            <p:cNvPr id="597" name="Freeform 596">
              <a:extLst>
                <a:ext uri="{FF2B5EF4-FFF2-40B4-BE49-F238E27FC236}">
                  <a16:creationId xmlns:a16="http://schemas.microsoft.com/office/drawing/2014/main" id="{310D1DB4-CD31-BECE-7BF2-C889CA92ADC5}"/>
                </a:ext>
              </a:extLst>
            </p:cNvPr>
            <p:cNvSpPr/>
            <p:nvPr userDrawn="1"/>
          </p:nvSpPr>
          <p:spPr>
            <a:xfrm>
              <a:off x="8899514" y="3647554"/>
              <a:ext cx="8413" cy="15096"/>
            </a:xfrm>
            <a:custGeom>
              <a:avLst/>
              <a:gdLst>
                <a:gd name="connsiteX0" fmla="*/ 37 w 3618"/>
                <a:gd name="connsiteY0" fmla="*/ 3288 h 6492"/>
                <a:gd name="connsiteX1" fmla="*/ 448 w 3618"/>
                <a:gd name="connsiteY1" fmla="*/ 5314 h 6492"/>
                <a:gd name="connsiteX2" fmla="*/ 2092 w 3618"/>
                <a:gd name="connsiteY2" fmla="*/ 6422 h 6492"/>
                <a:gd name="connsiteX3" fmla="*/ 3218 w 3618"/>
                <a:gd name="connsiteY3" fmla="*/ 5863 h 6492"/>
                <a:gd name="connsiteX4" fmla="*/ 2433 w 3618"/>
                <a:gd name="connsiteY4" fmla="*/ 229 h 6492"/>
                <a:gd name="connsiteX5" fmla="*/ 394 w 3618"/>
                <a:gd name="connsiteY5" fmla="*/ 756 h 6492"/>
                <a:gd name="connsiteX6" fmla="*/ 4 w 3618"/>
                <a:gd name="connsiteY6" fmla="*/ 3309 h 6492"/>
                <a:gd name="connsiteX7" fmla="*/ 26 w 3618"/>
                <a:gd name="connsiteY7" fmla="*/ 3288 h 6492"/>
                <a:gd name="connsiteX8" fmla="*/ 37 w 3618"/>
                <a:gd name="connsiteY8" fmla="*/ 3288 h 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8" h="6492">
                  <a:moveTo>
                    <a:pt x="37" y="3288"/>
                  </a:moveTo>
                  <a:cubicBezTo>
                    <a:pt x="138" y="3725"/>
                    <a:pt x="373" y="4519"/>
                    <a:pt x="448" y="5314"/>
                  </a:cubicBezTo>
                  <a:cubicBezTo>
                    <a:pt x="522" y="6033"/>
                    <a:pt x="1552" y="6087"/>
                    <a:pt x="2092" y="6422"/>
                  </a:cubicBezTo>
                  <a:cubicBezTo>
                    <a:pt x="2556" y="6689"/>
                    <a:pt x="2967" y="6129"/>
                    <a:pt x="3218" y="5863"/>
                  </a:cubicBezTo>
                  <a:cubicBezTo>
                    <a:pt x="4024" y="5047"/>
                    <a:pt x="3538" y="831"/>
                    <a:pt x="2433" y="229"/>
                  </a:cubicBezTo>
                  <a:cubicBezTo>
                    <a:pt x="1627" y="-209"/>
                    <a:pt x="789" y="-11"/>
                    <a:pt x="394" y="756"/>
                  </a:cubicBezTo>
                  <a:cubicBezTo>
                    <a:pt x="26" y="1481"/>
                    <a:pt x="-17" y="2201"/>
                    <a:pt x="4" y="3309"/>
                  </a:cubicBezTo>
                  <a:lnTo>
                    <a:pt x="26" y="3288"/>
                  </a:lnTo>
                  <a:lnTo>
                    <a:pt x="37" y="3288"/>
                  </a:lnTo>
                  <a:close/>
                </a:path>
              </a:pathLst>
            </a:custGeom>
            <a:solidFill>
              <a:srgbClr val="FFFFFF">
                <a:alpha val="30000"/>
              </a:srgbClr>
            </a:solidFill>
            <a:ln w="5331" cap="flat">
              <a:noFill/>
              <a:prstDash val="solid"/>
              <a:miter/>
            </a:ln>
          </p:spPr>
          <p:txBody>
            <a:bodyPr rtlCol="0" anchor="ctr"/>
            <a:lstStyle/>
            <a:p>
              <a:endParaRPr lang="en-US"/>
            </a:p>
          </p:txBody>
        </p:sp>
        <p:sp>
          <p:nvSpPr>
            <p:cNvPr id="598" name="Freeform 597">
              <a:extLst>
                <a:ext uri="{FF2B5EF4-FFF2-40B4-BE49-F238E27FC236}">
                  <a16:creationId xmlns:a16="http://schemas.microsoft.com/office/drawing/2014/main" id="{AB5969A1-9F16-A86D-4E0E-868C68D66D5D}"/>
                </a:ext>
              </a:extLst>
            </p:cNvPr>
            <p:cNvSpPr/>
            <p:nvPr userDrawn="1"/>
          </p:nvSpPr>
          <p:spPr>
            <a:xfrm>
              <a:off x="9139856" y="3645596"/>
              <a:ext cx="22586" cy="10310"/>
            </a:xfrm>
            <a:custGeom>
              <a:avLst/>
              <a:gdLst>
                <a:gd name="connsiteX0" fmla="*/ 845 w 9713"/>
                <a:gd name="connsiteY0" fmla="*/ 4424 h 4434"/>
                <a:gd name="connsiteX1" fmla="*/ 1064 w 9713"/>
                <a:gd name="connsiteY1" fmla="*/ 4302 h 4434"/>
                <a:gd name="connsiteX2" fmla="*/ 6423 w 9713"/>
                <a:gd name="connsiteY2" fmla="*/ 1679 h 4434"/>
                <a:gd name="connsiteX3" fmla="*/ 8894 w 9713"/>
                <a:gd name="connsiteY3" fmla="*/ 1658 h 4434"/>
                <a:gd name="connsiteX4" fmla="*/ 9235 w 9713"/>
                <a:gd name="connsiteY4" fmla="*/ 816 h 4434"/>
                <a:gd name="connsiteX5" fmla="*/ 7821 w 9713"/>
                <a:gd name="connsiteY5" fmla="*/ 0 h 4434"/>
                <a:gd name="connsiteX6" fmla="*/ 4565 w 9713"/>
                <a:gd name="connsiteY6" fmla="*/ 0 h 4434"/>
                <a:gd name="connsiteX7" fmla="*/ 898 w 9713"/>
                <a:gd name="connsiteY7" fmla="*/ 4435 h 4434"/>
                <a:gd name="connsiteX8" fmla="*/ 845 w 9713"/>
                <a:gd name="connsiteY8" fmla="*/ 4435 h 4434"/>
                <a:gd name="connsiteX9" fmla="*/ 845 w 9713"/>
                <a:gd name="connsiteY9" fmla="*/ 4424 h 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13" h="4434">
                  <a:moveTo>
                    <a:pt x="845" y="4424"/>
                  </a:moveTo>
                  <a:cubicBezTo>
                    <a:pt x="845" y="4424"/>
                    <a:pt x="1042" y="4350"/>
                    <a:pt x="1064" y="4302"/>
                  </a:cubicBezTo>
                  <a:cubicBezTo>
                    <a:pt x="1715" y="2553"/>
                    <a:pt x="3503" y="1679"/>
                    <a:pt x="6423" y="1679"/>
                  </a:cubicBezTo>
                  <a:cubicBezTo>
                    <a:pt x="7250" y="1679"/>
                    <a:pt x="8088" y="1727"/>
                    <a:pt x="8894" y="1658"/>
                  </a:cubicBezTo>
                  <a:cubicBezTo>
                    <a:pt x="9721" y="1556"/>
                    <a:pt x="10068" y="1269"/>
                    <a:pt x="9235" y="816"/>
                  </a:cubicBezTo>
                  <a:cubicBezTo>
                    <a:pt x="9182" y="181"/>
                    <a:pt x="8675" y="0"/>
                    <a:pt x="7821" y="0"/>
                  </a:cubicBezTo>
                  <a:lnTo>
                    <a:pt x="4565" y="0"/>
                  </a:lnTo>
                  <a:cubicBezTo>
                    <a:pt x="135" y="0"/>
                    <a:pt x="-1034" y="1445"/>
                    <a:pt x="898" y="4435"/>
                  </a:cubicBezTo>
                  <a:lnTo>
                    <a:pt x="845" y="4435"/>
                  </a:lnTo>
                  <a:lnTo>
                    <a:pt x="845" y="4424"/>
                  </a:lnTo>
                  <a:close/>
                </a:path>
              </a:pathLst>
            </a:custGeom>
            <a:solidFill>
              <a:srgbClr val="FFFFFF">
                <a:alpha val="30000"/>
              </a:srgbClr>
            </a:solidFill>
            <a:ln w="5331" cap="flat">
              <a:noFill/>
              <a:prstDash val="solid"/>
              <a:miter/>
            </a:ln>
          </p:spPr>
          <p:txBody>
            <a:bodyPr rtlCol="0" anchor="ctr"/>
            <a:lstStyle/>
            <a:p>
              <a:endParaRPr lang="en-US"/>
            </a:p>
          </p:txBody>
        </p:sp>
        <p:sp>
          <p:nvSpPr>
            <p:cNvPr id="599" name="Freeform 598">
              <a:extLst>
                <a:ext uri="{FF2B5EF4-FFF2-40B4-BE49-F238E27FC236}">
                  <a16:creationId xmlns:a16="http://schemas.microsoft.com/office/drawing/2014/main" id="{FD026C4F-133D-C831-6673-9968A8419D01}"/>
                </a:ext>
              </a:extLst>
            </p:cNvPr>
            <p:cNvSpPr/>
            <p:nvPr userDrawn="1"/>
          </p:nvSpPr>
          <p:spPr>
            <a:xfrm>
              <a:off x="8954763" y="3653230"/>
              <a:ext cx="27320" cy="12212"/>
            </a:xfrm>
            <a:custGeom>
              <a:avLst/>
              <a:gdLst>
                <a:gd name="connsiteX0" fmla="*/ 9978 w 11749"/>
                <a:gd name="connsiteY0" fmla="*/ 11 h 5252"/>
                <a:gd name="connsiteX1" fmla="*/ 9877 w 11749"/>
                <a:gd name="connsiteY1" fmla="*/ 368 h 5252"/>
                <a:gd name="connsiteX2" fmla="*/ 9338 w 11749"/>
                <a:gd name="connsiteY2" fmla="*/ 4264 h 5252"/>
                <a:gd name="connsiteX3" fmla="*/ 72 w 11749"/>
                <a:gd name="connsiteY3" fmla="*/ 3731 h 5252"/>
                <a:gd name="connsiteX4" fmla="*/ 1950 w 11749"/>
                <a:gd name="connsiteY4" fmla="*/ 5197 h 5252"/>
                <a:gd name="connsiteX5" fmla="*/ 9049 w 11749"/>
                <a:gd name="connsiteY5" fmla="*/ 5250 h 5252"/>
                <a:gd name="connsiteX6" fmla="*/ 11494 w 11749"/>
                <a:gd name="connsiteY6" fmla="*/ 4120 h 5252"/>
                <a:gd name="connsiteX7" fmla="*/ 9957 w 11749"/>
                <a:gd name="connsiteY7" fmla="*/ 0 h 5252"/>
                <a:gd name="connsiteX8" fmla="*/ 9978 w 11749"/>
                <a:gd name="connsiteY8" fmla="*/ 0 h 5252"/>
                <a:gd name="connsiteX9" fmla="*/ 9978 w 11749"/>
                <a:gd name="connsiteY9" fmla="*/ 11 h 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9" h="5252">
                  <a:moveTo>
                    <a:pt x="9978" y="11"/>
                  </a:moveTo>
                  <a:cubicBezTo>
                    <a:pt x="9957" y="133"/>
                    <a:pt x="9903" y="256"/>
                    <a:pt x="9877" y="368"/>
                  </a:cubicBezTo>
                  <a:cubicBezTo>
                    <a:pt x="9626" y="1738"/>
                    <a:pt x="11249" y="4008"/>
                    <a:pt x="9338" y="4264"/>
                  </a:cubicBezTo>
                  <a:cubicBezTo>
                    <a:pt x="6477" y="4680"/>
                    <a:pt x="3007" y="5053"/>
                    <a:pt x="72" y="3731"/>
                  </a:cubicBezTo>
                  <a:cubicBezTo>
                    <a:pt x="-227" y="4771"/>
                    <a:pt x="413" y="5197"/>
                    <a:pt x="1950" y="5197"/>
                  </a:cubicBezTo>
                  <a:cubicBezTo>
                    <a:pt x="4326" y="5197"/>
                    <a:pt x="6695" y="5266"/>
                    <a:pt x="9049" y="5250"/>
                  </a:cubicBezTo>
                  <a:cubicBezTo>
                    <a:pt x="10176" y="5250"/>
                    <a:pt x="11425" y="4984"/>
                    <a:pt x="11494" y="4120"/>
                  </a:cubicBezTo>
                  <a:cubicBezTo>
                    <a:pt x="11622" y="2676"/>
                    <a:pt x="12519" y="1007"/>
                    <a:pt x="9957" y="0"/>
                  </a:cubicBezTo>
                  <a:lnTo>
                    <a:pt x="9978" y="0"/>
                  </a:lnTo>
                  <a:lnTo>
                    <a:pt x="9978" y="11"/>
                  </a:lnTo>
                  <a:close/>
                </a:path>
              </a:pathLst>
            </a:custGeom>
            <a:solidFill>
              <a:srgbClr val="FFFFFF">
                <a:alpha val="30000"/>
              </a:srgbClr>
            </a:solidFill>
            <a:ln w="5331" cap="flat">
              <a:noFill/>
              <a:prstDash val="solid"/>
              <a:miter/>
            </a:ln>
          </p:spPr>
          <p:txBody>
            <a:bodyPr rtlCol="0" anchor="ctr"/>
            <a:lstStyle/>
            <a:p>
              <a:endParaRPr lang="en-US"/>
            </a:p>
          </p:txBody>
        </p:sp>
        <p:sp>
          <p:nvSpPr>
            <p:cNvPr id="600" name="Freeform 599">
              <a:extLst>
                <a:ext uri="{FF2B5EF4-FFF2-40B4-BE49-F238E27FC236}">
                  <a16:creationId xmlns:a16="http://schemas.microsoft.com/office/drawing/2014/main" id="{20391F7F-AD5C-BB9C-47D8-A81FE8684279}"/>
                </a:ext>
              </a:extLst>
            </p:cNvPr>
            <p:cNvSpPr/>
            <p:nvPr userDrawn="1"/>
          </p:nvSpPr>
          <p:spPr>
            <a:xfrm>
              <a:off x="8875906" y="3649917"/>
              <a:ext cx="7232" cy="13401"/>
            </a:xfrm>
            <a:custGeom>
              <a:avLst/>
              <a:gdLst>
                <a:gd name="connsiteX0" fmla="*/ 16 w 3110"/>
                <a:gd name="connsiteY0" fmla="*/ 2102 h 5763"/>
                <a:gd name="connsiteX1" fmla="*/ 336 w 3110"/>
                <a:gd name="connsiteY1" fmla="*/ 4970 h 5763"/>
                <a:gd name="connsiteX2" fmla="*/ 1164 w 3110"/>
                <a:gd name="connsiteY2" fmla="*/ 5764 h 5763"/>
                <a:gd name="connsiteX3" fmla="*/ 2413 w 3110"/>
                <a:gd name="connsiteY3" fmla="*/ 5183 h 5763"/>
                <a:gd name="connsiteX4" fmla="*/ 2146 w 3110"/>
                <a:gd name="connsiteY4" fmla="*/ 535 h 5763"/>
                <a:gd name="connsiteX5" fmla="*/ 1126 w 3110"/>
                <a:gd name="connsiteY5" fmla="*/ 7 h 5763"/>
                <a:gd name="connsiteX6" fmla="*/ 192 w 3110"/>
                <a:gd name="connsiteY6" fmla="*/ 727 h 5763"/>
                <a:gd name="connsiteX7" fmla="*/ 0 w 3110"/>
                <a:gd name="connsiteY7" fmla="*/ 2102 h 5763"/>
                <a:gd name="connsiteX8" fmla="*/ 16 w 3110"/>
                <a:gd name="connsiteY8" fmla="*/ 2102 h 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 h="5763">
                  <a:moveTo>
                    <a:pt x="16" y="2102"/>
                  </a:moveTo>
                  <a:cubicBezTo>
                    <a:pt x="144" y="3258"/>
                    <a:pt x="214" y="4127"/>
                    <a:pt x="336" y="4970"/>
                  </a:cubicBezTo>
                  <a:cubicBezTo>
                    <a:pt x="390" y="5305"/>
                    <a:pt x="390" y="5764"/>
                    <a:pt x="1164" y="5764"/>
                  </a:cubicBezTo>
                  <a:cubicBezTo>
                    <a:pt x="1772" y="5764"/>
                    <a:pt x="2076" y="5519"/>
                    <a:pt x="2413" y="5183"/>
                  </a:cubicBezTo>
                  <a:cubicBezTo>
                    <a:pt x="4003" y="3568"/>
                    <a:pt x="2413" y="2070"/>
                    <a:pt x="2146" y="535"/>
                  </a:cubicBezTo>
                  <a:cubicBezTo>
                    <a:pt x="2092" y="199"/>
                    <a:pt x="1607" y="60"/>
                    <a:pt x="1126" y="7"/>
                  </a:cubicBezTo>
                  <a:cubicBezTo>
                    <a:pt x="320" y="-62"/>
                    <a:pt x="267" y="396"/>
                    <a:pt x="192" y="727"/>
                  </a:cubicBezTo>
                  <a:cubicBezTo>
                    <a:pt x="69" y="1286"/>
                    <a:pt x="16" y="1835"/>
                    <a:pt x="0" y="2102"/>
                  </a:cubicBezTo>
                  <a:lnTo>
                    <a:pt x="16" y="2102"/>
                  </a:lnTo>
                  <a:close/>
                </a:path>
              </a:pathLst>
            </a:custGeom>
            <a:solidFill>
              <a:srgbClr val="FFFFFF">
                <a:alpha val="30000"/>
              </a:srgbClr>
            </a:solidFill>
            <a:ln w="5331" cap="flat">
              <a:noFill/>
              <a:prstDash val="solid"/>
              <a:miter/>
            </a:ln>
          </p:spPr>
          <p:txBody>
            <a:bodyPr rtlCol="0" anchor="ctr"/>
            <a:lstStyle/>
            <a:p>
              <a:endParaRPr lang="en-US"/>
            </a:p>
          </p:txBody>
        </p:sp>
        <p:sp>
          <p:nvSpPr>
            <p:cNvPr id="601" name="Freeform 600">
              <a:extLst>
                <a:ext uri="{FF2B5EF4-FFF2-40B4-BE49-F238E27FC236}">
                  <a16:creationId xmlns:a16="http://schemas.microsoft.com/office/drawing/2014/main" id="{23E7F7C0-264C-34B6-F209-D680B91BDCEA}"/>
                </a:ext>
              </a:extLst>
            </p:cNvPr>
            <p:cNvSpPr/>
            <p:nvPr userDrawn="1"/>
          </p:nvSpPr>
          <p:spPr>
            <a:xfrm>
              <a:off x="8923776" y="3657606"/>
              <a:ext cx="18465" cy="6399"/>
            </a:xfrm>
            <a:custGeom>
              <a:avLst/>
              <a:gdLst>
                <a:gd name="connsiteX0" fmla="*/ 7798 w 7941"/>
                <a:gd name="connsiteY0" fmla="*/ 720 h 2752"/>
                <a:gd name="connsiteX1" fmla="*/ 4366 w 7941"/>
                <a:gd name="connsiteY1" fmla="*/ 1087 h 2752"/>
                <a:gd name="connsiteX2" fmla="*/ 134 w 7941"/>
                <a:gd name="connsiteY2" fmla="*/ 0 h 2752"/>
                <a:gd name="connsiteX3" fmla="*/ 1062 w 7941"/>
                <a:gd name="connsiteY3" fmla="*/ 2409 h 2752"/>
                <a:gd name="connsiteX4" fmla="*/ 7201 w 7941"/>
                <a:gd name="connsiteY4" fmla="*/ 2409 h 2752"/>
                <a:gd name="connsiteX5" fmla="*/ 7788 w 7941"/>
                <a:gd name="connsiteY5" fmla="*/ 752 h 2752"/>
                <a:gd name="connsiteX6" fmla="*/ 7788 w 7941"/>
                <a:gd name="connsiteY6" fmla="*/ 730 h 2752"/>
                <a:gd name="connsiteX7" fmla="*/ 7798 w 7941"/>
                <a:gd name="connsiteY7" fmla="*/ 720 h 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1" h="2752">
                  <a:moveTo>
                    <a:pt x="7798" y="720"/>
                  </a:moveTo>
                  <a:cubicBezTo>
                    <a:pt x="6726" y="842"/>
                    <a:pt x="6277" y="3006"/>
                    <a:pt x="4366" y="1087"/>
                  </a:cubicBezTo>
                  <a:cubicBezTo>
                    <a:pt x="3811" y="506"/>
                    <a:pt x="1361" y="794"/>
                    <a:pt x="134" y="0"/>
                  </a:cubicBezTo>
                  <a:cubicBezTo>
                    <a:pt x="187" y="864"/>
                    <a:pt x="-582" y="2143"/>
                    <a:pt x="1062" y="2409"/>
                  </a:cubicBezTo>
                  <a:cubicBezTo>
                    <a:pt x="3016" y="2724"/>
                    <a:pt x="5226" y="2990"/>
                    <a:pt x="7201" y="2409"/>
                  </a:cubicBezTo>
                  <a:cubicBezTo>
                    <a:pt x="8129" y="2143"/>
                    <a:pt x="8001" y="1370"/>
                    <a:pt x="7788" y="752"/>
                  </a:cubicBezTo>
                  <a:lnTo>
                    <a:pt x="7788" y="730"/>
                  </a:lnTo>
                  <a:lnTo>
                    <a:pt x="7798" y="720"/>
                  </a:lnTo>
                  <a:close/>
                </a:path>
              </a:pathLst>
            </a:custGeom>
            <a:solidFill>
              <a:srgbClr val="FFFFFF">
                <a:alpha val="30000"/>
              </a:srgbClr>
            </a:solidFill>
            <a:ln w="5331" cap="flat">
              <a:noFill/>
              <a:prstDash val="solid"/>
              <a:miter/>
            </a:ln>
          </p:spPr>
          <p:txBody>
            <a:bodyPr rtlCol="0" anchor="ctr"/>
            <a:lstStyle/>
            <a:p>
              <a:endParaRPr lang="en-US"/>
            </a:p>
          </p:txBody>
        </p:sp>
        <p:sp>
          <p:nvSpPr>
            <p:cNvPr id="602" name="Freeform 601">
              <a:extLst>
                <a:ext uri="{FF2B5EF4-FFF2-40B4-BE49-F238E27FC236}">
                  <a16:creationId xmlns:a16="http://schemas.microsoft.com/office/drawing/2014/main" id="{29EE6827-88E6-3D9A-ACE1-0BF7C278DA13}"/>
                </a:ext>
              </a:extLst>
            </p:cNvPr>
            <p:cNvSpPr/>
            <p:nvPr userDrawn="1"/>
          </p:nvSpPr>
          <p:spPr>
            <a:xfrm>
              <a:off x="8924509" y="3647350"/>
              <a:ext cx="14745" cy="2632"/>
            </a:xfrm>
            <a:custGeom>
              <a:avLst/>
              <a:gdLst>
                <a:gd name="connsiteX0" fmla="*/ 0 w 6341"/>
                <a:gd name="connsiteY0" fmla="*/ 1133 h 1132"/>
                <a:gd name="connsiteX1" fmla="*/ 6341 w 6341"/>
                <a:gd name="connsiteY1" fmla="*/ 1080 h 1132"/>
                <a:gd name="connsiteX2" fmla="*/ 6144 w 6341"/>
                <a:gd name="connsiteY2" fmla="*/ 216 h 1132"/>
                <a:gd name="connsiteX3" fmla="*/ 208 w 6341"/>
                <a:gd name="connsiteY3" fmla="*/ 440 h 1132"/>
                <a:gd name="connsiteX4" fmla="*/ 11 w 6341"/>
                <a:gd name="connsiteY4" fmla="*/ 1133 h 1132"/>
                <a:gd name="connsiteX5" fmla="*/ 0 w 6341"/>
                <a:gd name="connsiteY5" fmla="*/ 1133 h 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 h="1132">
                  <a:moveTo>
                    <a:pt x="0" y="1133"/>
                  </a:moveTo>
                  <a:cubicBezTo>
                    <a:pt x="2108" y="1133"/>
                    <a:pt x="4233" y="1112"/>
                    <a:pt x="6341" y="1080"/>
                  </a:cubicBezTo>
                  <a:cubicBezTo>
                    <a:pt x="6272" y="765"/>
                    <a:pt x="6272" y="216"/>
                    <a:pt x="6144" y="216"/>
                  </a:cubicBezTo>
                  <a:cubicBezTo>
                    <a:pt x="4142" y="24"/>
                    <a:pt x="2108" y="-242"/>
                    <a:pt x="208" y="440"/>
                  </a:cubicBezTo>
                  <a:cubicBezTo>
                    <a:pt x="11" y="515"/>
                    <a:pt x="64" y="898"/>
                    <a:pt x="11" y="1133"/>
                  </a:cubicBezTo>
                  <a:lnTo>
                    <a:pt x="0" y="1133"/>
                  </a:lnTo>
                  <a:close/>
                </a:path>
              </a:pathLst>
            </a:custGeom>
            <a:solidFill>
              <a:srgbClr val="FFFFFF">
                <a:alpha val="30000"/>
              </a:srgbClr>
            </a:solidFill>
            <a:ln w="5331" cap="flat">
              <a:noFill/>
              <a:prstDash val="solid"/>
              <a:miter/>
            </a:ln>
          </p:spPr>
          <p:txBody>
            <a:bodyPr rtlCol="0" anchor="ctr"/>
            <a:lstStyle/>
            <a:p>
              <a:endParaRPr lang="en-US"/>
            </a:p>
          </p:txBody>
        </p:sp>
        <p:sp>
          <p:nvSpPr>
            <p:cNvPr id="603" name="Freeform 602">
              <a:extLst>
                <a:ext uri="{FF2B5EF4-FFF2-40B4-BE49-F238E27FC236}">
                  <a16:creationId xmlns:a16="http://schemas.microsoft.com/office/drawing/2014/main" id="{513E4022-9AF8-E8D2-3DAF-4A4AE862FA7E}"/>
                </a:ext>
              </a:extLst>
            </p:cNvPr>
            <p:cNvSpPr/>
            <p:nvPr userDrawn="1"/>
          </p:nvSpPr>
          <p:spPr>
            <a:xfrm>
              <a:off x="8950789" y="3651693"/>
              <a:ext cx="4213" cy="10236"/>
            </a:xfrm>
            <a:custGeom>
              <a:avLst/>
              <a:gdLst>
                <a:gd name="connsiteX0" fmla="*/ 1743 w 1812"/>
                <a:gd name="connsiteY0" fmla="*/ 4403 h 4402"/>
                <a:gd name="connsiteX1" fmla="*/ 1812 w 1812"/>
                <a:gd name="connsiteY1" fmla="*/ 0 h 4402"/>
                <a:gd name="connsiteX2" fmla="*/ 1743 w 1812"/>
                <a:gd name="connsiteY2" fmla="*/ 4403 h 4402"/>
              </a:gdLst>
              <a:ahLst/>
              <a:cxnLst>
                <a:cxn ang="0">
                  <a:pos x="connsiteX0" y="connsiteY0"/>
                </a:cxn>
                <a:cxn ang="0">
                  <a:pos x="connsiteX1" y="connsiteY1"/>
                </a:cxn>
                <a:cxn ang="0">
                  <a:pos x="connsiteX2" y="connsiteY2"/>
                </a:cxn>
              </a:cxnLst>
              <a:rect l="l" t="t" r="r" b="b"/>
              <a:pathLst>
                <a:path w="1812" h="4402">
                  <a:moveTo>
                    <a:pt x="1743" y="4403"/>
                  </a:moveTo>
                  <a:cubicBezTo>
                    <a:pt x="1743" y="2937"/>
                    <a:pt x="1791" y="1466"/>
                    <a:pt x="1812" y="0"/>
                  </a:cubicBezTo>
                  <a:cubicBezTo>
                    <a:pt x="-568" y="725"/>
                    <a:pt x="-616" y="3113"/>
                    <a:pt x="1743" y="4403"/>
                  </a:cubicBezTo>
                  <a:close/>
                </a:path>
              </a:pathLst>
            </a:custGeom>
            <a:solidFill>
              <a:srgbClr val="FFFFFF">
                <a:alpha val="30000"/>
              </a:srgbClr>
            </a:solidFill>
            <a:ln w="5331" cap="flat">
              <a:noFill/>
              <a:prstDash val="solid"/>
              <a:miter/>
            </a:ln>
          </p:spPr>
          <p:txBody>
            <a:bodyPr rtlCol="0" anchor="ctr"/>
            <a:lstStyle/>
            <a:p>
              <a:endParaRPr lang="en-US"/>
            </a:p>
          </p:txBody>
        </p:sp>
        <p:sp>
          <p:nvSpPr>
            <p:cNvPr id="604" name="Freeform 603">
              <a:extLst>
                <a:ext uri="{FF2B5EF4-FFF2-40B4-BE49-F238E27FC236}">
                  <a16:creationId xmlns:a16="http://schemas.microsoft.com/office/drawing/2014/main" id="{15D84A1A-02A5-1746-C1AB-A847528BBC6A}"/>
                </a:ext>
              </a:extLst>
            </p:cNvPr>
            <p:cNvSpPr/>
            <p:nvPr userDrawn="1"/>
          </p:nvSpPr>
          <p:spPr>
            <a:xfrm>
              <a:off x="8992526" y="3650812"/>
              <a:ext cx="123333" cy="8962"/>
            </a:xfrm>
            <a:custGeom>
              <a:avLst/>
              <a:gdLst>
                <a:gd name="connsiteX0" fmla="*/ 26623 w 53040"/>
                <a:gd name="connsiteY0" fmla="*/ 3833 h 3854"/>
                <a:gd name="connsiteX1" fmla="*/ 50834 w 53040"/>
                <a:gd name="connsiteY1" fmla="*/ 3833 h 3854"/>
                <a:gd name="connsiteX2" fmla="*/ 52990 w 53040"/>
                <a:gd name="connsiteY2" fmla="*/ 3321 h 3854"/>
                <a:gd name="connsiteX3" fmla="*/ 52361 w 53040"/>
                <a:gd name="connsiteY3" fmla="*/ 1951 h 3854"/>
                <a:gd name="connsiteX4" fmla="*/ 47124 w 53040"/>
                <a:gd name="connsiteY4" fmla="*/ 171 h 3854"/>
                <a:gd name="connsiteX5" fmla="*/ 2833 w 53040"/>
                <a:gd name="connsiteY5" fmla="*/ 240 h 3854"/>
                <a:gd name="connsiteX6" fmla="*/ 4 w 53040"/>
                <a:gd name="connsiteY6" fmla="*/ 1759 h 3854"/>
                <a:gd name="connsiteX7" fmla="*/ 2988 w 53040"/>
                <a:gd name="connsiteY7" fmla="*/ 3854 h 3854"/>
                <a:gd name="connsiteX8" fmla="*/ 26660 w 53040"/>
                <a:gd name="connsiteY8" fmla="*/ 3801 h 3854"/>
                <a:gd name="connsiteX9" fmla="*/ 26644 w 53040"/>
                <a:gd name="connsiteY9" fmla="*/ 3822 h 3854"/>
                <a:gd name="connsiteX10" fmla="*/ 26623 w 53040"/>
                <a:gd name="connsiteY10" fmla="*/ 3833 h 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40" h="3854">
                  <a:moveTo>
                    <a:pt x="26623" y="3833"/>
                  </a:moveTo>
                  <a:lnTo>
                    <a:pt x="50834" y="3833"/>
                  </a:lnTo>
                  <a:cubicBezTo>
                    <a:pt x="51597" y="3833"/>
                    <a:pt x="52617" y="4003"/>
                    <a:pt x="52990" y="3321"/>
                  </a:cubicBezTo>
                  <a:cubicBezTo>
                    <a:pt x="53257" y="2825"/>
                    <a:pt x="52382" y="2234"/>
                    <a:pt x="52361" y="1951"/>
                  </a:cubicBezTo>
                  <a:cubicBezTo>
                    <a:pt x="52115" y="-815"/>
                    <a:pt x="49158" y="171"/>
                    <a:pt x="47124" y="171"/>
                  </a:cubicBezTo>
                  <a:cubicBezTo>
                    <a:pt x="32355" y="171"/>
                    <a:pt x="17602" y="224"/>
                    <a:pt x="2833" y="240"/>
                  </a:cubicBezTo>
                  <a:cubicBezTo>
                    <a:pt x="1242" y="240"/>
                    <a:pt x="-81" y="240"/>
                    <a:pt x="4" y="1759"/>
                  </a:cubicBezTo>
                  <a:cubicBezTo>
                    <a:pt x="73" y="3161"/>
                    <a:pt x="543" y="3881"/>
                    <a:pt x="2988" y="3854"/>
                  </a:cubicBezTo>
                  <a:cubicBezTo>
                    <a:pt x="10861" y="3747"/>
                    <a:pt x="18760" y="3801"/>
                    <a:pt x="26660" y="3801"/>
                  </a:cubicBezTo>
                  <a:lnTo>
                    <a:pt x="26644" y="3822"/>
                  </a:lnTo>
                  <a:lnTo>
                    <a:pt x="26623" y="3833"/>
                  </a:lnTo>
                  <a:close/>
                </a:path>
              </a:pathLst>
            </a:custGeom>
            <a:solidFill>
              <a:srgbClr val="FFFFFF">
                <a:alpha val="30000"/>
              </a:srgbClr>
            </a:solidFill>
            <a:ln w="5331" cap="flat">
              <a:noFill/>
              <a:prstDash val="solid"/>
              <a:miter/>
            </a:ln>
          </p:spPr>
          <p:txBody>
            <a:bodyPr rtlCol="0" anchor="ctr"/>
            <a:lstStyle/>
            <a:p>
              <a:endParaRPr lang="en-US"/>
            </a:p>
          </p:txBody>
        </p:sp>
        <p:sp>
          <p:nvSpPr>
            <p:cNvPr id="605" name="Freeform 604">
              <a:extLst>
                <a:ext uri="{FF2B5EF4-FFF2-40B4-BE49-F238E27FC236}">
                  <a16:creationId xmlns:a16="http://schemas.microsoft.com/office/drawing/2014/main" id="{43111E93-686D-B826-0B3B-5C05BDEB5C9A}"/>
                </a:ext>
              </a:extLst>
            </p:cNvPr>
            <p:cNvSpPr/>
            <p:nvPr userDrawn="1"/>
          </p:nvSpPr>
          <p:spPr>
            <a:xfrm>
              <a:off x="8285914" y="3655709"/>
              <a:ext cx="67094" cy="7911"/>
            </a:xfrm>
            <a:custGeom>
              <a:avLst/>
              <a:gdLst>
                <a:gd name="connsiteX0" fmla="*/ 14566 w 28854"/>
                <a:gd name="connsiteY0" fmla="*/ 3390 h 3402"/>
                <a:gd name="connsiteX1" fmla="*/ 27210 w 28854"/>
                <a:gd name="connsiteY1" fmla="*/ 3390 h 3402"/>
                <a:gd name="connsiteX2" fmla="*/ 28854 w 28854"/>
                <a:gd name="connsiteY2" fmla="*/ 2329 h 3402"/>
                <a:gd name="connsiteX3" fmla="*/ 28833 w 28854"/>
                <a:gd name="connsiteY3" fmla="*/ 1466 h 3402"/>
                <a:gd name="connsiteX4" fmla="*/ 26404 w 28854"/>
                <a:gd name="connsiteY4" fmla="*/ 0 h 3402"/>
                <a:gd name="connsiteX5" fmla="*/ 2300 w 28854"/>
                <a:gd name="connsiteY5" fmla="*/ 0 h 3402"/>
                <a:gd name="connsiteX6" fmla="*/ 239 w 28854"/>
                <a:gd name="connsiteY6" fmla="*/ 1956 h 3402"/>
                <a:gd name="connsiteX7" fmla="*/ 725 w 28854"/>
                <a:gd name="connsiteY7" fmla="*/ 3257 h 3402"/>
                <a:gd name="connsiteX8" fmla="*/ 3394 w 28854"/>
                <a:gd name="connsiteY8" fmla="*/ 3379 h 3402"/>
                <a:gd name="connsiteX9" fmla="*/ 14619 w 28854"/>
                <a:gd name="connsiteY9" fmla="*/ 3379 h 3402"/>
                <a:gd name="connsiteX10" fmla="*/ 14566 w 28854"/>
                <a:gd name="connsiteY10" fmla="*/ 3401 h 3402"/>
                <a:gd name="connsiteX11" fmla="*/ 14566 w 28854"/>
                <a:gd name="connsiteY11" fmla="*/ 3390 h 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4" h="3402">
                  <a:moveTo>
                    <a:pt x="14566" y="3390"/>
                  </a:moveTo>
                  <a:cubicBezTo>
                    <a:pt x="18772" y="3390"/>
                    <a:pt x="23004" y="3369"/>
                    <a:pt x="27210" y="3390"/>
                  </a:cubicBezTo>
                  <a:cubicBezTo>
                    <a:pt x="28406" y="3390"/>
                    <a:pt x="28854" y="3076"/>
                    <a:pt x="28854" y="2329"/>
                  </a:cubicBezTo>
                  <a:cubicBezTo>
                    <a:pt x="28854" y="2047"/>
                    <a:pt x="28854" y="1754"/>
                    <a:pt x="28833" y="1466"/>
                  </a:cubicBezTo>
                  <a:cubicBezTo>
                    <a:pt x="28636" y="144"/>
                    <a:pt x="28369" y="0"/>
                    <a:pt x="26404" y="0"/>
                  </a:cubicBezTo>
                  <a:lnTo>
                    <a:pt x="2300" y="0"/>
                  </a:lnTo>
                  <a:cubicBezTo>
                    <a:pt x="416" y="0"/>
                    <a:pt x="-460" y="773"/>
                    <a:pt x="239" y="1956"/>
                  </a:cubicBezTo>
                  <a:cubicBezTo>
                    <a:pt x="512" y="2415"/>
                    <a:pt x="95" y="3081"/>
                    <a:pt x="725" y="3257"/>
                  </a:cubicBezTo>
                  <a:cubicBezTo>
                    <a:pt x="1510" y="3481"/>
                    <a:pt x="2492" y="3379"/>
                    <a:pt x="3394" y="3379"/>
                  </a:cubicBezTo>
                  <a:lnTo>
                    <a:pt x="14619" y="3379"/>
                  </a:lnTo>
                  <a:lnTo>
                    <a:pt x="14566" y="3401"/>
                  </a:lnTo>
                  <a:lnTo>
                    <a:pt x="14566" y="3390"/>
                  </a:lnTo>
                  <a:close/>
                </a:path>
              </a:pathLst>
            </a:custGeom>
            <a:solidFill>
              <a:srgbClr val="FFFFFF">
                <a:alpha val="30000"/>
              </a:srgbClr>
            </a:solidFill>
            <a:ln w="5331" cap="flat">
              <a:noFill/>
              <a:prstDash val="solid"/>
              <a:miter/>
            </a:ln>
          </p:spPr>
          <p:txBody>
            <a:bodyPr rtlCol="0" anchor="ctr"/>
            <a:lstStyle/>
            <a:p>
              <a:endParaRPr lang="en-US"/>
            </a:p>
          </p:txBody>
        </p:sp>
        <p:sp>
          <p:nvSpPr>
            <p:cNvPr id="606" name="Freeform 605">
              <a:extLst>
                <a:ext uri="{FF2B5EF4-FFF2-40B4-BE49-F238E27FC236}">
                  <a16:creationId xmlns:a16="http://schemas.microsoft.com/office/drawing/2014/main" id="{900CAB10-F255-35B1-689A-E532157BDB1E}"/>
                </a:ext>
              </a:extLst>
            </p:cNvPr>
            <p:cNvSpPr/>
            <p:nvPr userDrawn="1"/>
          </p:nvSpPr>
          <p:spPr>
            <a:xfrm>
              <a:off x="8385651" y="3655151"/>
              <a:ext cx="205251" cy="7039"/>
            </a:xfrm>
            <a:custGeom>
              <a:avLst/>
              <a:gdLst>
                <a:gd name="connsiteX0" fmla="*/ 87473 w 88269"/>
                <a:gd name="connsiteY0" fmla="*/ 3028 h 3027"/>
                <a:gd name="connsiteX1" fmla="*/ 87404 w 88269"/>
                <a:gd name="connsiteY1" fmla="*/ 618 h 3027"/>
                <a:gd name="connsiteX2" fmla="*/ 80801 w 88269"/>
                <a:gd name="connsiteY2" fmla="*/ 0 h 3027"/>
                <a:gd name="connsiteX3" fmla="*/ 8044 w 88269"/>
                <a:gd name="connsiteY3" fmla="*/ 0 h 3027"/>
                <a:gd name="connsiteX4" fmla="*/ 0 w 88269"/>
                <a:gd name="connsiteY4" fmla="*/ 2308 h 3027"/>
                <a:gd name="connsiteX5" fmla="*/ 1292 w 88269"/>
                <a:gd name="connsiteY5" fmla="*/ 3028 h 3027"/>
                <a:gd name="connsiteX6" fmla="*/ 87473 w 88269"/>
                <a:gd name="connsiteY6" fmla="*/ 3028 h 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9" h="3027">
                  <a:moveTo>
                    <a:pt x="87473" y="3028"/>
                  </a:moveTo>
                  <a:cubicBezTo>
                    <a:pt x="89138" y="2569"/>
                    <a:pt x="87724" y="1077"/>
                    <a:pt x="87404" y="618"/>
                  </a:cubicBezTo>
                  <a:cubicBezTo>
                    <a:pt x="86961" y="0"/>
                    <a:pt x="83614" y="0"/>
                    <a:pt x="80801" y="0"/>
                  </a:cubicBezTo>
                  <a:lnTo>
                    <a:pt x="8044" y="0"/>
                  </a:lnTo>
                  <a:cubicBezTo>
                    <a:pt x="7292" y="0"/>
                    <a:pt x="-53" y="352"/>
                    <a:pt x="0" y="2308"/>
                  </a:cubicBezTo>
                  <a:cubicBezTo>
                    <a:pt x="587" y="2548"/>
                    <a:pt x="860" y="2782"/>
                    <a:pt x="1292" y="3028"/>
                  </a:cubicBezTo>
                  <a:lnTo>
                    <a:pt x="87473" y="3028"/>
                  </a:lnTo>
                  <a:close/>
                </a:path>
              </a:pathLst>
            </a:custGeom>
            <a:solidFill>
              <a:srgbClr val="FFFFFF">
                <a:alpha val="30000"/>
              </a:srgbClr>
            </a:solidFill>
            <a:ln w="5331" cap="flat">
              <a:noFill/>
              <a:prstDash val="solid"/>
              <a:miter/>
            </a:ln>
          </p:spPr>
          <p:txBody>
            <a:bodyPr rtlCol="0" anchor="ctr"/>
            <a:lstStyle/>
            <a:p>
              <a:endParaRPr lang="en-US"/>
            </a:p>
          </p:txBody>
        </p:sp>
        <p:sp>
          <p:nvSpPr>
            <p:cNvPr id="607" name="Freeform 606">
              <a:extLst>
                <a:ext uri="{FF2B5EF4-FFF2-40B4-BE49-F238E27FC236}">
                  <a16:creationId xmlns:a16="http://schemas.microsoft.com/office/drawing/2014/main" id="{68835A74-FE2D-DC44-F17E-A898CE0E8C74}"/>
                </a:ext>
              </a:extLst>
            </p:cNvPr>
            <p:cNvSpPr/>
            <p:nvPr userDrawn="1"/>
          </p:nvSpPr>
          <p:spPr>
            <a:xfrm>
              <a:off x="8189322" y="3655911"/>
              <a:ext cx="66422" cy="8618"/>
            </a:xfrm>
            <a:custGeom>
              <a:avLst/>
              <a:gdLst>
                <a:gd name="connsiteX0" fmla="*/ 14286 w 28565"/>
                <a:gd name="connsiteY0" fmla="*/ 3682 h 3706"/>
                <a:gd name="connsiteX1" fmla="*/ 2916 w 28565"/>
                <a:gd name="connsiteY1" fmla="*/ 3682 h 3706"/>
                <a:gd name="connsiteX2" fmla="*/ 34 w 28565"/>
                <a:gd name="connsiteY2" fmla="*/ 1763 h 3706"/>
                <a:gd name="connsiteX3" fmla="*/ 1870 w 28565"/>
                <a:gd name="connsiteY3" fmla="*/ 553 h 3706"/>
                <a:gd name="connsiteX4" fmla="*/ 21219 w 28565"/>
                <a:gd name="connsiteY4" fmla="*/ 553 h 3706"/>
                <a:gd name="connsiteX5" fmla="*/ 22324 w 28565"/>
                <a:gd name="connsiteY5" fmla="*/ 499 h 3706"/>
                <a:gd name="connsiteX6" fmla="*/ 26877 w 28565"/>
                <a:gd name="connsiteY6" fmla="*/ 62 h 3706"/>
                <a:gd name="connsiteX7" fmla="*/ 27784 w 28565"/>
                <a:gd name="connsiteY7" fmla="*/ 473 h 3706"/>
                <a:gd name="connsiteX8" fmla="*/ 28345 w 28565"/>
                <a:gd name="connsiteY8" fmla="*/ 1629 h 3706"/>
                <a:gd name="connsiteX9" fmla="*/ 26952 w 28565"/>
                <a:gd name="connsiteY9" fmla="*/ 3671 h 3706"/>
                <a:gd name="connsiteX10" fmla="*/ 14307 w 28565"/>
                <a:gd name="connsiteY10" fmla="*/ 3671 h 3706"/>
                <a:gd name="connsiteX11" fmla="*/ 14286 w 28565"/>
                <a:gd name="connsiteY11" fmla="*/ 3682 h 3706"/>
                <a:gd name="connsiteX12" fmla="*/ 26786 w 28565"/>
                <a:gd name="connsiteY12" fmla="*/ 2818 h 3706"/>
                <a:gd name="connsiteX13" fmla="*/ 27891 w 28565"/>
                <a:gd name="connsiteY13" fmla="*/ 2557 h 3706"/>
                <a:gd name="connsiteX14" fmla="*/ 27571 w 28565"/>
                <a:gd name="connsiteY14" fmla="*/ 1853 h 3706"/>
                <a:gd name="connsiteX15" fmla="*/ 24886 w 28565"/>
                <a:gd name="connsiteY15" fmla="*/ 937 h 3706"/>
                <a:gd name="connsiteX16" fmla="*/ 2046 w 28565"/>
                <a:gd name="connsiteY16" fmla="*/ 990 h 3706"/>
                <a:gd name="connsiteX17" fmla="*/ 579 w 28565"/>
                <a:gd name="connsiteY17" fmla="*/ 1763 h 3706"/>
                <a:gd name="connsiteX18" fmla="*/ 2121 w 28565"/>
                <a:gd name="connsiteY18" fmla="*/ 2850 h 3706"/>
                <a:gd name="connsiteX19" fmla="*/ 14328 w 28565"/>
                <a:gd name="connsiteY19" fmla="*/ 2850 h 3706"/>
                <a:gd name="connsiteX20" fmla="*/ 26824 w 28565"/>
                <a:gd name="connsiteY20" fmla="*/ 2850 h 3706"/>
                <a:gd name="connsiteX21" fmla="*/ 26808 w 28565"/>
                <a:gd name="connsiteY21" fmla="*/ 2829 h 3706"/>
                <a:gd name="connsiteX22" fmla="*/ 26786 w 28565"/>
                <a:gd name="connsiteY22" fmla="*/ 2818 h 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65" h="3706">
                  <a:moveTo>
                    <a:pt x="14286" y="3682"/>
                  </a:moveTo>
                  <a:lnTo>
                    <a:pt x="2916" y="3682"/>
                  </a:lnTo>
                  <a:cubicBezTo>
                    <a:pt x="-142" y="3682"/>
                    <a:pt x="248" y="4071"/>
                    <a:pt x="34" y="1763"/>
                  </a:cubicBezTo>
                  <a:cubicBezTo>
                    <a:pt x="-89" y="579"/>
                    <a:pt x="34" y="553"/>
                    <a:pt x="1870" y="553"/>
                  </a:cubicBezTo>
                  <a:lnTo>
                    <a:pt x="21219" y="553"/>
                  </a:lnTo>
                  <a:cubicBezTo>
                    <a:pt x="21587" y="553"/>
                    <a:pt x="22127" y="654"/>
                    <a:pt x="22324" y="499"/>
                  </a:cubicBezTo>
                  <a:cubicBezTo>
                    <a:pt x="23696" y="-412"/>
                    <a:pt x="25382" y="238"/>
                    <a:pt x="26877" y="62"/>
                  </a:cubicBezTo>
                  <a:cubicBezTo>
                    <a:pt x="27197" y="41"/>
                    <a:pt x="27859" y="62"/>
                    <a:pt x="27784" y="473"/>
                  </a:cubicBezTo>
                  <a:cubicBezTo>
                    <a:pt x="27715" y="926"/>
                    <a:pt x="28126" y="1240"/>
                    <a:pt x="28345" y="1629"/>
                  </a:cubicBezTo>
                  <a:cubicBezTo>
                    <a:pt x="28953" y="2637"/>
                    <a:pt x="28243" y="3671"/>
                    <a:pt x="26952" y="3671"/>
                  </a:cubicBezTo>
                  <a:lnTo>
                    <a:pt x="14307" y="3671"/>
                  </a:lnTo>
                  <a:lnTo>
                    <a:pt x="14286" y="3682"/>
                  </a:lnTo>
                  <a:close/>
                  <a:moveTo>
                    <a:pt x="26786" y="2818"/>
                  </a:moveTo>
                  <a:cubicBezTo>
                    <a:pt x="27176" y="2818"/>
                    <a:pt x="27715" y="2919"/>
                    <a:pt x="27891" y="2557"/>
                  </a:cubicBezTo>
                  <a:cubicBezTo>
                    <a:pt x="28035" y="2290"/>
                    <a:pt x="27571" y="1997"/>
                    <a:pt x="27571" y="1853"/>
                  </a:cubicBezTo>
                  <a:cubicBezTo>
                    <a:pt x="27448" y="430"/>
                    <a:pt x="25906" y="937"/>
                    <a:pt x="24886" y="937"/>
                  </a:cubicBezTo>
                  <a:cubicBezTo>
                    <a:pt x="17280" y="937"/>
                    <a:pt x="9647" y="958"/>
                    <a:pt x="2046" y="990"/>
                  </a:cubicBezTo>
                  <a:cubicBezTo>
                    <a:pt x="1208" y="990"/>
                    <a:pt x="552" y="990"/>
                    <a:pt x="579" y="1763"/>
                  </a:cubicBezTo>
                  <a:cubicBezTo>
                    <a:pt x="600" y="2482"/>
                    <a:pt x="851" y="2850"/>
                    <a:pt x="2121" y="2850"/>
                  </a:cubicBezTo>
                  <a:cubicBezTo>
                    <a:pt x="6178" y="2797"/>
                    <a:pt x="10266" y="2850"/>
                    <a:pt x="14328" y="2850"/>
                  </a:cubicBezTo>
                  <a:lnTo>
                    <a:pt x="26824" y="2850"/>
                  </a:lnTo>
                  <a:lnTo>
                    <a:pt x="26808" y="2829"/>
                  </a:lnTo>
                  <a:lnTo>
                    <a:pt x="26786" y="2818"/>
                  </a:lnTo>
                  <a:close/>
                </a:path>
              </a:pathLst>
            </a:custGeom>
            <a:solidFill>
              <a:srgbClr val="FFFFFF">
                <a:alpha val="30000"/>
              </a:srgbClr>
            </a:solidFill>
            <a:ln w="5331" cap="flat">
              <a:noFill/>
              <a:prstDash val="solid"/>
              <a:miter/>
            </a:ln>
          </p:spPr>
          <p:txBody>
            <a:bodyPr rtlCol="0" anchor="ctr"/>
            <a:lstStyle/>
            <a:p>
              <a:endParaRPr lang="en-US"/>
            </a:p>
          </p:txBody>
        </p:sp>
        <p:sp>
          <p:nvSpPr>
            <p:cNvPr id="608" name="Freeform 607">
              <a:extLst>
                <a:ext uri="{FF2B5EF4-FFF2-40B4-BE49-F238E27FC236}">
                  <a16:creationId xmlns:a16="http://schemas.microsoft.com/office/drawing/2014/main" id="{5405500F-3CFC-319D-6BB1-4AC7141D8CCC}"/>
                </a:ext>
              </a:extLst>
            </p:cNvPr>
            <p:cNvSpPr/>
            <p:nvPr userDrawn="1"/>
          </p:nvSpPr>
          <p:spPr>
            <a:xfrm>
              <a:off x="8171156" y="3657869"/>
              <a:ext cx="12243" cy="6788"/>
            </a:xfrm>
            <a:custGeom>
              <a:avLst/>
              <a:gdLst>
                <a:gd name="connsiteX0" fmla="*/ 5081 w 5265"/>
                <a:gd name="connsiteY0" fmla="*/ 532 h 2919"/>
                <a:gd name="connsiteX1" fmla="*/ 4692 w 5265"/>
                <a:gd name="connsiteY1" fmla="*/ 4 h 2919"/>
                <a:gd name="connsiteX2" fmla="*/ 21 w 5265"/>
                <a:gd name="connsiteY2" fmla="*/ 180 h 2919"/>
                <a:gd name="connsiteX3" fmla="*/ 0 w 5265"/>
                <a:gd name="connsiteY3" fmla="*/ 2446 h 2919"/>
                <a:gd name="connsiteX4" fmla="*/ 4772 w 5265"/>
                <a:gd name="connsiteY4" fmla="*/ 2712 h 2919"/>
                <a:gd name="connsiteX5" fmla="*/ 5060 w 5265"/>
                <a:gd name="connsiteY5" fmla="*/ 687 h 2919"/>
                <a:gd name="connsiteX6" fmla="*/ 5113 w 5265"/>
                <a:gd name="connsiteY6" fmla="*/ 495 h 2919"/>
                <a:gd name="connsiteX7" fmla="*/ 5092 w 5265"/>
                <a:gd name="connsiteY7" fmla="*/ 543 h 2919"/>
                <a:gd name="connsiteX8" fmla="*/ 5081 w 5265"/>
                <a:gd name="connsiteY8" fmla="*/ 532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5" h="2919">
                  <a:moveTo>
                    <a:pt x="5081" y="532"/>
                  </a:moveTo>
                  <a:cubicBezTo>
                    <a:pt x="5081" y="308"/>
                    <a:pt x="5081" y="-44"/>
                    <a:pt x="4692" y="4"/>
                  </a:cubicBezTo>
                  <a:cubicBezTo>
                    <a:pt x="3122" y="218"/>
                    <a:pt x="1532" y="-188"/>
                    <a:pt x="21" y="180"/>
                  </a:cubicBezTo>
                  <a:cubicBezTo>
                    <a:pt x="21" y="921"/>
                    <a:pt x="21" y="1694"/>
                    <a:pt x="0" y="2446"/>
                  </a:cubicBezTo>
                  <a:cubicBezTo>
                    <a:pt x="1521" y="3139"/>
                    <a:pt x="3304" y="2925"/>
                    <a:pt x="4772" y="2712"/>
                  </a:cubicBezTo>
                  <a:cubicBezTo>
                    <a:pt x="5754" y="2568"/>
                    <a:pt x="4948" y="1406"/>
                    <a:pt x="5060" y="687"/>
                  </a:cubicBezTo>
                  <a:cubicBezTo>
                    <a:pt x="5060" y="617"/>
                    <a:pt x="5081" y="564"/>
                    <a:pt x="5113" y="495"/>
                  </a:cubicBezTo>
                  <a:lnTo>
                    <a:pt x="5092" y="543"/>
                  </a:lnTo>
                  <a:lnTo>
                    <a:pt x="5081" y="532"/>
                  </a:lnTo>
                  <a:close/>
                </a:path>
              </a:pathLst>
            </a:custGeom>
            <a:solidFill>
              <a:srgbClr val="FFFFFF">
                <a:alpha val="30000"/>
              </a:srgbClr>
            </a:solidFill>
            <a:ln w="5331" cap="flat">
              <a:noFill/>
              <a:prstDash val="solid"/>
              <a:miter/>
            </a:ln>
          </p:spPr>
          <p:txBody>
            <a:bodyPr rtlCol="0" anchor="ctr"/>
            <a:lstStyle/>
            <a:p>
              <a:endParaRPr lang="en-US"/>
            </a:p>
          </p:txBody>
        </p:sp>
        <p:sp>
          <p:nvSpPr>
            <p:cNvPr id="609" name="Freeform 608">
              <a:extLst>
                <a:ext uri="{FF2B5EF4-FFF2-40B4-BE49-F238E27FC236}">
                  <a16:creationId xmlns:a16="http://schemas.microsoft.com/office/drawing/2014/main" id="{105ACC77-0E61-48F8-BF0A-595493650429}"/>
                </a:ext>
              </a:extLst>
            </p:cNvPr>
            <p:cNvSpPr/>
            <p:nvPr userDrawn="1"/>
          </p:nvSpPr>
          <p:spPr>
            <a:xfrm>
              <a:off x="8367953" y="3654953"/>
              <a:ext cx="5076" cy="8625"/>
            </a:xfrm>
            <a:custGeom>
              <a:avLst/>
              <a:gdLst>
                <a:gd name="connsiteX0" fmla="*/ 1132 w 2183"/>
                <a:gd name="connsiteY0" fmla="*/ 3689 h 3709"/>
                <a:gd name="connsiteX1" fmla="*/ 2183 w 2183"/>
                <a:gd name="connsiteY1" fmla="*/ 2479 h 3709"/>
                <a:gd name="connsiteX2" fmla="*/ 934 w 2183"/>
                <a:gd name="connsiteY2" fmla="*/ 0 h 3709"/>
                <a:gd name="connsiteX3" fmla="*/ 0 w 2183"/>
                <a:gd name="connsiteY3" fmla="*/ 1423 h 3709"/>
                <a:gd name="connsiteX4" fmla="*/ 1110 w 2183"/>
                <a:gd name="connsiteY4" fmla="*/ 3710 h 3709"/>
                <a:gd name="connsiteX5" fmla="*/ 1132 w 2183"/>
                <a:gd name="connsiteY5" fmla="*/ 3689 h 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3" h="3709">
                  <a:moveTo>
                    <a:pt x="1132" y="3689"/>
                  </a:moveTo>
                  <a:cubicBezTo>
                    <a:pt x="1617" y="3689"/>
                    <a:pt x="2183" y="3902"/>
                    <a:pt x="2183" y="2479"/>
                  </a:cubicBezTo>
                  <a:cubicBezTo>
                    <a:pt x="2183" y="506"/>
                    <a:pt x="1938" y="0"/>
                    <a:pt x="934" y="0"/>
                  </a:cubicBezTo>
                  <a:cubicBezTo>
                    <a:pt x="107" y="0"/>
                    <a:pt x="0" y="144"/>
                    <a:pt x="0" y="1423"/>
                  </a:cubicBezTo>
                  <a:cubicBezTo>
                    <a:pt x="0" y="3497"/>
                    <a:pt x="128" y="3710"/>
                    <a:pt x="1110" y="3710"/>
                  </a:cubicBezTo>
                  <a:lnTo>
                    <a:pt x="1132" y="3689"/>
                  </a:lnTo>
                  <a:close/>
                </a:path>
              </a:pathLst>
            </a:custGeom>
            <a:solidFill>
              <a:srgbClr val="FFFFFF">
                <a:alpha val="30000"/>
              </a:srgbClr>
            </a:solidFill>
            <a:ln w="5331" cap="flat">
              <a:noFill/>
              <a:prstDash val="solid"/>
              <a:miter/>
            </a:ln>
          </p:spPr>
          <p:txBody>
            <a:bodyPr rtlCol="0" anchor="ctr"/>
            <a:lstStyle/>
            <a:p>
              <a:endParaRPr lang="en-US"/>
            </a:p>
          </p:txBody>
        </p:sp>
        <p:sp>
          <p:nvSpPr>
            <p:cNvPr id="610" name="Freeform 609">
              <a:extLst>
                <a:ext uri="{FF2B5EF4-FFF2-40B4-BE49-F238E27FC236}">
                  <a16:creationId xmlns:a16="http://schemas.microsoft.com/office/drawing/2014/main" id="{CFF75ACB-6E64-6839-E70F-3516F86C24FA}"/>
                </a:ext>
              </a:extLst>
            </p:cNvPr>
            <p:cNvSpPr/>
            <p:nvPr userDrawn="1"/>
          </p:nvSpPr>
          <p:spPr>
            <a:xfrm>
              <a:off x="8388534" y="3662192"/>
              <a:ext cx="200598" cy="1386"/>
            </a:xfrm>
            <a:custGeom>
              <a:avLst/>
              <a:gdLst>
                <a:gd name="connsiteX0" fmla="*/ 86239 w 86268"/>
                <a:gd name="connsiteY0" fmla="*/ 0 h 596"/>
                <a:gd name="connsiteX1" fmla="*/ 58 w 86268"/>
                <a:gd name="connsiteY1" fmla="*/ 0 h 596"/>
                <a:gd name="connsiteX2" fmla="*/ 3474 w 86268"/>
                <a:gd name="connsiteY2" fmla="*/ 597 h 596"/>
                <a:gd name="connsiteX3" fmla="*/ 82107 w 86268"/>
                <a:gd name="connsiteY3" fmla="*/ 597 h 596"/>
                <a:gd name="connsiteX4" fmla="*/ 86239 w 86268"/>
                <a:gd name="connsiteY4" fmla="*/ 0 h 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8" h="596">
                  <a:moveTo>
                    <a:pt x="86239" y="0"/>
                  </a:moveTo>
                  <a:lnTo>
                    <a:pt x="58" y="0"/>
                  </a:lnTo>
                  <a:cubicBezTo>
                    <a:pt x="-316" y="480"/>
                    <a:pt x="1163" y="597"/>
                    <a:pt x="3474" y="597"/>
                  </a:cubicBezTo>
                  <a:lnTo>
                    <a:pt x="82107" y="597"/>
                  </a:lnTo>
                  <a:cubicBezTo>
                    <a:pt x="84216" y="597"/>
                    <a:pt x="86559" y="597"/>
                    <a:pt x="86239" y="0"/>
                  </a:cubicBezTo>
                  <a:close/>
                </a:path>
              </a:pathLst>
            </a:custGeom>
            <a:solidFill>
              <a:srgbClr val="FFFFFF">
                <a:alpha val="30000"/>
              </a:srgbClr>
            </a:solidFill>
            <a:ln w="5331" cap="flat">
              <a:noFill/>
              <a:prstDash val="solid"/>
              <a:miter/>
            </a:ln>
          </p:spPr>
          <p:txBody>
            <a:bodyPr rtlCol="0" anchor="ctr"/>
            <a:lstStyle/>
            <a:p>
              <a:endParaRPr lang="en-US"/>
            </a:p>
          </p:txBody>
        </p:sp>
        <p:sp>
          <p:nvSpPr>
            <p:cNvPr id="611" name="Freeform 610">
              <a:extLst>
                <a:ext uri="{FF2B5EF4-FFF2-40B4-BE49-F238E27FC236}">
                  <a16:creationId xmlns:a16="http://schemas.microsoft.com/office/drawing/2014/main" id="{C3746D91-03FC-3C13-2AF4-A0C577A2B5E7}"/>
                </a:ext>
              </a:extLst>
            </p:cNvPr>
            <p:cNvSpPr/>
            <p:nvPr userDrawn="1"/>
          </p:nvSpPr>
          <p:spPr>
            <a:xfrm>
              <a:off x="8105204" y="3657395"/>
              <a:ext cx="9689" cy="7106"/>
            </a:xfrm>
            <a:custGeom>
              <a:avLst/>
              <a:gdLst>
                <a:gd name="connsiteX0" fmla="*/ 2262 w 4167"/>
                <a:gd name="connsiteY0" fmla="*/ 11 h 3056"/>
                <a:gd name="connsiteX1" fmla="*/ 9 w 4167"/>
                <a:gd name="connsiteY1" fmla="*/ 1120 h 3056"/>
                <a:gd name="connsiteX2" fmla="*/ 3121 w 4167"/>
                <a:gd name="connsiteY2" fmla="*/ 3044 h 3056"/>
                <a:gd name="connsiteX3" fmla="*/ 4140 w 4167"/>
                <a:gd name="connsiteY3" fmla="*/ 1760 h 3056"/>
                <a:gd name="connsiteX4" fmla="*/ 2262 w 4167"/>
                <a:gd name="connsiteY4" fmla="*/ 1 h 3056"/>
                <a:gd name="connsiteX5" fmla="*/ 2262 w 4167"/>
                <a:gd name="connsiteY5" fmla="*/ 11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 h="3056">
                  <a:moveTo>
                    <a:pt x="2262" y="11"/>
                  </a:moveTo>
                  <a:cubicBezTo>
                    <a:pt x="228" y="64"/>
                    <a:pt x="-60" y="187"/>
                    <a:pt x="9" y="1120"/>
                  </a:cubicBezTo>
                  <a:cubicBezTo>
                    <a:pt x="132" y="2847"/>
                    <a:pt x="495" y="3124"/>
                    <a:pt x="3121" y="3044"/>
                  </a:cubicBezTo>
                  <a:cubicBezTo>
                    <a:pt x="4349" y="3023"/>
                    <a:pt x="4172" y="2298"/>
                    <a:pt x="4140" y="1760"/>
                  </a:cubicBezTo>
                  <a:cubicBezTo>
                    <a:pt x="4119" y="315"/>
                    <a:pt x="3697" y="-15"/>
                    <a:pt x="2262" y="1"/>
                  </a:cubicBezTo>
                  <a:lnTo>
                    <a:pt x="2262" y="11"/>
                  </a:lnTo>
                  <a:close/>
                </a:path>
              </a:pathLst>
            </a:custGeom>
            <a:solidFill>
              <a:srgbClr val="FFFFFF">
                <a:alpha val="30000"/>
              </a:srgbClr>
            </a:solidFill>
            <a:ln w="5331" cap="flat">
              <a:noFill/>
              <a:prstDash val="solid"/>
              <a:miter/>
            </a:ln>
          </p:spPr>
          <p:txBody>
            <a:bodyPr rtlCol="0" anchor="ctr"/>
            <a:lstStyle/>
            <a:p>
              <a:endParaRPr lang="en-US"/>
            </a:p>
          </p:txBody>
        </p:sp>
        <p:sp>
          <p:nvSpPr>
            <p:cNvPr id="612" name="Freeform 611">
              <a:extLst>
                <a:ext uri="{FF2B5EF4-FFF2-40B4-BE49-F238E27FC236}">
                  <a16:creationId xmlns:a16="http://schemas.microsoft.com/office/drawing/2014/main" id="{6AACD036-839B-E692-A10A-81C7545218BB}"/>
                </a:ext>
              </a:extLst>
            </p:cNvPr>
            <p:cNvSpPr/>
            <p:nvPr userDrawn="1"/>
          </p:nvSpPr>
          <p:spPr>
            <a:xfrm>
              <a:off x="8267444" y="3656107"/>
              <a:ext cx="11799" cy="6171"/>
            </a:xfrm>
            <a:custGeom>
              <a:avLst/>
              <a:gdLst>
                <a:gd name="connsiteX0" fmla="*/ 0 w 5074"/>
                <a:gd name="connsiteY0" fmla="*/ 1871 h 2654"/>
                <a:gd name="connsiteX1" fmla="*/ 1228 w 5074"/>
                <a:gd name="connsiteY1" fmla="*/ 2644 h 2654"/>
                <a:gd name="connsiteX2" fmla="*/ 2087 w 5074"/>
                <a:gd name="connsiteY2" fmla="*/ 2644 h 2654"/>
                <a:gd name="connsiteX3" fmla="*/ 4339 w 5074"/>
                <a:gd name="connsiteY3" fmla="*/ 0 h 2654"/>
                <a:gd name="connsiteX4" fmla="*/ 4163 w 5074"/>
                <a:gd name="connsiteY4" fmla="*/ 437 h 2654"/>
                <a:gd name="connsiteX5" fmla="*/ 2893 w 5074"/>
                <a:gd name="connsiteY5" fmla="*/ 437 h 2654"/>
                <a:gd name="connsiteX6" fmla="*/ 133 w 5074"/>
                <a:gd name="connsiteY6" fmla="*/ 1786 h 2654"/>
                <a:gd name="connsiteX7" fmla="*/ 11 w 5074"/>
                <a:gd name="connsiteY7" fmla="*/ 1839 h 2654"/>
                <a:gd name="connsiteX8" fmla="*/ 11 w 5074"/>
                <a:gd name="connsiteY8" fmla="*/ 1887 h 2654"/>
                <a:gd name="connsiteX9" fmla="*/ 0 w 5074"/>
                <a:gd name="connsiteY9" fmla="*/ 1871 h 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4" h="2654">
                  <a:moveTo>
                    <a:pt x="0" y="1871"/>
                  </a:moveTo>
                  <a:cubicBezTo>
                    <a:pt x="0" y="2431"/>
                    <a:pt x="374" y="2713"/>
                    <a:pt x="1228" y="2644"/>
                  </a:cubicBezTo>
                  <a:lnTo>
                    <a:pt x="2087" y="2644"/>
                  </a:lnTo>
                  <a:cubicBezTo>
                    <a:pt x="5193" y="2644"/>
                    <a:pt x="5754" y="1972"/>
                    <a:pt x="4339" y="0"/>
                  </a:cubicBezTo>
                  <a:cubicBezTo>
                    <a:pt x="4782" y="240"/>
                    <a:pt x="4585" y="384"/>
                    <a:pt x="4163" y="437"/>
                  </a:cubicBezTo>
                  <a:cubicBezTo>
                    <a:pt x="3752" y="485"/>
                    <a:pt x="3304" y="437"/>
                    <a:pt x="2893" y="437"/>
                  </a:cubicBezTo>
                  <a:cubicBezTo>
                    <a:pt x="1393" y="437"/>
                    <a:pt x="475" y="885"/>
                    <a:pt x="133" y="1786"/>
                  </a:cubicBezTo>
                  <a:cubicBezTo>
                    <a:pt x="133" y="1786"/>
                    <a:pt x="64" y="1839"/>
                    <a:pt x="11" y="1839"/>
                  </a:cubicBezTo>
                  <a:lnTo>
                    <a:pt x="11" y="1887"/>
                  </a:lnTo>
                  <a:lnTo>
                    <a:pt x="0" y="1871"/>
                  </a:lnTo>
                  <a:close/>
                </a:path>
              </a:pathLst>
            </a:custGeom>
            <a:solidFill>
              <a:srgbClr val="FFFFFF">
                <a:alpha val="30000"/>
              </a:srgbClr>
            </a:solidFill>
            <a:ln w="5331" cap="flat">
              <a:noFill/>
              <a:prstDash val="solid"/>
              <a:miter/>
            </a:ln>
          </p:spPr>
          <p:txBody>
            <a:bodyPr rtlCol="0" anchor="ctr"/>
            <a:lstStyle/>
            <a:p>
              <a:endParaRPr lang="en-US"/>
            </a:p>
          </p:txBody>
        </p:sp>
        <p:sp>
          <p:nvSpPr>
            <p:cNvPr id="613" name="Freeform 612">
              <a:extLst>
                <a:ext uri="{FF2B5EF4-FFF2-40B4-BE49-F238E27FC236}">
                  <a16:creationId xmlns:a16="http://schemas.microsoft.com/office/drawing/2014/main" id="{6E68457C-9805-89B0-4EFD-F64957F7F1B9}"/>
                </a:ext>
              </a:extLst>
            </p:cNvPr>
            <p:cNvSpPr/>
            <p:nvPr userDrawn="1"/>
          </p:nvSpPr>
          <p:spPr>
            <a:xfrm>
              <a:off x="8154665" y="3657309"/>
              <a:ext cx="9769" cy="6290"/>
            </a:xfrm>
            <a:custGeom>
              <a:avLst/>
              <a:gdLst>
                <a:gd name="connsiteX0" fmla="*/ 345 w 4201"/>
                <a:gd name="connsiteY0" fmla="*/ 53 h 2705"/>
                <a:gd name="connsiteX1" fmla="*/ 238 w 4201"/>
                <a:gd name="connsiteY1" fmla="*/ 1732 h 2705"/>
                <a:gd name="connsiteX2" fmla="*/ 2415 w 4201"/>
                <a:gd name="connsiteY2" fmla="*/ 2292 h 2705"/>
                <a:gd name="connsiteX3" fmla="*/ 4172 w 4201"/>
                <a:gd name="connsiteY3" fmla="*/ 2095 h 2705"/>
                <a:gd name="connsiteX4" fmla="*/ 3584 w 4201"/>
                <a:gd name="connsiteY4" fmla="*/ 0 h 2705"/>
                <a:gd name="connsiteX5" fmla="*/ 302 w 4201"/>
                <a:gd name="connsiteY5" fmla="*/ 21 h 2705"/>
                <a:gd name="connsiteX6" fmla="*/ 323 w 4201"/>
                <a:gd name="connsiteY6" fmla="*/ 43 h 2705"/>
                <a:gd name="connsiteX7" fmla="*/ 345 w 4201"/>
                <a:gd name="connsiteY7" fmla="*/ 53 h 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1" h="2705">
                  <a:moveTo>
                    <a:pt x="345" y="53"/>
                  </a:moveTo>
                  <a:cubicBezTo>
                    <a:pt x="126" y="602"/>
                    <a:pt x="-248" y="1162"/>
                    <a:pt x="238" y="1732"/>
                  </a:cubicBezTo>
                  <a:cubicBezTo>
                    <a:pt x="878" y="2137"/>
                    <a:pt x="2117" y="1993"/>
                    <a:pt x="2415" y="2292"/>
                  </a:cubicBezTo>
                  <a:cubicBezTo>
                    <a:pt x="3398" y="3294"/>
                    <a:pt x="3616" y="2169"/>
                    <a:pt x="4172" y="2095"/>
                  </a:cubicBezTo>
                  <a:cubicBezTo>
                    <a:pt x="4246" y="1375"/>
                    <a:pt x="4225" y="650"/>
                    <a:pt x="3584" y="0"/>
                  </a:cubicBezTo>
                  <a:cubicBezTo>
                    <a:pt x="2480" y="0"/>
                    <a:pt x="1407" y="0"/>
                    <a:pt x="302" y="21"/>
                  </a:cubicBezTo>
                  <a:lnTo>
                    <a:pt x="323" y="43"/>
                  </a:lnTo>
                  <a:lnTo>
                    <a:pt x="345" y="53"/>
                  </a:lnTo>
                  <a:close/>
                </a:path>
              </a:pathLst>
            </a:custGeom>
            <a:solidFill>
              <a:srgbClr val="FFFFFF">
                <a:alpha val="30000"/>
              </a:srgbClr>
            </a:solidFill>
            <a:ln w="5331" cap="flat">
              <a:noFill/>
              <a:prstDash val="solid"/>
              <a:miter/>
            </a:ln>
          </p:spPr>
          <p:txBody>
            <a:bodyPr rtlCol="0" anchor="ctr"/>
            <a:lstStyle/>
            <a:p>
              <a:endParaRPr lang="en-US"/>
            </a:p>
          </p:txBody>
        </p:sp>
        <p:sp>
          <p:nvSpPr>
            <p:cNvPr id="614" name="Freeform 613">
              <a:extLst>
                <a:ext uri="{FF2B5EF4-FFF2-40B4-BE49-F238E27FC236}">
                  <a16:creationId xmlns:a16="http://schemas.microsoft.com/office/drawing/2014/main" id="{CBDCD35E-BDF6-4489-937B-BB778A65C384}"/>
                </a:ext>
              </a:extLst>
            </p:cNvPr>
            <p:cNvSpPr/>
            <p:nvPr userDrawn="1"/>
          </p:nvSpPr>
          <p:spPr>
            <a:xfrm>
              <a:off x="8080144" y="3656972"/>
              <a:ext cx="5420" cy="7525"/>
            </a:xfrm>
            <a:custGeom>
              <a:avLst/>
              <a:gdLst>
                <a:gd name="connsiteX0" fmla="*/ 2331 w 2331"/>
                <a:gd name="connsiteY0" fmla="*/ 1883 h 3236"/>
                <a:gd name="connsiteX1" fmla="*/ 917 w 2331"/>
                <a:gd name="connsiteY1" fmla="*/ 156 h 3236"/>
                <a:gd name="connsiteX2" fmla="*/ 522 w 2331"/>
                <a:gd name="connsiteY2" fmla="*/ 134 h 3236"/>
                <a:gd name="connsiteX3" fmla="*/ 575 w 2331"/>
                <a:gd name="connsiteY3" fmla="*/ 2976 h 3236"/>
                <a:gd name="connsiteX4" fmla="*/ 1701 w 2331"/>
                <a:gd name="connsiteY4" fmla="*/ 3023 h 3236"/>
                <a:gd name="connsiteX5" fmla="*/ 2310 w 2331"/>
                <a:gd name="connsiteY5" fmla="*/ 1915 h 3236"/>
                <a:gd name="connsiteX6" fmla="*/ 2331 w 2331"/>
                <a:gd name="connsiteY6" fmla="*/ 1893 h 3236"/>
                <a:gd name="connsiteX7" fmla="*/ 2331 w 2331"/>
                <a:gd name="connsiteY7" fmla="*/ 1883 h 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 h="3236">
                  <a:moveTo>
                    <a:pt x="2331" y="1883"/>
                  </a:moveTo>
                  <a:cubicBezTo>
                    <a:pt x="1504" y="1446"/>
                    <a:pt x="2673" y="300"/>
                    <a:pt x="917" y="156"/>
                  </a:cubicBezTo>
                  <a:cubicBezTo>
                    <a:pt x="810" y="156"/>
                    <a:pt x="863" y="-180"/>
                    <a:pt x="522" y="134"/>
                  </a:cubicBezTo>
                  <a:cubicBezTo>
                    <a:pt x="-605" y="1121"/>
                    <a:pt x="420" y="2037"/>
                    <a:pt x="575" y="2976"/>
                  </a:cubicBezTo>
                  <a:cubicBezTo>
                    <a:pt x="623" y="3290"/>
                    <a:pt x="1381" y="3338"/>
                    <a:pt x="1701" y="3023"/>
                  </a:cubicBezTo>
                  <a:cubicBezTo>
                    <a:pt x="1989" y="2709"/>
                    <a:pt x="2096" y="2320"/>
                    <a:pt x="2310" y="1915"/>
                  </a:cubicBezTo>
                  <a:lnTo>
                    <a:pt x="2331" y="1893"/>
                  </a:lnTo>
                  <a:lnTo>
                    <a:pt x="2331" y="1883"/>
                  </a:lnTo>
                  <a:close/>
                </a:path>
              </a:pathLst>
            </a:custGeom>
            <a:solidFill>
              <a:srgbClr val="FFFFFF">
                <a:alpha val="30000"/>
              </a:srgbClr>
            </a:solidFill>
            <a:ln w="5331" cap="flat">
              <a:noFill/>
              <a:prstDash val="solid"/>
              <a:miter/>
            </a:ln>
          </p:spPr>
          <p:txBody>
            <a:bodyPr rtlCol="0" anchor="ctr"/>
            <a:lstStyle/>
            <a:p>
              <a:endParaRPr lang="en-US"/>
            </a:p>
          </p:txBody>
        </p:sp>
        <p:sp>
          <p:nvSpPr>
            <p:cNvPr id="615" name="Freeform 614">
              <a:extLst>
                <a:ext uri="{FF2B5EF4-FFF2-40B4-BE49-F238E27FC236}">
                  <a16:creationId xmlns:a16="http://schemas.microsoft.com/office/drawing/2014/main" id="{5794E590-3F9B-1BC5-28BE-0973B77BBBB7}"/>
                </a:ext>
              </a:extLst>
            </p:cNvPr>
            <p:cNvSpPr/>
            <p:nvPr userDrawn="1"/>
          </p:nvSpPr>
          <p:spPr>
            <a:xfrm>
              <a:off x="8040203" y="3657744"/>
              <a:ext cx="5027" cy="7085"/>
            </a:xfrm>
            <a:custGeom>
              <a:avLst/>
              <a:gdLst>
                <a:gd name="connsiteX0" fmla="*/ 0 w 2162"/>
                <a:gd name="connsiteY0" fmla="*/ 1236 h 3047"/>
                <a:gd name="connsiteX1" fmla="*/ 267 w 2162"/>
                <a:gd name="connsiteY1" fmla="*/ 2275 h 3047"/>
                <a:gd name="connsiteX2" fmla="*/ 950 w 2162"/>
                <a:gd name="connsiteY2" fmla="*/ 3048 h 3047"/>
                <a:gd name="connsiteX3" fmla="*/ 2098 w 2162"/>
                <a:gd name="connsiteY3" fmla="*/ 2232 h 3047"/>
                <a:gd name="connsiteX4" fmla="*/ 1543 w 2162"/>
                <a:gd name="connsiteY4" fmla="*/ 281 h 3047"/>
                <a:gd name="connsiteX5" fmla="*/ 342 w 2162"/>
                <a:gd name="connsiteY5" fmla="*/ 303 h 3047"/>
                <a:gd name="connsiteX6" fmla="*/ 0 w 2162"/>
                <a:gd name="connsiteY6" fmla="*/ 1214 h 3047"/>
                <a:gd name="connsiteX7" fmla="*/ 0 w 2162"/>
                <a:gd name="connsiteY7" fmla="*/ 1236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 h="3047">
                  <a:moveTo>
                    <a:pt x="0" y="1236"/>
                  </a:moveTo>
                  <a:cubicBezTo>
                    <a:pt x="101" y="1603"/>
                    <a:pt x="198" y="1939"/>
                    <a:pt x="267" y="2275"/>
                  </a:cubicBezTo>
                  <a:cubicBezTo>
                    <a:pt x="342" y="2611"/>
                    <a:pt x="144" y="3048"/>
                    <a:pt x="950" y="3048"/>
                  </a:cubicBezTo>
                  <a:cubicBezTo>
                    <a:pt x="1708" y="3048"/>
                    <a:pt x="1975" y="2643"/>
                    <a:pt x="2098" y="2232"/>
                  </a:cubicBezTo>
                  <a:cubicBezTo>
                    <a:pt x="2349" y="1534"/>
                    <a:pt x="1809" y="900"/>
                    <a:pt x="1543" y="281"/>
                  </a:cubicBezTo>
                  <a:cubicBezTo>
                    <a:pt x="1366" y="-108"/>
                    <a:pt x="662" y="-86"/>
                    <a:pt x="342" y="303"/>
                  </a:cubicBezTo>
                  <a:cubicBezTo>
                    <a:pt x="123" y="564"/>
                    <a:pt x="91" y="900"/>
                    <a:pt x="0" y="1214"/>
                  </a:cubicBezTo>
                  <a:lnTo>
                    <a:pt x="0" y="1236"/>
                  </a:lnTo>
                  <a:close/>
                </a:path>
              </a:pathLst>
            </a:custGeom>
            <a:solidFill>
              <a:srgbClr val="FFFFFF">
                <a:alpha val="30000"/>
              </a:srgbClr>
            </a:solidFill>
            <a:ln w="5331" cap="flat">
              <a:noFill/>
              <a:prstDash val="solid"/>
              <a:miter/>
            </a:ln>
          </p:spPr>
          <p:txBody>
            <a:bodyPr rtlCol="0" anchor="ctr"/>
            <a:lstStyle/>
            <a:p>
              <a:endParaRPr lang="en-US"/>
            </a:p>
          </p:txBody>
        </p:sp>
        <p:sp>
          <p:nvSpPr>
            <p:cNvPr id="616" name="Freeform 615">
              <a:extLst>
                <a:ext uri="{FF2B5EF4-FFF2-40B4-BE49-F238E27FC236}">
                  <a16:creationId xmlns:a16="http://schemas.microsoft.com/office/drawing/2014/main" id="{7FC1286A-0C0A-A0B6-55C9-6963A6FBEF1E}"/>
                </a:ext>
              </a:extLst>
            </p:cNvPr>
            <p:cNvSpPr/>
            <p:nvPr userDrawn="1"/>
          </p:nvSpPr>
          <p:spPr>
            <a:xfrm>
              <a:off x="8142623" y="3656249"/>
              <a:ext cx="4360" cy="7727"/>
            </a:xfrm>
            <a:custGeom>
              <a:avLst/>
              <a:gdLst>
                <a:gd name="connsiteX0" fmla="*/ 0 w 1875"/>
                <a:gd name="connsiteY0" fmla="*/ 1666 h 3323"/>
                <a:gd name="connsiteX1" fmla="*/ 219 w 1875"/>
                <a:gd name="connsiteY1" fmla="*/ 2706 h 3323"/>
                <a:gd name="connsiteX2" fmla="*/ 1078 w 1875"/>
                <a:gd name="connsiteY2" fmla="*/ 3287 h 3323"/>
                <a:gd name="connsiteX3" fmla="*/ 1665 w 1875"/>
                <a:gd name="connsiteY3" fmla="*/ 2999 h 3323"/>
                <a:gd name="connsiteX4" fmla="*/ 1276 w 1875"/>
                <a:gd name="connsiteY4" fmla="*/ 115 h 3323"/>
                <a:gd name="connsiteX5" fmla="*/ 219 w 1875"/>
                <a:gd name="connsiteY5" fmla="*/ 376 h 3323"/>
                <a:gd name="connsiteX6" fmla="*/ 21 w 1875"/>
                <a:gd name="connsiteY6" fmla="*/ 1698 h 3323"/>
                <a:gd name="connsiteX7" fmla="*/ 0 w 1875"/>
                <a:gd name="connsiteY7" fmla="*/ 1677 h 3323"/>
                <a:gd name="connsiteX8" fmla="*/ 0 w 1875"/>
                <a:gd name="connsiteY8" fmla="*/ 1666 h 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 h="3323">
                  <a:moveTo>
                    <a:pt x="0" y="1666"/>
                  </a:moveTo>
                  <a:cubicBezTo>
                    <a:pt x="53" y="1879"/>
                    <a:pt x="176" y="2290"/>
                    <a:pt x="219" y="2706"/>
                  </a:cubicBezTo>
                  <a:cubicBezTo>
                    <a:pt x="272" y="3073"/>
                    <a:pt x="790" y="3089"/>
                    <a:pt x="1078" y="3287"/>
                  </a:cubicBezTo>
                  <a:cubicBezTo>
                    <a:pt x="1324" y="3425"/>
                    <a:pt x="1521" y="3143"/>
                    <a:pt x="1665" y="2999"/>
                  </a:cubicBezTo>
                  <a:cubicBezTo>
                    <a:pt x="2082" y="2594"/>
                    <a:pt x="1841" y="398"/>
                    <a:pt x="1276" y="115"/>
                  </a:cubicBezTo>
                  <a:cubicBezTo>
                    <a:pt x="859" y="-103"/>
                    <a:pt x="416" y="-8"/>
                    <a:pt x="219" y="376"/>
                  </a:cubicBezTo>
                  <a:cubicBezTo>
                    <a:pt x="21" y="744"/>
                    <a:pt x="0" y="1117"/>
                    <a:pt x="21" y="1698"/>
                  </a:cubicBezTo>
                  <a:lnTo>
                    <a:pt x="0" y="1677"/>
                  </a:lnTo>
                  <a:lnTo>
                    <a:pt x="0" y="1666"/>
                  </a:lnTo>
                  <a:close/>
                </a:path>
              </a:pathLst>
            </a:custGeom>
            <a:solidFill>
              <a:srgbClr val="FFFFFF">
                <a:alpha val="30000"/>
              </a:srgbClr>
            </a:solidFill>
            <a:ln w="5331" cap="flat">
              <a:noFill/>
              <a:prstDash val="solid"/>
              <a:miter/>
            </a:ln>
          </p:spPr>
          <p:txBody>
            <a:bodyPr rtlCol="0" anchor="ctr"/>
            <a:lstStyle/>
            <a:p>
              <a:endParaRPr lang="en-US"/>
            </a:p>
          </p:txBody>
        </p:sp>
        <p:sp>
          <p:nvSpPr>
            <p:cNvPr id="617" name="Freeform 616">
              <a:extLst>
                <a:ext uri="{FF2B5EF4-FFF2-40B4-BE49-F238E27FC236}">
                  <a16:creationId xmlns:a16="http://schemas.microsoft.com/office/drawing/2014/main" id="{B50BB5C9-8A8E-89DB-CD53-DA3F100EAD41}"/>
                </a:ext>
              </a:extLst>
            </p:cNvPr>
            <p:cNvSpPr/>
            <p:nvPr userDrawn="1"/>
          </p:nvSpPr>
          <p:spPr>
            <a:xfrm>
              <a:off x="8266482" y="3655232"/>
              <a:ext cx="11673" cy="5323"/>
            </a:xfrm>
            <a:custGeom>
              <a:avLst/>
              <a:gdLst>
                <a:gd name="connsiteX0" fmla="*/ 446 w 5020"/>
                <a:gd name="connsiteY0" fmla="*/ 2246 h 2289"/>
                <a:gd name="connsiteX1" fmla="*/ 568 w 5020"/>
                <a:gd name="connsiteY1" fmla="*/ 2198 h 2289"/>
                <a:gd name="connsiteX2" fmla="*/ 3328 w 5020"/>
                <a:gd name="connsiteY2" fmla="*/ 845 h 2289"/>
                <a:gd name="connsiteX3" fmla="*/ 4598 w 5020"/>
                <a:gd name="connsiteY3" fmla="*/ 845 h 2289"/>
                <a:gd name="connsiteX4" fmla="*/ 4774 w 5020"/>
                <a:gd name="connsiteY4" fmla="*/ 418 h 2289"/>
                <a:gd name="connsiteX5" fmla="*/ 4038 w 5020"/>
                <a:gd name="connsiteY5" fmla="*/ 2 h 2289"/>
                <a:gd name="connsiteX6" fmla="*/ 2356 w 5020"/>
                <a:gd name="connsiteY6" fmla="*/ 2 h 2289"/>
                <a:gd name="connsiteX7" fmla="*/ 446 w 5020"/>
                <a:gd name="connsiteY7" fmla="*/ 2289 h 2289"/>
                <a:gd name="connsiteX8" fmla="*/ 446 w 5020"/>
                <a:gd name="connsiteY8" fmla="*/ 2236 h 2289"/>
                <a:gd name="connsiteX9" fmla="*/ 446 w 5020"/>
                <a:gd name="connsiteY9" fmla="*/ 2246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 h="2289">
                  <a:moveTo>
                    <a:pt x="446" y="2246"/>
                  </a:moveTo>
                  <a:cubicBezTo>
                    <a:pt x="446" y="2246"/>
                    <a:pt x="536" y="2230"/>
                    <a:pt x="568" y="2198"/>
                  </a:cubicBezTo>
                  <a:cubicBezTo>
                    <a:pt x="910" y="1303"/>
                    <a:pt x="1828" y="845"/>
                    <a:pt x="3328" y="845"/>
                  </a:cubicBezTo>
                  <a:cubicBezTo>
                    <a:pt x="3750" y="845"/>
                    <a:pt x="4182" y="866"/>
                    <a:pt x="4598" y="845"/>
                  </a:cubicBezTo>
                  <a:cubicBezTo>
                    <a:pt x="5020" y="797"/>
                    <a:pt x="5207" y="653"/>
                    <a:pt x="4774" y="418"/>
                  </a:cubicBezTo>
                  <a:cubicBezTo>
                    <a:pt x="4774" y="104"/>
                    <a:pt x="4481" y="-19"/>
                    <a:pt x="4038" y="2"/>
                  </a:cubicBezTo>
                  <a:lnTo>
                    <a:pt x="2356" y="2"/>
                  </a:lnTo>
                  <a:cubicBezTo>
                    <a:pt x="83" y="2"/>
                    <a:pt x="-526" y="754"/>
                    <a:pt x="446" y="2289"/>
                  </a:cubicBezTo>
                  <a:lnTo>
                    <a:pt x="446" y="2236"/>
                  </a:lnTo>
                  <a:lnTo>
                    <a:pt x="446" y="2246"/>
                  </a:lnTo>
                  <a:close/>
                </a:path>
              </a:pathLst>
            </a:custGeom>
            <a:solidFill>
              <a:srgbClr val="FFFFFF">
                <a:alpha val="30000"/>
              </a:srgbClr>
            </a:solidFill>
            <a:ln w="5331" cap="flat">
              <a:noFill/>
              <a:prstDash val="solid"/>
              <a:miter/>
            </a:ln>
          </p:spPr>
          <p:txBody>
            <a:bodyPr rtlCol="0" anchor="ctr"/>
            <a:lstStyle/>
            <a:p>
              <a:endParaRPr lang="en-US"/>
            </a:p>
          </p:txBody>
        </p:sp>
        <p:sp>
          <p:nvSpPr>
            <p:cNvPr id="618" name="Freeform 617">
              <a:extLst>
                <a:ext uri="{FF2B5EF4-FFF2-40B4-BE49-F238E27FC236}">
                  <a16:creationId xmlns:a16="http://schemas.microsoft.com/office/drawing/2014/main" id="{4E291F4B-36FD-8921-53E9-E777F3AB2FE9}"/>
                </a:ext>
              </a:extLst>
            </p:cNvPr>
            <p:cNvSpPr/>
            <p:nvPr userDrawn="1"/>
          </p:nvSpPr>
          <p:spPr>
            <a:xfrm>
              <a:off x="8171066" y="3659092"/>
              <a:ext cx="14166" cy="6355"/>
            </a:xfrm>
            <a:custGeom>
              <a:avLst/>
              <a:gdLst>
                <a:gd name="connsiteX0" fmla="*/ 5147 w 6092"/>
                <a:gd name="connsiteY0" fmla="*/ 11 h 2733"/>
                <a:gd name="connsiteX1" fmla="*/ 5099 w 6092"/>
                <a:gd name="connsiteY1" fmla="*/ 203 h 2733"/>
                <a:gd name="connsiteX2" fmla="*/ 4811 w 6092"/>
                <a:gd name="connsiteY2" fmla="*/ 2228 h 2733"/>
                <a:gd name="connsiteX3" fmla="*/ 33 w 6092"/>
                <a:gd name="connsiteY3" fmla="*/ 1962 h 2733"/>
                <a:gd name="connsiteX4" fmla="*/ 1016 w 6092"/>
                <a:gd name="connsiteY4" fmla="*/ 2702 h 2733"/>
                <a:gd name="connsiteX5" fmla="*/ 4683 w 6092"/>
                <a:gd name="connsiteY5" fmla="*/ 2724 h 2733"/>
                <a:gd name="connsiteX6" fmla="*/ 5953 w 6092"/>
                <a:gd name="connsiteY6" fmla="*/ 2143 h 2733"/>
                <a:gd name="connsiteX7" fmla="*/ 5168 w 6092"/>
                <a:gd name="connsiteY7" fmla="*/ 21 h 2733"/>
                <a:gd name="connsiteX8" fmla="*/ 5147 w 6092"/>
                <a:gd name="connsiteY8" fmla="*/ 0 h 2733"/>
                <a:gd name="connsiteX9" fmla="*/ 5147 w 6092"/>
                <a:gd name="connsiteY9" fmla="*/ 11 h 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2" h="2733">
                  <a:moveTo>
                    <a:pt x="5147" y="11"/>
                  </a:moveTo>
                  <a:cubicBezTo>
                    <a:pt x="5147" y="11"/>
                    <a:pt x="5099" y="133"/>
                    <a:pt x="5099" y="203"/>
                  </a:cubicBezTo>
                  <a:cubicBezTo>
                    <a:pt x="4971" y="906"/>
                    <a:pt x="5809" y="2084"/>
                    <a:pt x="4811" y="2228"/>
                  </a:cubicBezTo>
                  <a:cubicBezTo>
                    <a:pt x="3343" y="2452"/>
                    <a:pt x="1523" y="2633"/>
                    <a:pt x="33" y="1962"/>
                  </a:cubicBezTo>
                  <a:cubicBezTo>
                    <a:pt x="-111" y="2489"/>
                    <a:pt x="210" y="2734"/>
                    <a:pt x="1016" y="2702"/>
                  </a:cubicBezTo>
                  <a:cubicBezTo>
                    <a:pt x="2249" y="2702"/>
                    <a:pt x="3466" y="2756"/>
                    <a:pt x="4683" y="2724"/>
                  </a:cubicBezTo>
                  <a:cubicBezTo>
                    <a:pt x="5275" y="2724"/>
                    <a:pt x="5916" y="2580"/>
                    <a:pt x="5953" y="2143"/>
                  </a:cubicBezTo>
                  <a:cubicBezTo>
                    <a:pt x="6028" y="1402"/>
                    <a:pt x="6492" y="528"/>
                    <a:pt x="5168" y="21"/>
                  </a:cubicBezTo>
                  <a:lnTo>
                    <a:pt x="5147" y="0"/>
                  </a:lnTo>
                  <a:lnTo>
                    <a:pt x="5147" y="11"/>
                  </a:lnTo>
                  <a:close/>
                </a:path>
              </a:pathLst>
            </a:custGeom>
            <a:solidFill>
              <a:srgbClr val="FFFFFF">
                <a:alpha val="30000"/>
              </a:srgbClr>
            </a:solidFill>
            <a:ln w="5331" cap="flat">
              <a:noFill/>
              <a:prstDash val="solid"/>
              <a:miter/>
            </a:ln>
          </p:spPr>
          <p:txBody>
            <a:bodyPr rtlCol="0" anchor="ctr"/>
            <a:lstStyle/>
            <a:p>
              <a:endParaRPr lang="en-US"/>
            </a:p>
          </p:txBody>
        </p:sp>
        <p:sp>
          <p:nvSpPr>
            <p:cNvPr id="619" name="Freeform 618">
              <a:extLst>
                <a:ext uri="{FF2B5EF4-FFF2-40B4-BE49-F238E27FC236}">
                  <a16:creationId xmlns:a16="http://schemas.microsoft.com/office/drawing/2014/main" id="{4B5821F2-1303-EA9A-FED7-7F75627A4786}"/>
                </a:ext>
              </a:extLst>
            </p:cNvPr>
            <p:cNvSpPr/>
            <p:nvPr userDrawn="1"/>
          </p:nvSpPr>
          <p:spPr>
            <a:xfrm>
              <a:off x="8130385" y="3657430"/>
              <a:ext cx="3748" cy="6955"/>
            </a:xfrm>
            <a:custGeom>
              <a:avLst/>
              <a:gdLst>
                <a:gd name="connsiteX0" fmla="*/ 0 w 1612"/>
                <a:gd name="connsiteY0" fmla="*/ 1088 h 2991"/>
                <a:gd name="connsiteX1" fmla="*/ 176 w 1612"/>
                <a:gd name="connsiteY1" fmla="*/ 2586 h 2991"/>
                <a:gd name="connsiteX2" fmla="*/ 619 w 1612"/>
                <a:gd name="connsiteY2" fmla="*/ 2991 h 2991"/>
                <a:gd name="connsiteX3" fmla="*/ 1249 w 1612"/>
                <a:gd name="connsiteY3" fmla="*/ 2677 h 2991"/>
                <a:gd name="connsiteX4" fmla="*/ 1126 w 1612"/>
                <a:gd name="connsiteY4" fmla="*/ 267 h 2991"/>
                <a:gd name="connsiteX5" fmla="*/ 619 w 1612"/>
                <a:gd name="connsiteY5" fmla="*/ 1 h 2991"/>
                <a:gd name="connsiteX6" fmla="*/ 123 w 1612"/>
                <a:gd name="connsiteY6" fmla="*/ 369 h 2991"/>
                <a:gd name="connsiteX7" fmla="*/ 21 w 1612"/>
                <a:gd name="connsiteY7" fmla="*/ 1062 h 2991"/>
                <a:gd name="connsiteX8" fmla="*/ 0 w 1612"/>
                <a:gd name="connsiteY8" fmla="*/ 1083 h 2991"/>
                <a:gd name="connsiteX9" fmla="*/ 0 w 1612"/>
                <a:gd name="connsiteY9" fmla="*/ 1088 h 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 h="2991">
                  <a:moveTo>
                    <a:pt x="0" y="1088"/>
                  </a:moveTo>
                  <a:cubicBezTo>
                    <a:pt x="69" y="1691"/>
                    <a:pt x="101" y="2128"/>
                    <a:pt x="176" y="2586"/>
                  </a:cubicBezTo>
                  <a:cubicBezTo>
                    <a:pt x="198" y="2757"/>
                    <a:pt x="198" y="2991"/>
                    <a:pt x="619" y="2991"/>
                  </a:cubicBezTo>
                  <a:cubicBezTo>
                    <a:pt x="939" y="2991"/>
                    <a:pt x="1084" y="2869"/>
                    <a:pt x="1249" y="2677"/>
                  </a:cubicBezTo>
                  <a:cubicBezTo>
                    <a:pt x="2076" y="1861"/>
                    <a:pt x="1249" y="1062"/>
                    <a:pt x="1126" y="267"/>
                  </a:cubicBezTo>
                  <a:cubicBezTo>
                    <a:pt x="1105" y="97"/>
                    <a:pt x="838" y="22"/>
                    <a:pt x="619" y="1"/>
                  </a:cubicBezTo>
                  <a:cubicBezTo>
                    <a:pt x="198" y="-15"/>
                    <a:pt x="176" y="198"/>
                    <a:pt x="123" y="369"/>
                  </a:cubicBezTo>
                  <a:cubicBezTo>
                    <a:pt x="48" y="651"/>
                    <a:pt x="48" y="950"/>
                    <a:pt x="21" y="1062"/>
                  </a:cubicBezTo>
                  <a:lnTo>
                    <a:pt x="0" y="1083"/>
                  </a:lnTo>
                  <a:lnTo>
                    <a:pt x="0" y="1088"/>
                  </a:lnTo>
                  <a:close/>
                </a:path>
              </a:pathLst>
            </a:custGeom>
            <a:solidFill>
              <a:srgbClr val="FFFFFF">
                <a:alpha val="30000"/>
              </a:srgbClr>
            </a:solidFill>
            <a:ln w="5331" cap="flat">
              <a:noFill/>
              <a:prstDash val="solid"/>
              <a:miter/>
            </a:ln>
          </p:spPr>
          <p:txBody>
            <a:bodyPr rtlCol="0" anchor="ctr"/>
            <a:lstStyle/>
            <a:p>
              <a:endParaRPr lang="en-US"/>
            </a:p>
          </p:txBody>
        </p:sp>
        <p:sp>
          <p:nvSpPr>
            <p:cNvPr id="620" name="Freeform 619">
              <a:extLst>
                <a:ext uri="{FF2B5EF4-FFF2-40B4-BE49-F238E27FC236}">
                  <a16:creationId xmlns:a16="http://schemas.microsoft.com/office/drawing/2014/main" id="{43CFEFBD-9345-2BE4-D54A-C10BDC186614}"/>
                </a:ext>
              </a:extLst>
            </p:cNvPr>
            <p:cNvSpPr/>
            <p:nvPr userDrawn="1"/>
          </p:nvSpPr>
          <p:spPr>
            <a:xfrm>
              <a:off x="8155177" y="3661422"/>
              <a:ext cx="9529" cy="3323"/>
            </a:xfrm>
            <a:custGeom>
              <a:avLst/>
              <a:gdLst>
                <a:gd name="connsiteX0" fmla="*/ 4006 w 4098"/>
                <a:gd name="connsiteY0" fmla="*/ 357 h 1429"/>
                <a:gd name="connsiteX1" fmla="*/ 2250 w 4098"/>
                <a:gd name="connsiteY1" fmla="*/ 549 h 1429"/>
                <a:gd name="connsiteX2" fmla="*/ 67 w 4098"/>
                <a:gd name="connsiteY2" fmla="*/ 0 h 1429"/>
                <a:gd name="connsiteX3" fmla="*/ 552 w 4098"/>
                <a:gd name="connsiteY3" fmla="*/ 1253 h 1429"/>
                <a:gd name="connsiteX4" fmla="*/ 3718 w 4098"/>
                <a:gd name="connsiteY4" fmla="*/ 1253 h 1429"/>
                <a:gd name="connsiteX5" fmla="*/ 4017 w 4098"/>
                <a:gd name="connsiteY5" fmla="*/ 389 h 1429"/>
                <a:gd name="connsiteX6" fmla="*/ 4017 w 4098"/>
                <a:gd name="connsiteY6" fmla="*/ 368 h 1429"/>
                <a:gd name="connsiteX7" fmla="*/ 4006 w 4098"/>
                <a:gd name="connsiteY7" fmla="*/ 357 h 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8" h="1429">
                  <a:moveTo>
                    <a:pt x="4006" y="357"/>
                  </a:moveTo>
                  <a:cubicBezTo>
                    <a:pt x="3435" y="426"/>
                    <a:pt x="3221" y="1535"/>
                    <a:pt x="2250" y="549"/>
                  </a:cubicBezTo>
                  <a:cubicBezTo>
                    <a:pt x="1951" y="256"/>
                    <a:pt x="681" y="410"/>
                    <a:pt x="67" y="0"/>
                  </a:cubicBezTo>
                  <a:cubicBezTo>
                    <a:pt x="88" y="458"/>
                    <a:pt x="-291" y="1109"/>
                    <a:pt x="552" y="1253"/>
                  </a:cubicBezTo>
                  <a:cubicBezTo>
                    <a:pt x="1556" y="1423"/>
                    <a:pt x="2714" y="1546"/>
                    <a:pt x="3718" y="1253"/>
                  </a:cubicBezTo>
                  <a:cubicBezTo>
                    <a:pt x="4198" y="1109"/>
                    <a:pt x="4129" y="725"/>
                    <a:pt x="4017" y="389"/>
                  </a:cubicBezTo>
                  <a:lnTo>
                    <a:pt x="4017" y="368"/>
                  </a:lnTo>
                  <a:lnTo>
                    <a:pt x="4006" y="357"/>
                  </a:lnTo>
                  <a:close/>
                </a:path>
              </a:pathLst>
            </a:custGeom>
            <a:solidFill>
              <a:srgbClr val="FFFFFF">
                <a:alpha val="30000"/>
              </a:srgbClr>
            </a:solidFill>
            <a:ln w="5331" cap="flat">
              <a:noFill/>
              <a:prstDash val="solid"/>
              <a:miter/>
            </a:ln>
          </p:spPr>
          <p:txBody>
            <a:bodyPr rtlCol="0" anchor="ctr"/>
            <a:lstStyle/>
            <a:p>
              <a:endParaRPr lang="en-US"/>
            </a:p>
          </p:txBody>
        </p:sp>
        <p:sp>
          <p:nvSpPr>
            <p:cNvPr id="621" name="Freeform 620">
              <a:extLst>
                <a:ext uri="{FF2B5EF4-FFF2-40B4-BE49-F238E27FC236}">
                  <a16:creationId xmlns:a16="http://schemas.microsoft.com/office/drawing/2014/main" id="{6064F912-B395-CAF1-45FE-30A323A6847F}"/>
                </a:ext>
              </a:extLst>
            </p:cNvPr>
            <p:cNvSpPr/>
            <p:nvPr userDrawn="1"/>
          </p:nvSpPr>
          <p:spPr>
            <a:xfrm>
              <a:off x="8155430" y="3656051"/>
              <a:ext cx="7632" cy="1407"/>
            </a:xfrm>
            <a:custGeom>
              <a:avLst/>
              <a:gdLst>
                <a:gd name="connsiteX0" fmla="*/ 11 w 3282"/>
                <a:gd name="connsiteY0" fmla="*/ 594 h 605"/>
                <a:gd name="connsiteX1" fmla="*/ 3283 w 3282"/>
                <a:gd name="connsiteY1" fmla="*/ 573 h 605"/>
                <a:gd name="connsiteX2" fmla="*/ 3181 w 3282"/>
                <a:gd name="connsiteY2" fmla="*/ 115 h 605"/>
                <a:gd name="connsiteX3" fmla="*/ 123 w 3282"/>
                <a:gd name="connsiteY3" fmla="*/ 237 h 605"/>
                <a:gd name="connsiteX4" fmla="*/ 21 w 3282"/>
                <a:gd name="connsiteY4" fmla="*/ 605 h 605"/>
                <a:gd name="connsiteX5" fmla="*/ 0 w 3282"/>
                <a:gd name="connsiteY5" fmla="*/ 605 h 605"/>
                <a:gd name="connsiteX6" fmla="*/ 11 w 3282"/>
                <a:gd name="connsiteY6" fmla="*/ 594 h 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 h="605">
                  <a:moveTo>
                    <a:pt x="11" y="594"/>
                  </a:moveTo>
                  <a:cubicBezTo>
                    <a:pt x="1116" y="594"/>
                    <a:pt x="2188" y="594"/>
                    <a:pt x="3283" y="573"/>
                  </a:cubicBezTo>
                  <a:cubicBezTo>
                    <a:pt x="3267" y="429"/>
                    <a:pt x="3235" y="147"/>
                    <a:pt x="3181" y="115"/>
                  </a:cubicBezTo>
                  <a:cubicBezTo>
                    <a:pt x="2162" y="13"/>
                    <a:pt x="1105" y="-131"/>
                    <a:pt x="123" y="237"/>
                  </a:cubicBezTo>
                  <a:cubicBezTo>
                    <a:pt x="21" y="259"/>
                    <a:pt x="53" y="482"/>
                    <a:pt x="21" y="605"/>
                  </a:cubicBezTo>
                  <a:lnTo>
                    <a:pt x="0" y="605"/>
                  </a:lnTo>
                  <a:lnTo>
                    <a:pt x="11" y="594"/>
                  </a:lnTo>
                  <a:close/>
                </a:path>
              </a:pathLst>
            </a:custGeom>
            <a:solidFill>
              <a:srgbClr val="FFFFFF">
                <a:alpha val="30000"/>
              </a:srgbClr>
            </a:solidFill>
            <a:ln w="5331" cap="flat">
              <a:noFill/>
              <a:prstDash val="solid"/>
              <a:miter/>
            </a:ln>
          </p:spPr>
          <p:txBody>
            <a:bodyPr rtlCol="0" anchor="ctr"/>
            <a:lstStyle/>
            <a:p>
              <a:endParaRPr lang="en-US"/>
            </a:p>
          </p:txBody>
        </p:sp>
        <p:sp>
          <p:nvSpPr>
            <p:cNvPr id="622" name="Freeform 621">
              <a:extLst>
                <a:ext uri="{FF2B5EF4-FFF2-40B4-BE49-F238E27FC236}">
                  <a16:creationId xmlns:a16="http://schemas.microsoft.com/office/drawing/2014/main" id="{BD63F4CB-9994-8FBA-0CB7-1B1508DDD958}"/>
                </a:ext>
              </a:extLst>
            </p:cNvPr>
            <p:cNvSpPr/>
            <p:nvPr userDrawn="1"/>
          </p:nvSpPr>
          <p:spPr>
            <a:xfrm>
              <a:off x="8169008" y="3658299"/>
              <a:ext cx="2146" cy="5267"/>
            </a:xfrm>
            <a:custGeom>
              <a:avLst/>
              <a:gdLst>
                <a:gd name="connsiteX0" fmla="*/ 902 w 923"/>
                <a:gd name="connsiteY0" fmla="*/ 2265 h 2265"/>
                <a:gd name="connsiteX1" fmla="*/ 924 w 923"/>
                <a:gd name="connsiteY1" fmla="*/ 0 h 2265"/>
                <a:gd name="connsiteX2" fmla="*/ 902 w 923"/>
                <a:gd name="connsiteY2" fmla="*/ 2265 h 2265"/>
              </a:gdLst>
              <a:ahLst/>
              <a:cxnLst>
                <a:cxn ang="0">
                  <a:pos x="connsiteX0" y="connsiteY0"/>
                </a:cxn>
                <a:cxn ang="0">
                  <a:pos x="connsiteX1" y="connsiteY1"/>
                </a:cxn>
                <a:cxn ang="0">
                  <a:pos x="connsiteX2" y="connsiteY2"/>
                </a:cxn>
              </a:cxnLst>
              <a:rect l="l" t="t" r="r" b="b"/>
              <a:pathLst>
                <a:path w="923" h="2265">
                  <a:moveTo>
                    <a:pt x="902" y="2265"/>
                  </a:moveTo>
                  <a:cubicBezTo>
                    <a:pt x="902" y="1524"/>
                    <a:pt x="902" y="752"/>
                    <a:pt x="924" y="0"/>
                  </a:cubicBezTo>
                  <a:cubicBezTo>
                    <a:pt x="-288" y="389"/>
                    <a:pt x="-320" y="1583"/>
                    <a:pt x="902" y="2265"/>
                  </a:cubicBezTo>
                  <a:close/>
                </a:path>
              </a:pathLst>
            </a:custGeom>
            <a:solidFill>
              <a:srgbClr val="FFFFFF">
                <a:alpha val="30000"/>
              </a:srgbClr>
            </a:solidFill>
            <a:ln w="5331" cap="flat">
              <a:noFill/>
              <a:prstDash val="solid"/>
              <a:miter/>
            </a:ln>
          </p:spPr>
          <p:txBody>
            <a:bodyPr rtlCol="0" anchor="ctr"/>
            <a:lstStyle/>
            <a:p>
              <a:endParaRPr lang="en-US"/>
            </a:p>
          </p:txBody>
        </p:sp>
        <p:sp>
          <p:nvSpPr>
            <p:cNvPr id="623" name="Freeform 622">
              <a:extLst>
                <a:ext uri="{FF2B5EF4-FFF2-40B4-BE49-F238E27FC236}">
                  <a16:creationId xmlns:a16="http://schemas.microsoft.com/office/drawing/2014/main" id="{5F75720F-5EA5-DB8D-64CF-C77DA10975F5}"/>
                </a:ext>
              </a:extLst>
            </p:cNvPr>
            <p:cNvSpPr/>
            <p:nvPr userDrawn="1"/>
          </p:nvSpPr>
          <p:spPr>
            <a:xfrm>
              <a:off x="8190579" y="3657892"/>
              <a:ext cx="63599" cy="4644"/>
            </a:xfrm>
            <a:custGeom>
              <a:avLst/>
              <a:gdLst>
                <a:gd name="connsiteX0" fmla="*/ 13718 w 27351"/>
                <a:gd name="connsiteY0" fmla="*/ 1971 h 1997"/>
                <a:gd name="connsiteX1" fmla="*/ 26213 w 27351"/>
                <a:gd name="connsiteY1" fmla="*/ 1971 h 1997"/>
                <a:gd name="connsiteX2" fmla="*/ 27324 w 27351"/>
                <a:gd name="connsiteY2" fmla="*/ 1705 h 1997"/>
                <a:gd name="connsiteX3" fmla="*/ 27004 w 27351"/>
                <a:gd name="connsiteY3" fmla="*/ 1001 h 1997"/>
                <a:gd name="connsiteX4" fmla="*/ 24308 w 27351"/>
                <a:gd name="connsiteY4" fmla="*/ 90 h 1997"/>
                <a:gd name="connsiteX5" fmla="*/ 1468 w 27351"/>
                <a:gd name="connsiteY5" fmla="*/ 138 h 1997"/>
                <a:gd name="connsiteX6" fmla="*/ 1 w 27351"/>
                <a:gd name="connsiteY6" fmla="*/ 910 h 1997"/>
                <a:gd name="connsiteX7" fmla="*/ 1543 w 27351"/>
                <a:gd name="connsiteY7" fmla="*/ 1998 h 1997"/>
                <a:gd name="connsiteX8" fmla="*/ 13750 w 27351"/>
                <a:gd name="connsiteY8" fmla="*/ 1998 h 1997"/>
                <a:gd name="connsiteX9" fmla="*/ 13729 w 27351"/>
                <a:gd name="connsiteY9" fmla="*/ 1982 h 1997"/>
                <a:gd name="connsiteX10" fmla="*/ 13718 w 27351"/>
                <a:gd name="connsiteY10" fmla="*/ 1971 h 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51" h="1997">
                  <a:moveTo>
                    <a:pt x="13718" y="1971"/>
                  </a:moveTo>
                  <a:lnTo>
                    <a:pt x="26213" y="1971"/>
                  </a:lnTo>
                  <a:cubicBezTo>
                    <a:pt x="26608" y="1971"/>
                    <a:pt x="27148" y="2072"/>
                    <a:pt x="27324" y="1705"/>
                  </a:cubicBezTo>
                  <a:cubicBezTo>
                    <a:pt x="27468" y="1438"/>
                    <a:pt x="27004" y="1156"/>
                    <a:pt x="27004" y="1001"/>
                  </a:cubicBezTo>
                  <a:cubicBezTo>
                    <a:pt x="26875" y="-422"/>
                    <a:pt x="25338" y="90"/>
                    <a:pt x="24308" y="90"/>
                  </a:cubicBezTo>
                  <a:cubicBezTo>
                    <a:pt x="16702" y="90"/>
                    <a:pt x="9069" y="111"/>
                    <a:pt x="1468" y="138"/>
                  </a:cubicBezTo>
                  <a:cubicBezTo>
                    <a:pt x="641" y="138"/>
                    <a:pt x="-21" y="138"/>
                    <a:pt x="1" y="910"/>
                  </a:cubicBezTo>
                  <a:cubicBezTo>
                    <a:pt x="22" y="1635"/>
                    <a:pt x="273" y="1998"/>
                    <a:pt x="1543" y="1998"/>
                  </a:cubicBezTo>
                  <a:cubicBezTo>
                    <a:pt x="5600" y="1950"/>
                    <a:pt x="9688" y="1998"/>
                    <a:pt x="13750" y="1998"/>
                  </a:cubicBezTo>
                  <a:lnTo>
                    <a:pt x="13729" y="1982"/>
                  </a:lnTo>
                  <a:lnTo>
                    <a:pt x="13718" y="1971"/>
                  </a:lnTo>
                  <a:close/>
                </a:path>
              </a:pathLst>
            </a:custGeom>
            <a:solidFill>
              <a:srgbClr val="FFFFFF">
                <a:alpha val="30000"/>
              </a:srgbClr>
            </a:solidFill>
            <a:ln w="5331" cap="flat">
              <a:noFill/>
              <a:prstDash val="solid"/>
              <a:miter/>
            </a:ln>
          </p:spPr>
          <p:txBody>
            <a:bodyPr rtlCol="0" anchor="ctr"/>
            <a:lstStyle/>
            <a:p>
              <a:endParaRPr lang="en-US"/>
            </a:p>
          </p:txBody>
        </p:sp>
        <p:sp>
          <p:nvSpPr>
            <p:cNvPr id="624" name="Freeform 623">
              <a:extLst>
                <a:ext uri="{FF2B5EF4-FFF2-40B4-BE49-F238E27FC236}">
                  <a16:creationId xmlns:a16="http://schemas.microsoft.com/office/drawing/2014/main" id="{A4BD1282-98E1-0C71-8177-ABCB42A899F0}"/>
                </a:ext>
              </a:extLst>
            </p:cNvPr>
            <p:cNvSpPr/>
            <p:nvPr userDrawn="1"/>
          </p:nvSpPr>
          <p:spPr>
            <a:xfrm>
              <a:off x="11571786" y="2619649"/>
              <a:ext cx="250922" cy="29724"/>
            </a:xfrm>
            <a:custGeom>
              <a:avLst/>
              <a:gdLst>
                <a:gd name="connsiteX0" fmla="*/ 53349 w 107910"/>
                <a:gd name="connsiteY0" fmla="*/ 114 h 12783"/>
                <a:gd name="connsiteX1" fmla="*/ 6128 w 107910"/>
                <a:gd name="connsiteY1" fmla="*/ 2 h 12783"/>
                <a:gd name="connsiteX2" fmla="*/ 5 w 107910"/>
                <a:gd name="connsiteY2" fmla="*/ 3937 h 12783"/>
                <a:gd name="connsiteX3" fmla="*/ 117 w 107910"/>
                <a:gd name="connsiteY3" fmla="*/ 7180 h 12783"/>
                <a:gd name="connsiteX4" fmla="*/ 9186 w 107910"/>
                <a:gd name="connsiteY4" fmla="*/ 12641 h 12783"/>
                <a:gd name="connsiteX5" fmla="*/ 99338 w 107910"/>
                <a:gd name="connsiteY5" fmla="*/ 12783 h 12783"/>
                <a:gd name="connsiteX6" fmla="*/ 106987 w 107910"/>
                <a:gd name="connsiteY6" fmla="*/ 5513 h 12783"/>
                <a:gd name="connsiteX7" fmla="*/ 105204 w 107910"/>
                <a:gd name="connsiteY7" fmla="*/ 602 h 12783"/>
                <a:gd name="connsiteX8" fmla="*/ 95287 w 107910"/>
                <a:gd name="connsiteY8" fmla="*/ 175 h 12783"/>
                <a:gd name="connsiteX9" fmla="*/ 53381 w 107910"/>
                <a:gd name="connsiteY9" fmla="*/ 114 h 12783"/>
                <a:gd name="connsiteX10" fmla="*/ 53344 w 107910"/>
                <a:gd name="connsiteY10" fmla="*/ 114 h 12783"/>
                <a:gd name="connsiteX11" fmla="*/ 53349 w 107910"/>
                <a:gd name="connsiteY11" fmla="*/ 114 h 1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0" h="12783">
                  <a:moveTo>
                    <a:pt x="53349" y="114"/>
                  </a:moveTo>
                  <a:cubicBezTo>
                    <a:pt x="37609" y="114"/>
                    <a:pt x="21868" y="196"/>
                    <a:pt x="6128" y="2"/>
                  </a:cubicBezTo>
                  <a:cubicBezTo>
                    <a:pt x="1644" y="-59"/>
                    <a:pt x="5" y="1182"/>
                    <a:pt x="5" y="3937"/>
                  </a:cubicBezTo>
                  <a:cubicBezTo>
                    <a:pt x="5" y="5025"/>
                    <a:pt x="-37" y="6093"/>
                    <a:pt x="117" y="7180"/>
                  </a:cubicBezTo>
                  <a:cubicBezTo>
                    <a:pt x="849" y="12153"/>
                    <a:pt x="1863" y="12641"/>
                    <a:pt x="9186" y="12641"/>
                  </a:cubicBezTo>
                  <a:cubicBezTo>
                    <a:pt x="39253" y="12641"/>
                    <a:pt x="69277" y="12702"/>
                    <a:pt x="99338" y="12783"/>
                  </a:cubicBezTo>
                  <a:cubicBezTo>
                    <a:pt x="106400" y="12783"/>
                    <a:pt x="109645" y="9936"/>
                    <a:pt x="106987" y="5513"/>
                  </a:cubicBezTo>
                  <a:cubicBezTo>
                    <a:pt x="106010" y="3846"/>
                    <a:pt x="107537" y="1232"/>
                    <a:pt x="105204" y="602"/>
                  </a:cubicBezTo>
                  <a:cubicBezTo>
                    <a:pt x="102290" y="-201"/>
                    <a:pt x="98602" y="196"/>
                    <a:pt x="95287" y="175"/>
                  </a:cubicBezTo>
                  <a:cubicBezTo>
                    <a:pt x="81292" y="144"/>
                    <a:pt x="67339" y="144"/>
                    <a:pt x="53381" y="114"/>
                  </a:cubicBezTo>
                  <a:lnTo>
                    <a:pt x="53344" y="114"/>
                  </a:lnTo>
                  <a:lnTo>
                    <a:pt x="53349" y="114"/>
                  </a:lnTo>
                  <a:close/>
                </a:path>
              </a:pathLst>
            </a:custGeom>
            <a:solidFill>
              <a:srgbClr val="FFFFFF">
                <a:alpha val="30000"/>
              </a:srgbClr>
            </a:solidFill>
            <a:ln w="5331" cap="flat">
              <a:noFill/>
              <a:prstDash val="solid"/>
              <a:miter/>
            </a:ln>
          </p:spPr>
          <p:txBody>
            <a:bodyPr rtlCol="0" anchor="ctr"/>
            <a:lstStyle/>
            <a:p>
              <a:endParaRPr lang="en-US"/>
            </a:p>
          </p:txBody>
        </p:sp>
        <p:sp>
          <p:nvSpPr>
            <p:cNvPr id="626" name="Freeform 625">
              <a:extLst>
                <a:ext uri="{FF2B5EF4-FFF2-40B4-BE49-F238E27FC236}">
                  <a16:creationId xmlns:a16="http://schemas.microsoft.com/office/drawing/2014/main" id="{949B9A08-0FC9-F2C7-64B9-A4A1DB9F3BFE}"/>
                </a:ext>
              </a:extLst>
            </p:cNvPr>
            <p:cNvSpPr/>
            <p:nvPr userDrawn="1"/>
          </p:nvSpPr>
          <p:spPr>
            <a:xfrm>
              <a:off x="11496600" y="2619926"/>
              <a:ext cx="18837" cy="32315"/>
            </a:xfrm>
            <a:custGeom>
              <a:avLst/>
              <a:gdLst>
                <a:gd name="connsiteX0" fmla="*/ 3981 w 8101"/>
                <a:gd name="connsiteY0" fmla="*/ 39 h 13897"/>
                <a:gd name="connsiteX1" fmla="*/ 4 w 8101"/>
                <a:gd name="connsiteY1" fmla="*/ 4584 h 13897"/>
                <a:gd name="connsiteX2" fmla="*/ 4669 w 8101"/>
                <a:gd name="connsiteY2" fmla="*/ 13898 h 13897"/>
                <a:gd name="connsiteX3" fmla="*/ 8101 w 8101"/>
                <a:gd name="connsiteY3" fmla="*/ 8580 h 13897"/>
                <a:gd name="connsiteX4" fmla="*/ 4018 w 8101"/>
                <a:gd name="connsiteY4" fmla="*/ 49 h 13897"/>
                <a:gd name="connsiteX5" fmla="*/ 3981 w 8101"/>
                <a:gd name="connsiteY5" fmla="*/ 49 h 13897"/>
                <a:gd name="connsiteX6" fmla="*/ 3981 w 8101"/>
                <a:gd name="connsiteY6" fmla="*/ 39 h 1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1" h="13897">
                  <a:moveTo>
                    <a:pt x="3981" y="39"/>
                  </a:moveTo>
                  <a:cubicBezTo>
                    <a:pt x="2192" y="39"/>
                    <a:pt x="84" y="-734"/>
                    <a:pt x="4" y="4584"/>
                  </a:cubicBezTo>
                  <a:cubicBezTo>
                    <a:pt x="-71" y="11935"/>
                    <a:pt x="879" y="13898"/>
                    <a:pt x="4669" y="13898"/>
                  </a:cubicBezTo>
                  <a:cubicBezTo>
                    <a:pt x="7770" y="13898"/>
                    <a:pt x="8101" y="13379"/>
                    <a:pt x="8101" y="8580"/>
                  </a:cubicBezTo>
                  <a:cubicBezTo>
                    <a:pt x="8101" y="883"/>
                    <a:pt x="7695" y="49"/>
                    <a:pt x="4018" y="49"/>
                  </a:cubicBezTo>
                  <a:lnTo>
                    <a:pt x="3981" y="49"/>
                  </a:lnTo>
                  <a:lnTo>
                    <a:pt x="3981" y="39"/>
                  </a:lnTo>
                  <a:close/>
                </a:path>
              </a:pathLst>
            </a:custGeom>
            <a:solidFill>
              <a:srgbClr val="FFFFFF">
                <a:alpha val="30000"/>
              </a:srgbClr>
            </a:solidFill>
            <a:ln w="5331" cap="flat">
              <a:noFill/>
              <a:prstDash val="solid"/>
              <a:miter/>
            </a:ln>
          </p:spPr>
          <p:txBody>
            <a:bodyPr rtlCol="0" anchor="ctr"/>
            <a:lstStyle/>
            <a:p>
              <a:endParaRPr lang="en-US"/>
            </a:p>
          </p:txBody>
        </p:sp>
        <p:sp>
          <p:nvSpPr>
            <p:cNvPr id="628" name="Freeform 627">
              <a:extLst>
                <a:ext uri="{FF2B5EF4-FFF2-40B4-BE49-F238E27FC236}">
                  <a16:creationId xmlns:a16="http://schemas.microsoft.com/office/drawing/2014/main" id="{7C0273B3-3067-2ADE-7386-BD99D173A3F5}"/>
                </a:ext>
              </a:extLst>
            </p:cNvPr>
            <p:cNvSpPr/>
            <p:nvPr userDrawn="1"/>
          </p:nvSpPr>
          <p:spPr>
            <a:xfrm>
              <a:off x="10247345" y="1997687"/>
              <a:ext cx="8164" cy="5983"/>
            </a:xfrm>
            <a:custGeom>
              <a:avLst/>
              <a:gdLst>
                <a:gd name="connsiteX0" fmla="*/ 1618 w 3511"/>
                <a:gd name="connsiteY0" fmla="*/ 2531 h 2573"/>
                <a:gd name="connsiteX1" fmla="*/ 3508 w 3511"/>
                <a:gd name="connsiteY1" fmla="*/ 1616 h 2573"/>
                <a:gd name="connsiteX2" fmla="*/ 914 w 3511"/>
                <a:gd name="connsiteY2" fmla="*/ 9 h 2573"/>
                <a:gd name="connsiteX3" fmla="*/ 7 w 3511"/>
                <a:gd name="connsiteY3" fmla="*/ 1107 h 2573"/>
                <a:gd name="connsiteX4" fmla="*/ 1608 w 3511"/>
                <a:gd name="connsiteY4" fmla="*/ 2572 h 2573"/>
                <a:gd name="connsiteX5" fmla="*/ 1608 w 3511"/>
                <a:gd name="connsiteY5" fmla="*/ 2541 h 2573"/>
                <a:gd name="connsiteX6" fmla="*/ 1618 w 3511"/>
                <a:gd name="connsiteY6" fmla="*/ 2531 h 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 h="2573">
                  <a:moveTo>
                    <a:pt x="1618" y="2531"/>
                  </a:moveTo>
                  <a:cubicBezTo>
                    <a:pt x="3332" y="2501"/>
                    <a:pt x="3545" y="2389"/>
                    <a:pt x="3508" y="1616"/>
                  </a:cubicBezTo>
                  <a:cubicBezTo>
                    <a:pt x="3391" y="152"/>
                    <a:pt x="3102" y="-51"/>
                    <a:pt x="914" y="9"/>
                  </a:cubicBezTo>
                  <a:cubicBezTo>
                    <a:pt x="-137" y="9"/>
                    <a:pt x="7" y="640"/>
                    <a:pt x="7" y="1107"/>
                  </a:cubicBezTo>
                  <a:cubicBezTo>
                    <a:pt x="7" y="2317"/>
                    <a:pt x="364" y="2602"/>
                    <a:pt x="1608" y="2572"/>
                  </a:cubicBezTo>
                  <a:lnTo>
                    <a:pt x="1608" y="2541"/>
                  </a:lnTo>
                  <a:lnTo>
                    <a:pt x="1618" y="2531"/>
                  </a:lnTo>
                  <a:close/>
                </a:path>
              </a:pathLst>
            </a:custGeom>
            <a:solidFill>
              <a:srgbClr val="FFFFFF">
                <a:alpha val="30000"/>
              </a:srgbClr>
            </a:solidFill>
            <a:ln w="5331" cap="flat">
              <a:noFill/>
              <a:prstDash val="solid"/>
              <a:miter/>
            </a:ln>
          </p:spPr>
          <p:txBody>
            <a:bodyPr rtlCol="0" anchor="ctr"/>
            <a:lstStyle/>
            <a:p>
              <a:endParaRPr lang="en-US"/>
            </a:p>
          </p:txBody>
        </p:sp>
        <p:sp>
          <p:nvSpPr>
            <p:cNvPr id="629" name="Freeform 628">
              <a:extLst>
                <a:ext uri="{FF2B5EF4-FFF2-40B4-BE49-F238E27FC236}">
                  <a16:creationId xmlns:a16="http://schemas.microsoft.com/office/drawing/2014/main" id="{CF8A759B-4385-B6F9-8F3B-0A4BB78B20B0}"/>
                </a:ext>
              </a:extLst>
            </p:cNvPr>
            <p:cNvSpPr/>
            <p:nvPr userDrawn="1"/>
          </p:nvSpPr>
          <p:spPr>
            <a:xfrm>
              <a:off x="10271774" y="1997662"/>
              <a:ext cx="4525" cy="6297"/>
            </a:xfrm>
            <a:custGeom>
              <a:avLst/>
              <a:gdLst>
                <a:gd name="connsiteX0" fmla="*/ 27 w 1946"/>
                <a:gd name="connsiteY0" fmla="*/ 1132 h 2708"/>
                <a:gd name="connsiteX1" fmla="*/ 1196 w 1946"/>
                <a:gd name="connsiteY1" fmla="*/ 2596 h 2708"/>
                <a:gd name="connsiteX2" fmla="*/ 1527 w 1946"/>
                <a:gd name="connsiteY2" fmla="*/ 2596 h 2708"/>
                <a:gd name="connsiteX3" fmla="*/ 1457 w 1946"/>
                <a:gd name="connsiteY3" fmla="*/ 206 h 2708"/>
                <a:gd name="connsiteX4" fmla="*/ 545 w 1946"/>
                <a:gd name="connsiteY4" fmla="*/ 176 h 2708"/>
                <a:gd name="connsiteX5" fmla="*/ 0 w 1946"/>
                <a:gd name="connsiteY5" fmla="*/ 1122 h 2708"/>
                <a:gd name="connsiteX6" fmla="*/ 37 w 1946"/>
                <a:gd name="connsiteY6" fmla="*/ 1122 h 2708"/>
                <a:gd name="connsiteX7" fmla="*/ 27 w 1946"/>
                <a:gd name="connsiteY7" fmla="*/ 1132 h 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 h="2708">
                  <a:moveTo>
                    <a:pt x="27" y="1132"/>
                  </a:moveTo>
                  <a:cubicBezTo>
                    <a:pt x="721" y="1508"/>
                    <a:pt x="-261" y="2454"/>
                    <a:pt x="1196" y="2596"/>
                  </a:cubicBezTo>
                  <a:cubicBezTo>
                    <a:pt x="1270" y="2596"/>
                    <a:pt x="1238" y="2850"/>
                    <a:pt x="1527" y="2596"/>
                  </a:cubicBezTo>
                  <a:cubicBezTo>
                    <a:pt x="2439" y="1762"/>
                    <a:pt x="1601" y="989"/>
                    <a:pt x="1457" y="206"/>
                  </a:cubicBezTo>
                  <a:cubicBezTo>
                    <a:pt x="1415" y="-47"/>
                    <a:pt x="806" y="-78"/>
                    <a:pt x="545" y="176"/>
                  </a:cubicBezTo>
                  <a:cubicBezTo>
                    <a:pt x="256" y="430"/>
                    <a:pt x="181" y="745"/>
                    <a:pt x="0" y="1122"/>
                  </a:cubicBezTo>
                  <a:lnTo>
                    <a:pt x="37" y="1122"/>
                  </a:lnTo>
                  <a:lnTo>
                    <a:pt x="27" y="1132"/>
                  </a:lnTo>
                  <a:close/>
                </a:path>
              </a:pathLst>
            </a:custGeom>
            <a:solidFill>
              <a:srgbClr val="FFFFFF">
                <a:alpha val="30000"/>
              </a:srgbClr>
            </a:solidFill>
            <a:ln w="5331" cap="flat">
              <a:noFill/>
              <a:prstDash val="solid"/>
              <a:miter/>
            </a:ln>
          </p:spPr>
          <p:txBody>
            <a:bodyPr rtlCol="0" anchor="ctr"/>
            <a:lstStyle/>
            <a:p>
              <a:endParaRPr lang="en-US"/>
            </a:p>
          </p:txBody>
        </p:sp>
        <p:sp>
          <p:nvSpPr>
            <p:cNvPr id="630" name="Freeform 629">
              <a:extLst>
                <a:ext uri="{FF2B5EF4-FFF2-40B4-BE49-F238E27FC236}">
                  <a16:creationId xmlns:a16="http://schemas.microsoft.com/office/drawing/2014/main" id="{A58B6991-6FA9-1A86-C5A4-D8E3493BB658}"/>
                </a:ext>
              </a:extLst>
            </p:cNvPr>
            <p:cNvSpPr/>
            <p:nvPr userDrawn="1"/>
          </p:nvSpPr>
          <p:spPr>
            <a:xfrm>
              <a:off x="10305593" y="1997348"/>
              <a:ext cx="4197" cy="5934"/>
            </a:xfrm>
            <a:custGeom>
              <a:avLst/>
              <a:gdLst>
                <a:gd name="connsiteX0" fmla="*/ 1805 w 1805"/>
                <a:gd name="connsiteY0" fmla="*/ 1522 h 2552"/>
                <a:gd name="connsiteX1" fmla="*/ 1586 w 1805"/>
                <a:gd name="connsiteY1" fmla="*/ 660 h 2552"/>
                <a:gd name="connsiteX2" fmla="*/ 1010 w 1805"/>
                <a:gd name="connsiteY2" fmla="*/ 0 h 2552"/>
                <a:gd name="connsiteX3" fmla="*/ 60 w 1805"/>
                <a:gd name="connsiteY3" fmla="*/ 690 h 2552"/>
                <a:gd name="connsiteX4" fmla="*/ 492 w 1805"/>
                <a:gd name="connsiteY4" fmla="*/ 2324 h 2552"/>
                <a:gd name="connsiteX5" fmla="*/ 1517 w 1805"/>
                <a:gd name="connsiteY5" fmla="*/ 2324 h 2552"/>
                <a:gd name="connsiteX6" fmla="*/ 1805 w 1805"/>
                <a:gd name="connsiteY6" fmla="*/ 1553 h 2552"/>
                <a:gd name="connsiteX7" fmla="*/ 1805 w 1805"/>
                <a:gd name="connsiteY7" fmla="*/ 1522 h 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 h="2552">
                  <a:moveTo>
                    <a:pt x="1805" y="1522"/>
                  </a:moveTo>
                  <a:cubicBezTo>
                    <a:pt x="1736" y="1238"/>
                    <a:pt x="1661" y="954"/>
                    <a:pt x="1586" y="660"/>
                  </a:cubicBezTo>
                  <a:cubicBezTo>
                    <a:pt x="1517" y="375"/>
                    <a:pt x="1661" y="0"/>
                    <a:pt x="1010" y="0"/>
                  </a:cubicBezTo>
                  <a:cubicBezTo>
                    <a:pt x="359" y="0"/>
                    <a:pt x="172" y="345"/>
                    <a:pt x="60" y="690"/>
                  </a:cubicBezTo>
                  <a:cubicBezTo>
                    <a:pt x="-159" y="1258"/>
                    <a:pt x="279" y="1806"/>
                    <a:pt x="492" y="2324"/>
                  </a:cubicBezTo>
                  <a:cubicBezTo>
                    <a:pt x="636" y="2638"/>
                    <a:pt x="1229" y="2618"/>
                    <a:pt x="1517" y="2324"/>
                  </a:cubicBezTo>
                  <a:cubicBezTo>
                    <a:pt x="1704" y="2091"/>
                    <a:pt x="1736" y="1806"/>
                    <a:pt x="1805" y="1553"/>
                  </a:cubicBezTo>
                  <a:lnTo>
                    <a:pt x="1805" y="1522"/>
                  </a:lnTo>
                  <a:close/>
                </a:path>
              </a:pathLst>
            </a:custGeom>
            <a:solidFill>
              <a:srgbClr val="FFFFFF">
                <a:alpha val="30000"/>
              </a:srgbClr>
            </a:solidFill>
            <a:ln w="5331" cap="flat">
              <a:noFill/>
              <a:prstDash val="solid"/>
              <a:miter/>
            </a:ln>
          </p:spPr>
          <p:txBody>
            <a:bodyPr rtlCol="0" anchor="ctr"/>
            <a:lstStyle/>
            <a:p>
              <a:endParaRPr lang="en-US"/>
            </a:p>
          </p:txBody>
        </p:sp>
        <p:sp>
          <p:nvSpPr>
            <p:cNvPr id="631" name="Freeform 630">
              <a:extLst>
                <a:ext uri="{FF2B5EF4-FFF2-40B4-BE49-F238E27FC236}">
                  <a16:creationId xmlns:a16="http://schemas.microsoft.com/office/drawing/2014/main" id="{AF07DA40-A11F-3041-0B2D-ED025DF1BF57}"/>
                </a:ext>
              </a:extLst>
            </p:cNvPr>
            <p:cNvSpPr/>
            <p:nvPr userDrawn="1"/>
          </p:nvSpPr>
          <p:spPr>
            <a:xfrm>
              <a:off x="10231261" y="1997820"/>
              <a:ext cx="3104" cy="5811"/>
            </a:xfrm>
            <a:custGeom>
              <a:avLst/>
              <a:gdLst>
                <a:gd name="connsiteX0" fmla="*/ 1330 w 1335"/>
                <a:gd name="connsiteY0" fmla="*/ 1583 h 2499"/>
                <a:gd name="connsiteX1" fmla="*/ 1186 w 1335"/>
                <a:gd name="connsiteY1" fmla="*/ 345 h 2499"/>
                <a:gd name="connsiteX2" fmla="*/ 823 w 1335"/>
                <a:gd name="connsiteY2" fmla="*/ 0 h 2499"/>
                <a:gd name="connsiteX3" fmla="*/ 321 w 1335"/>
                <a:gd name="connsiteY3" fmla="*/ 254 h 2499"/>
                <a:gd name="connsiteX4" fmla="*/ 433 w 1335"/>
                <a:gd name="connsiteY4" fmla="*/ 2263 h 2499"/>
                <a:gd name="connsiteX5" fmla="*/ 865 w 1335"/>
                <a:gd name="connsiteY5" fmla="*/ 2496 h 2499"/>
                <a:gd name="connsiteX6" fmla="*/ 1266 w 1335"/>
                <a:gd name="connsiteY6" fmla="*/ 2182 h 2499"/>
                <a:gd name="connsiteX7" fmla="*/ 1335 w 1335"/>
                <a:gd name="connsiteY7" fmla="*/ 1583 h 2499"/>
                <a:gd name="connsiteX8" fmla="*/ 1330 w 1335"/>
                <a:gd name="connsiteY8" fmla="*/ 1583 h 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 h="2499">
                  <a:moveTo>
                    <a:pt x="1330" y="1583"/>
                  </a:moveTo>
                  <a:cubicBezTo>
                    <a:pt x="1255" y="1096"/>
                    <a:pt x="1212" y="721"/>
                    <a:pt x="1186" y="345"/>
                  </a:cubicBezTo>
                  <a:cubicBezTo>
                    <a:pt x="1186" y="203"/>
                    <a:pt x="1180" y="0"/>
                    <a:pt x="823" y="0"/>
                  </a:cubicBezTo>
                  <a:cubicBezTo>
                    <a:pt x="567" y="0"/>
                    <a:pt x="465" y="111"/>
                    <a:pt x="321" y="254"/>
                  </a:cubicBezTo>
                  <a:cubicBezTo>
                    <a:pt x="-410" y="943"/>
                    <a:pt x="321" y="1603"/>
                    <a:pt x="433" y="2263"/>
                  </a:cubicBezTo>
                  <a:cubicBezTo>
                    <a:pt x="433" y="2405"/>
                    <a:pt x="647" y="2466"/>
                    <a:pt x="865" y="2496"/>
                  </a:cubicBezTo>
                  <a:cubicBezTo>
                    <a:pt x="1191" y="2527"/>
                    <a:pt x="1223" y="2324"/>
                    <a:pt x="1266" y="2182"/>
                  </a:cubicBezTo>
                  <a:cubicBezTo>
                    <a:pt x="1335" y="1948"/>
                    <a:pt x="1335" y="1694"/>
                    <a:pt x="1335" y="1583"/>
                  </a:cubicBezTo>
                  <a:lnTo>
                    <a:pt x="1330" y="1583"/>
                  </a:lnTo>
                  <a:close/>
                </a:path>
              </a:pathLst>
            </a:custGeom>
            <a:solidFill>
              <a:srgbClr val="FFFFFF">
                <a:alpha val="30000"/>
              </a:srgbClr>
            </a:solidFill>
            <a:ln w="5331" cap="flat">
              <a:noFill/>
              <a:prstDash val="solid"/>
              <a:miter/>
            </a:ln>
          </p:spPr>
          <p:txBody>
            <a:bodyPr rtlCol="0" anchor="ctr"/>
            <a:lstStyle/>
            <a:p>
              <a:endParaRPr lang="en-US"/>
            </a:p>
          </p:txBody>
        </p:sp>
        <p:sp>
          <p:nvSpPr>
            <p:cNvPr id="632" name="Freeform 631">
              <a:extLst>
                <a:ext uri="{FF2B5EF4-FFF2-40B4-BE49-F238E27FC236}">
                  <a16:creationId xmlns:a16="http://schemas.microsoft.com/office/drawing/2014/main" id="{07EFFE72-E4BA-869F-E3F9-FC102F890CFD}"/>
                </a:ext>
              </a:extLst>
            </p:cNvPr>
            <p:cNvSpPr/>
            <p:nvPr userDrawn="1"/>
          </p:nvSpPr>
          <p:spPr>
            <a:xfrm>
              <a:off x="9176411" y="1707228"/>
              <a:ext cx="242656" cy="28524"/>
            </a:xfrm>
            <a:custGeom>
              <a:avLst/>
              <a:gdLst>
                <a:gd name="connsiteX0" fmla="*/ 52885 w 104355"/>
                <a:gd name="connsiteY0" fmla="*/ 76 h 12267"/>
                <a:gd name="connsiteX1" fmla="*/ 12292 w 104355"/>
                <a:gd name="connsiteY1" fmla="*/ 76 h 12267"/>
                <a:gd name="connsiteX2" fmla="*/ 2636 w 104355"/>
                <a:gd name="connsiteY2" fmla="*/ 513 h 12267"/>
                <a:gd name="connsiteX3" fmla="*/ 891 w 104355"/>
                <a:gd name="connsiteY3" fmla="*/ 5221 h 12267"/>
                <a:gd name="connsiteX4" fmla="*/ 8326 w 104355"/>
                <a:gd name="connsiteY4" fmla="*/ 12267 h 12267"/>
                <a:gd name="connsiteX5" fmla="*/ 95495 w 104355"/>
                <a:gd name="connsiteY5" fmla="*/ 12267 h 12267"/>
                <a:gd name="connsiteX6" fmla="*/ 104243 w 104355"/>
                <a:gd name="connsiteY6" fmla="*/ 6959 h 12267"/>
                <a:gd name="connsiteX7" fmla="*/ 104355 w 104355"/>
                <a:gd name="connsiteY7" fmla="*/ 3828 h 12267"/>
                <a:gd name="connsiteX8" fmla="*/ 98414 w 104355"/>
                <a:gd name="connsiteY8" fmla="*/ 5 h 12267"/>
                <a:gd name="connsiteX9" fmla="*/ 52719 w 104355"/>
                <a:gd name="connsiteY9" fmla="*/ 5 h 12267"/>
                <a:gd name="connsiteX10" fmla="*/ 52906 w 104355"/>
                <a:gd name="connsiteY10" fmla="*/ 86 h 12267"/>
                <a:gd name="connsiteX11" fmla="*/ 52885 w 104355"/>
                <a:gd name="connsiteY11" fmla="*/ 76 h 1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55" h="12267">
                  <a:moveTo>
                    <a:pt x="52885" y="76"/>
                  </a:moveTo>
                  <a:lnTo>
                    <a:pt x="12292" y="76"/>
                  </a:lnTo>
                  <a:cubicBezTo>
                    <a:pt x="9009" y="76"/>
                    <a:pt x="5476" y="-270"/>
                    <a:pt x="2636" y="513"/>
                  </a:cubicBezTo>
                  <a:cubicBezTo>
                    <a:pt x="346" y="1123"/>
                    <a:pt x="1830" y="3563"/>
                    <a:pt x="891" y="5221"/>
                  </a:cubicBezTo>
                  <a:cubicBezTo>
                    <a:pt x="-1692" y="9481"/>
                    <a:pt x="1510" y="12267"/>
                    <a:pt x="8326" y="12267"/>
                  </a:cubicBezTo>
                  <a:lnTo>
                    <a:pt x="95495" y="12267"/>
                  </a:lnTo>
                  <a:cubicBezTo>
                    <a:pt x="102556" y="12267"/>
                    <a:pt x="103549" y="11749"/>
                    <a:pt x="104243" y="6959"/>
                  </a:cubicBezTo>
                  <a:cubicBezTo>
                    <a:pt x="104355" y="5913"/>
                    <a:pt x="104355" y="4875"/>
                    <a:pt x="104355" y="3828"/>
                  </a:cubicBezTo>
                  <a:cubicBezTo>
                    <a:pt x="104355" y="1133"/>
                    <a:pt x="102754" y="5"/>
                    <a:pt x="98414" y="5"/>
                  </a:cubicBezTo>
                  <a:cubicBezTo>
                    <a:pt x="83224" y="86"/>
                    <a:pt x="67915" y="5"/>
                    <a:pt x="52719" y="5"/>
                  </a:cubicBezTo>
                  <a:lnTo>
                    <a:pt x="52906" y="86"/>
                  </a:lnTo>
                  <a:lnTo>
                    <a:pt x="52885" y="76"/>
                  </a:lnTo>
                  <a:close/>
                </a:path>
              </a:pathLst>
            </a:custGeom>
            <a:solidFill>
              <a:srgbClr val="FFFFFF">
                <a:alpha val="30000"/>
              </a:srgbClr>
            </a:solidFill>
            <a:ln w="5331" cap="flat">
              <a:noFill/>
              <a:prstDash val="solid"/>
              <a:miter/>
            </a:ln>
          </p:spPr>
          <p:txBody>
            <a:bodyPr rtlCol="0" anchor="ctr"/>
            <a:lstStyle/>
            <a:p>
              <a:endParaRPr lang="en-US"/>
            </a:p>
          </p:txBody>
        </p:sp>
        <p:sp>
          <p:nvSpPr>
            <p:cNvPr id="633" name="Freeform 632">
              <a:extLst>
                <a:ext uri="{FF2B5EF4-FFF2-40B4-BE49-F238E27FC236}">
                  <a16:creationId xmlns:a16="http://schemas.microsoft.com/office/drawing/2014/main" id="{153F39A8-31D6-0F2B-6A13-FDD10228055B}"/>
                </a:ext>
              </a:extLst>
            </p:cNvPr>
            <p:cNvSpPr/>
            <p:nvPr userDrawn="1"/>
          </p:nvSpPr>
          <p:spPr>
            <a:xfrm>
              <a:off x="9537087" y="1712251"/>
              <a:ext cx="742140" cy="25511"/>
            </a:xfrm>
            <a:custGeom>
              <a:avLst/>
              <a:gdLst>
                <a:gd name="connsiteX0" fmla="*/ 4698 w 319160"/>
                <a:gd name="connsiteY0" fmla="*/ 0 h 10971"/>
                <a:gd name="connsiteX1" fmla="*/ 1 w 319160"/>
                <a:gd name="connsiteY1" fmla="*/ 2613 h 10971"/>
                <a:gd name="connsiteX2" fmla="*/ 29118 w 319160"/>
                <a:gd name="connsiteY2" fmla="*/ 10971 h 10971"/>
                <a:gd name="connsiteX3" fmla="*/ 292171 w 319160"/>
                <a:gd name="connsiteY3" fmla="*/ 10971 h 10971"/>
                <a:gd name="connsiteX4" fmla="*/ 316041 w 319160"/>
                <a:gd name="connsiteY4" fmla="*/ 8704 h 10971"/>
                <a:gd name="connsiteX5" fmla="*/ 316297 w 319160"/>
                <a:gd name="connsiteY5" fmla="*/ 0 h 10971"/>
                <a:gd name="connsiteX6" fmla="*/ 4698 w 319160"/>
                <a:gd name="connsiteY6" fmla="*/ 0 h 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60" h="10971">
                  <a:moveTo>
                    <a:pt x="4698" y="0"/>
                  </a:moveTo>
                  <a:cubicBezTo>
                    <a:pt x="3198" y="875"/>
                    <a:pt x="2115" y="1739"/>
                    <a:pt x="1" y="2613"/>
                  </a:cubicBezTo>
                  <a:cubicBezTo>
                    <a:pt x="-186" y="9670"/>
                    <a:pt x="26347" y="10971"/>
                    <a:pt x="29118" y="10971"/>
                  </a:cubicBezTo>
                  <a:lnTo>
                    <a:pt x="292171" y="10971"/>
                  </a:lnTo>
                  <a:cubicBezTo>
                    <a:pt x="302334" y="10971"/>
                    <a:pt x="314440" y="10971"/>
                    <a:pt x="316041" y="8704"/>
                  </a:cubicBezTo>
                  <a:cubicBezTo>
                    <a:pt x="317167" y="7047"/>
                    <a:pt x="322307" y="1648"/>
                    <a:pt x="316297" y="0"/>
                  </a:cubicBezTo>
                  <a:lnTo>
                    <a:pt x="4698" y="0"/>
                  </a:lnTo>
                  <a:close/>
                </a:path>
              </a:pathLst>
            </a:custGeom>
            <a:solidFill>
              <a:srgbClr val="FFFFFF">
                <a:alpha val="30000"/>
              </a:srgbClr>
            </a:solidFill>
            <a:ln w="5331" cap="flat">
              <a:noFill/>
              <a:prstDash val="solid"/>
              <a:miter/>
            </a:ln>
          </p:spPr>
          <p:txBody>
            <a:bodyPr rtlCol="0" anchor="ctr"/>
            <a:lstStyle/>
            <a:p>
              <a:endParaRPr lang="en-US"/>
            </a:p>
          </p:txBody>
        </p:sp>
        <p:sp>
          <p:nvSpPr>
            <p:cNvPr id="634" name="Freeform 633">
              <a:extLst>
                <a:ext uri="{FF2B5EF4-FFF2-40B4-BE49-F238E27FC236}">
                  <a16:creationId xmlns:a16="http://schemas.microsoft.com/office/drawing/2014/main" id="{65DAFBF3-4185-5733-6406-31C40A891570}"/>
                </a:ext>
              </a:extLst>
            </p:cNvPr>
            <p:cNvSpPr/>
            <p:nvPr userDrawn="1"/>
          </p:nvSpPr>
          <p:spPr>
            <a:xfrm>
              <a:off x="8827159" y="1703777"/>
              <a:ext cx="240019" cy="31131"/>
            </a:xfrm>
            <a:custGeom>
              <a:avLst/>
              <a:gdLst>
                <a:gd name="connsiteX0" fmla="*/ 97387 w 103221"/>
                <a:gd name="connsiteY0" fmla="*/ 87 h 13388"/>
                <a:gd name="connsiteX1" fmla="*/ 102415 w 103221"/>
                <a:gd name="connsiteY1" fmla="*/ 7479 h 13388"/>
                <a:gd name="connsiteX2" fmla="*/ 100370 w 103221"/>
                <a:gd name="connsiteY2" fmla="*/ 11658 h 13388"/>
                <a:gd name="connsiteX3" fmla="*/ 97125 w 103221"/>
                <a:gd name="connsiteY3" fmla="*/ 13143 h 13388"/>
                <a:gd name="connsiteX4" fmla="*/ 80653 w 103221"/>
                <a:gd name="connsiteY4" fmla="*/ 11576 h 13388"/>
                <a:gd name="connsiteX5" fmla="*/ 76677 w 103221"/>
                <a:gd name="connsiteY5" fmla="*/ 11404 h 13388"/>
                <a:gd name="connsiteX6" fmla="*/ 6749 w 103221"/>
                <a:gd name="connsiteY6" fmla="*/ 11404 h 13388"/>
                <a:gd name="connsiteX7" fmla="*/ 119 w 103221"/>
                <a:gd name="connsiteY7" fmla="*/ 7052 h 13388"/>
                <a:gd name="connsiteX8" fmla="*/ 10538 w 103221"/>
                <a:gd name="connsiteY8" fmla="*/ 87 h 13388"/>
                <a:gd name="connsiteX9" fmla="*/ 97376 w 103221"/>
                <a:gd name="connsiteY9" fmla="*/ 87 h 13388"/>
                <a:gd name="connsiteX10" fmla="*/ 97387 w 103221"/>
                <a:gd name="connsiteY10" fmla="*/ 87 h 13388"/>
                <a:gd name="connsiteX11" fmla="*/ 96949 w 103221"/>
                <a:gd name="connsiteY11" fmla="*/ 3137 h 13388"/>
                <a:gd name="connsiteX12" fmla="*/ 51761 w 103221"/>
                <a:gd name="connsiteY12" fmla="*/ 3137 h 13388"/>
                <a:gd name="connsiteX13" fmla="*/ 7640 w 103221"/>
                <a:gd name="connsiteY13" fmla="*/ 3137 h 13388"/>
                <a:gd name="connsiteX14" fmla="*/ 2062 w 103221"/>
                <a:gd name="connsiteY14" fmla="*/ 7052 h 13388"/>
                <a:gd name="connsiteX15" fmla="*/ 7379 w 103221"/>
                <a:gd name="connsiteY15" fmla="*/ 9838 h 13388"/>
                <a:gd name="connsiteX16" fmla="*/ 89946 w 103221"/>
                <a:gd name="connsiteY16" fmla="*/ 10010 h 13388"/>
                <a:gd name="connsiteX17" fmla="*/ 99677 w 103221"/>
                <a:gd name="connsiteY17" fmla="*/ 6706 h 13388"/>
                <a:gd name="connsiteX18" fmla="*/ 100845 w 103221"/>
                <a:gd name="connsiteY18" fmla="*/ 4184 h 13388"/>
                <a:gd name="connsiteX19" fmla="*/ 96837 w 103221"/>
                <a:gd name="connsiteY19" fmla="*/ 3229 h 13388"/>
                <a:gd name="connsiteX20" fmla="*/ 96949 w 103221"/>
                <a:gd name="connsiteY20" fmla="*/ 3148 h 13388"/>
                <a:gd name="connsiteX21" fmla="*/ 96949 w 103221"/>
                <a:gd name="connsiteY21" fmla="*/ 3137 h 1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21" h="13388">
                  <a:moveTo>
                    <a:pt x="97387" y="87"/>
                  </a:moveTo>
                  <a:cubicBezTo>
                    <a:pt x="102052" y="87"/>
                    <a:pt x="104635" y="3829"/>
                    <a:pt x="102415" y="7479"/>
                  </a:cubicBezTo>
                  <a:cubicBezTo>
                    <a:pt x="101609" y="8872"/>
                    <a:pt x="100125" y="10000"/>
                    <a:pt x="100370" y="11658"/>
                  </a:cubicBezTo>
                  <a:cubicBezTo>
                    <a:pt x="100659" y="13143"/>
                    <a:pt x="98251" y="13224"/>
                    <a:pt x="97125" y="13143"/>
                  </a:cubicBezTo>
                  <a:cubicBezTo>
                    <a:pt x="91734" y="12532"/>
                    <a:pt x="85612" y="14881"/>
                    <a:pt x="80653" y="11576"/>
                  </a:cubicBezTo>
                  <a:cubicBezTo>
                    <a:pt x="79959" y="11048"/>
                    <a:pt x="77990" y="11404"/>
                    <a:pt x="76677" y="11404"/>
                  </a:cubicBezTo>
                  <a:lnTo>
                    <a:pt x="6749" y="11404"/>
                  </a:lnTo>
                  <a:cubicBezTo>
                    <a:pt x="119" y="11404"/>
                    <a:pt x="-313" y="11322"/>
                    <a:pt x="119" y="7052"/>
                  </a:cubicBezTo>
                  <a:cubicBezTo>
                    <a:pt x="883" y="-1306"/>
                    <a:pt x="-500" y="87"/>
                    <a:pt x="10538" y="87"/>
                  </a:cubicBezTo>
                  <a:lnTo>
                    <a:pt x="97376" y="87"/>
                  </a:lnTo>
                  <a:lnTo>
                    <a:pt x="97387" y="87"/>
                  </a:lnTo>
                  <a:close/>
                  <a:moveTo>
                    <a:pt x="96949" y="3137"/>
                  </a:moveTo>
                  <a:lnTo>
                    <a:pt x="51761" y="3137"/>
                  </a:lnTo>
                  <a:cubicBezTo>
                    <a:pt x="37077" y="3137"/>
                    <a:pt x="22313" y="3310"/>
                    <a:pt x="7640" y="3137"/>
                  </a:cubicBezTo>
                  <a:cubicBezTo>
                    <a:pt x="3044" y="3137"/>
                    <a:pt x="2132" y="4439"/>
                    <a:pt x="2062" y="7052"/>
                  </a:cubicBezTo>
                  <a:cubicBezTo>
                    <a:pt x="1988" y="9838"/>
                    <a:pt x="4352" y="9838"/>
                    <a:pt x="7379" y="9838"/>
                  </a:cubicBezTo>
                  <a:cubicBezTo>
                    <a:pt x="34857" y="9919"/>
                    <a:pt x="62441" y="10010"/>
                    <a:pt x="89946" y="10010"/>
                  </a:cubicBezTo>
                  <a:cubicBezTo>
                    <a:pt x="93666" y="10010"/>
                    <a:pt x="99244" y="11841"/>
                    <a:pt x="99677" y="6706"/>
                  </a:cubicBezTo>
                  <a:cubicBezTo>
                    <a:pt x="99677" y="6177"/>
                    <a:pt x="101353" y="5140"/>
                    <a:pt x="100845" y="4184"/>
                  </a:cubicBezTo>
                  <a:cubicBezTo>
                    <a:pt x="100226" y="2883"/>
                    <a:pt x="98251" y="3229"/>
                    <a:pt x="96837" y="3229"/>
                  </a:cubicBezTo>
                  <a:lnTo>
                    <a:pt x="96949" y="3148"/>
                  </a:lnTo>
                  <a:lnTo>
                    <a:pt x="96949" y="3137"/>
                  </a:lnTo>
                  <a:close/>
                </a:path>
              </a:pathLst>
            </a:custGeom>
            <a:solidFill>
              <a:srgbClr val="FFFFFF">
                <a:alpha val="30000"/>
              </a:srgbClr>
            </a:solidFill>
            <a:ln w="5331" cap="flat">
              <a:noFill/>
              <a:prstDash val="solid"/>
              <a:miter/>
            </a:ln>
          </p:spPr>
          <p:txBody>
            <a:bodyPr rtlCol="0" anchor="ctr"/>
            <a:lstStyle/>
            <a:p>
              <a:endParaRPr lang="en-US"/>
            </a:p>
          </p:txBody>
        </p:sp>
        <p:sp>
          <p:nvSpPr>
            <p:cNvPr id="635" name="Freeform 634">
              <a:extLst>
                <a:ext uri="{FF2B5EF4-FFF2-40B4-BE49-F238E27FC236}">
                  <a16:creationId xmlns:a16="http://schemas.microsoft.com/office/drawing/2014/main" id="{A2F21BAA-DB84-8AAC-8B09-FF8DB630C7CC}"/>
                </a:ext>
              </a:extLst>
            </p:cNvPr>
            <p:cNvSpPr/>
            <p:nvPr userDrawn="1"/>
          </p:nvSpPr>
          <p:spPr>
            <a:xfrm>
              <a:off x="8761679" y="1703438"/>
              <a:ext cx="44285" cy="24481"/>
            </a:xfrm>
            <a:custGeom>
              <a:avLst/>
              <a:gdLst>
                <a:gd name="connsiteX0" fmla="*/ 18511 w 19045"/>
                <a:gd name="connsiteY0" fmla="*/ 8774 h 10528"/>
                <a:gd name="connsiteX1" fmla="*/ 18324 w 19045"/>
                <a:gd name="connsiteY1" fmla="*/ 8073 h 10528"/>
                <a:gd name="connsiteX2" fmla="*/ 17272 w 19045"/>
                <a:gd name="connsiteY2" fmla="*/ 762 h 10528"/>
                <a:gd name="connsiteX3" fmla="*/ 0 w 19045"/>
                <a:gd name="connsiteY3" fmla="*/ 1718 h 10528"/>
                <a:gd name="connsiteX4" fmla="*/ 117 w 19045"/>
                <a:gd name="connsiteY4" fmla="*/ 9903 h 10528"/>
                <a:gd name="connsiteX5" fmla="*/ 16984 w 19045"/>
                <a:gd name="connsiteY5" fmla="*/ 10513 h 10528"/>
                <a:gd name="connsiteX6" fmla="*/ 18409 w 19045"/>
                <a:gd name="connsiteY6" fmla="*/ 8602 h 10528"/>
                <a:gd name="connsiteX7" fmla="*/ 18522 w 19045"/>
                <a:gd name="connsiteY7" fmla="*/ 8774 h 10528"/>
                <a:gd name="connsiteX8" fmla="*/ 18511 w 19045"/>
                <a:gd name="connsiteY8" fmla="*/ 8774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 h="10528">
                  <a:moveTo>
                    <a:pt x="18511" y="8774"/>
                  </a:moveTo>
                  <a:cubicBezTo>
                    <a:pt x="18399" y="8510"/>
                    <a:pt x="18324" y="8337"/>
                    <a:pt x="18324" y="8073"/>
                  </a:cubicBezTo>
                  <a:cubicBezTo>
                    <a:pt x="17892" y="5460"/>
                    <a:pt x="20806" y="1291"/>
                    <a:pt x="17272" y="762"/>
                  </a:cubicBezTo>
                  <a:cubicBezTo>
                    <a:pt x="11951" y="-21"/>
                    <a:pt x="5498" y="-804"/>
                    <a:pt x="0" y="1718"/>
                  </a:cubicBezTo>
                  <a:cubicBezTo>
                    <a:pt x="117" y="4412"/>
                    <a:pt x="117" y="7199"/>
                    <a:pt x="117" y="9903"/>
                  </a:cubicBezTo>
                  <a:cubicBezTo>
                    <a:pt x="5578" y="11204"/>
                    <a:pt x="11342" y="9730"/>
                    <a:pt x="16984" y="10513"/>
                  </a:cubicBezTo>
                  <a:cubicBezTo>
                    <a:pt x="18409" y="10686"/>
                    <a:pt x="18409" y="9385"/>
                    <a:pt x="18409" y="8602"/>
                  </a:cubicBezTo>
                  <a:lnTo>
                    <a:pt x="18522" y="8774"/>
                  </a:lnTo>
                  <a:lnTo>
                    <a:pt x="18511" y="8774"/>
                  </a:lnTo>
                  <a:close/>
                </a:path>
              </a:pathLst>
            </a:custGeom>
            <a:solidFill>
              <a:srgbClr val="FFFFFF">
                <a:alpha val="30000"/>
              </a:srgbClr>
            </a:solidFill>
            <a:ln w="5331" cap="flat">
              <a:noFill/>
              <a:prstDash val="solid"/>
              <a:miter/>
            </a:ln>
          </p:spPr>
          <p:txBody>
            <a:bodyPr rtlCol="0" anchor="ctr"/>
            <a:lstStyle/>
            <a:p>
              <a:endParaRPr lang="en-US"/>
            </a:p>
          </p:txBody>
        </p:sp>
        <p:sp>
          <p:nvSpPr>
            <p:cNvPr id="636" name="Freeform 635">
              <a:extLst>
                <a:ext uri="{FF2B5EF4-FFF2-40B4-BE49-F238E27FC236}">
                  <a16:creationId xmlns:a16="http://schemas.microsoft.com/office/drawing/2014/main" id="{E7FC0379-0990-2E20-4C11-805C4F726C45}"/>
                </a:ext>
              </a:extLst>
            </p:cNvPr>
            <p:cNvSpPr/>
            <p:nvPr userDrawn="1"/>
          </p:nvSpPr>
          <p:spPr>
            <a:xfrm>
              <a:off x="9473195" y="1707214"/>
              <a:ext cx="18305" cy="31159"/>
            </a:xfrm>
            <a:custGeom>
              <a:avLst/>
              <a:gdLst>
                <a:gd name="connsiteX0" fmla="*/ 3976 w 7872"/>
                <a:gd name="connsiteY0" fmla="*/ 0 h 13400"/>
                <a:gd name="connsiteX1" fmla="*/ 0 w 7872"/>
                <a:gd name="connsiteY1" fmla="*/ 8266 h 13400"/>
                <a:gd name="connsiteX2" fmla="*/ 3357 w 7872"/>
                <a:gd name="connsiteY2" fmla="*/ 13401 h 13400"/>
                <a:gd name="connsiteX3" fmla="*/ 7873 w 7872"/>
                <a:gd name="connsiteY3" fmla="*/ 4433 h 13400"/>
                <a:gd name="connsiteX4" fmla="*/ 4083 w 7872"/>
                <a:gd name="connsiteY4" fmla="*/ 82 h 13400"/>
                <a:gd name="connsiteX5" fmla="*/ 3966 w 7872"/>
                <a:gd name="connsiteY5" fmla="*/ 0 h 13400"/>
                <a:gd name="connsiteX6" fmla="*/ 3976 w 7872"/>
                <a:gd name="connsiteY6" fmla="*/ 0 h 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 h="13400">
                  <a:moveTo>
                    <a:pt x="3976" y="0"/>
                  </a:moveTo>
                  <a:cubicBezTo>
                    <a:pt x="448" y="0"/>
                    <a:pt x="0" y="783"/>
                    <a:pt x="0" y="8266"/>
                  </a:cubicBezTo>
                  <a:cubicBezTo>
                    <a:pt x="0" y="12882"/>
                    <a:pt x="363" y="13401"/>
                    <a:pt x="3357" y="13401"/>
                  </a:cubicBezTo>
                  <a:cubicBezTo>
                    <a:pt x="7003" y="13401"/>
                    <a:pt x="7873" y="11571"/>
                    <a:pt x="7873" y="4433"/>
                  </a:cubicBezTo>
                  <a:cubicBezTo>
                    <a:pt x="7873" y="-701"/>
                    <a:pt x="5829" y="82"/>
                    <a:pt x="4083" y="82"/>
                  </a:cubicBezTo>
                  <a:lnTo>
                    <a:pt x="3966" y="0"/>
                  </a:lnTo>
                  <a:lnTo>
                    <a:pt x="3976" y="0"/>
                  </a:lnTo>
                  <a:close/>
                </a:path>
              </a:pathLst>
            </a:custGeom>
            <a:solidFill>
              <a:srgbClr val="FFFFFF">
                <a:alpha val="30000"/>
              </a:srgbClr>
            </a:solidFill>
            <a:ln w="5331" cap="flat">
              <a:noFill/>
              <a:prstDash val="solid"/>
              <a:miter/>
            </a:ln>
          </p:spPr>
          <p:txBody>
            <a:bodyPr rtlCol="0" anchor="ctr"/>
            <a:lstStyle/>
            <a:p>
              <a:endParaRPr lang="en-US"/>
            </a:p>
          </p:txBody>
        </p:sp>
        <p:sp>
          <p:nvSpPr>
            <p:cNvPr id="637" name="Freeform 636">
              <a:extLst>
                <a:ext uri="{FF2B5EF4-FFF2-40B4-BE49-F238E27FC236}">
                  <a16:creationId xmlns:a16="http://schemas.microsoft.com/office/drawing/2014/main" id="{7DBF08BC-6940-41AE-2811-FA2404790998}"/>
                </a:ext>
              </a:extLst>
            </p:cNvPr>
            <p:cNvSpPr/>
            <p:nvPr userDrawn="1"/>
          </p:nvSpPr>
          <p:spPr>
            <a:xfrm>
              <a:off x="9547597" y="1707214"/>
              <a:ext cx="725282" cy="5058"/>
            </a:xfrm>
            <a:custGeom>
              <a:avLst/>
              <a:gdLst>
                <a:gd name="connsiteX0" fmla="*/ 296864 w 311910"/>
                <a:gd name="connsiteY0" fmla="*/ 0 h 2175"/>
                <a:gd name="connsiteX1" fmla="*/ 12561 w 311910"/>
                <a:gd name="connsiteY1" fmla="*/ 0 h 2175"/>
                <a:gd name="connsiteX2" fmla="*/ 210 w 311910"/>
                <a:gd name="connsiteY2" fmla="*/ 2176 h 2175"/>
                <a:gd name="connsiteX3" fmla="*/ 311809 w 311910"/>
                <a:gd name="connsiteY3" fmla="*/ 2176 h 2175"/>
                <a:gd name="connsiteX4" fmla="*/ 296874 w 311910"/>
                <a:gd name="connsiteY4" fmla="*/ 0 h 2175"/>
                <a:gd name="connsiteX5" fmla="*/ 296864 w 311910"/>
                <a:gd name="connsiteY5" fmla="*/ 0 h 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0" h="2175">
                  <a:moveTo>
                    <a:pt x="296864" y="0"/>
                  </a:moveTo>
                  <a:lnTo>
                    <a:pt x="12561" y="0"/>
                  </a:lnTo>
                  <a:cubicBezTo>
                    <a:pt x="4187" y="0"/>
                    <a:pt x="-1146" y="437"/>
                    <a:pt x="210" y="2176"/>
                  </a:cubicBezTo>
                  <a:lnTo>
                    <a:pt x="311809" y="2176"/>
                  </a:lnTo>
                  <a:cubicBezTo>
                    <a:pt x="312935" y="0"/>
                    <a:pt x="304443" y="0"/>
                    <a:pt x="296874" y="0"/>
                  </a:cubicBezTo>
                  <a:lnTo>
                    <a:pt x="296864" y="0"/>
                  </a:lnTo>
                  <a:close/>
                </a:path>
              </a:pathLst>
            </a:custGeom>
            <a:solidFill>
              <a:srgbClr val="FFFFFF">
                <a:alpha val="30000"/>
              </a:srgbClr>
            </a:solidFill>
            <a:ln w="5331" cap="flat">
              <a:noFill/>
              <a:prstDash val="solid"/>
              <a:miter/>
            </a:ln>
          </p:spPr>
          <p:txBody>
            <a:bodyPr rtlCol="0" anchor="ctr"/>
            <a:lstStyle/>
            <a:p>
              <a:endParaRPr lang="en-US"/>
            </a:p>
          </p:txBody>
        </p:sp>
        <p:sp>
          <p:nvSpPr>
            <p:cNvPr id="638" name="Freeform 637">
              <a:extLst>
                <a:ext uri="{FF2B5EF4-FFF2-40B4-BE49-F238E27FC236}">
                  <a16:creationId xmlns:a16="http://schemas.microsoft.com/office/drawing/2014/main" id="{5630BE25-C47B-9526-FD31-E64031B4D221}"/>
                </a:ext>
              </a:extLst>
            </p:cNvPr>
            <p:cNvSpPr/>
            <p:nvPr userDrawn="1"/>
          </p:nvSpPr>
          <p:spPr>
            <a:xfrm>
              <a:off x="8523174" y="1703838"/>
              <a:ext cx="35017" cy="25611"/>
            </a:xfrm>
            <a:custGeom>
              <a:avLst/>
              <a:gdLst>
                <a:gd name="connsiteX0" fmla="*/ 14991 w 15059"/>
                <a:gd name="connsiteY0" fmla="*/ 4655 h 11014"/>
                <a:gd name="connsiteX1" fmla="*/ 11271 w 15059"/>
                <a:gd name="connsiteY1" fmla="*/ 39 h 11014"/>
                <a:gd name="connsiteX2" fmla="*/ 41 w 15059"/>
                <a:gd name="connsiteY2" fmla="*/ 7004 h 11014"/>
                <a:gd name="connsiteX3" fmla="*/ 8170 w 15059"/>
                <a:gd name="connsiteY3" fmla="*/ 11010 h 11014"/>
                <a:gd name="connsiteX4" fmla="*/ 14991 w 15059"/>
                <a:gd name="connsiteY4" fmla="*/ 4655 h 11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 h="11014">
                  <a:moveTo>
                    <a:pt x="14991" y="4655"/>
                  </a:moveTo>
                  <a:cubicBezTo>
                    <a:pt x="15061" y="2743"/>
                    <a:pt x="15680" y="130"/>
                    <a:pt x="11271" y="39"/>
                  </a:cubicBezTo>
                  <a:cubicBezTo>
                    <a:pt x="1797" y="-226"/>
                    <a:pt x="489" y="730"/>
                    <a:pt x="41" y="7004"/>
                  </a:cubicBezTo>
                  <a:cubicBezTo>
                    <a:pt x="-248" y="10400"/>
                    <a:pt x="847" y="10837"/>
                    <a:pt x="8170" y="11010"/>
                  </a:cubicBezTo>
                  <a:cubicBezTo>
                    <a:pt x="13390" y="11101"/>
                    <a:pt x="14874" y="9881"/>
                    <a:pt x="14991" y="4655"/>
                  </a:cubicBezTo>
                  <a:close/>
                </a:path>
              </a:pathLst>
            </a:custGeom>
            <a:solidFill>
              <a:srgbClr val="FFFFFF">
                <a:alpha val="30000"/>
              </a:srgbClr>
            </a:solidFill>
            <a:ln w="5331" cap="flat">
              <a:noFill/>
              <a:prstDash val="solid"/>
              <a:miter/>
            </a:ln>
          </p:spPr>
          <p:txBody>
            <a:bodyPr rtlCol="0" anchor="ctr"/>
            <a:lstStyle/>
            <a:p>
              <a:endParaRPr lang="en-US"/>
            </a:p>
          </p:txBody>
        </p:sp>
        <p:sp>
          <p:nvSpPr>
            <p:cNvPr id="639" name="Freeform 638">
              <a:extLst>
                <a:ext uri="{FF2B5EF4-FFF2-40B4-BE49-F238E27FC236}">
                  <a16:creationId xmlns:a16="http://schemas.microsoft.com/office/drawing/2014/main" id="{756A2280-C513-EBD1-A848-2FACA2F76B1C}"/>
                </a:ext>
              </a:extLst>
            </p:cNvPr>
            <p:cNvSpPr/>
            <p:nvPr userDrawn="1"/>
          </p:nvSpPr>
          <p:spPr>
            <a:xfrm>
              <a:off x="9109959" y="1711755"/>
              <a:ext cx="42613" cy="22365"/>
            </a:xfrm>
            <a:custGeom>
              <a:avLst/>
              <a:gdLst>
                <a:gd name="connsiteX0" fmla="*/ 0 w 18326"/>
                <a:gd name="connsiteY0" fmla="*/ 3009 h 9618"/>
                <a:gd name="connsiteX1" fmla="*/ 432 w 18326"/>
                <a:gd name="connsiteY1" fmla="*/ 3182 h 9618"/>
                <a:gd name="connsiteX2" fmla="*/ 10456 w 18326"/>
                <a:gd name="connsiteY2" fmla="*/ 8052 h 9618"/>
                <a:gd name="connsiteX3" fmla="*/ 15052 w 18326"/>
                <a:gd name="connsiteY3" fmla="*/ 8052 h 9618"/>
                <a:gd name="connsiteX4" fmla="*/ 15671 w 18326"/>
                <a:gd name="connsiteY4" fmla="*/ 9618 h 9618"/>
                <a:gd name="connsiteX5" fmla="*/ 7510 w 18326"/>
                <a:gd name="connsiteY5" fmla="*/ 40 h 9618"/>
                <a:gd name="connsiteX6" fmla="*/ 4452 w 18326"/>
                <a:gd name="connsiteY6" fmla="*/ 40 h 9618"/>
                <a:gd name="connsiteX7" fmla="*/ 11 w 18326"/>
                <a:gd name="connsiteY7" fmla="*/ 2826 h 9618"/>
                <a:gd name="connsiteX8" fmla="*/ 11 w 18326"/>
                <a:gd name="connsiteY8" fmla="*/ 2999 h 9618"/>
                <a:gd name="connsiteX9" fmla="*/ 0 w 18326"/>
                <a:gd name="connsiteY9" fmla="*/ 3009 h 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6" h="9618">
                  <a:moveTo>
                    <a:pt x="0" y="3009"/>
                  </a:moveTo>
                  <a:cubicBezTo>
                    <a:pt x="187" y="3009"/>
                    <a:pt x="432" y="3182"/>
                    <a:pt x="432" y="3182"/>
                  </a:cubicBezTo>
                  <a:cubicBezTo>
                    <a:pt x="1676" y="6436"/>
                    <a:pt x="5033" y="8052"/>
                    <a:pt x="10456" y="8052"/>
                  </a:cubicBezTo>
                  <a:cubicBezTo>
                    <a:pt x="11951" y="8052"/>
                    <a:pt x="13510" y="7880"/>
                    <a:pt x="15052" y="8052"/>
                  </a:cubicBezTo>
                  <a:cubicBezTo>
                    <a:pt x="16547" y="8225"/>
                    <a:pt x="17241" y="8744"/>
                    <a:pt x="15671" y="9618"/>
                  </a:cubicBezTo>
                  <a:cubicBezTo>
                    <a:pt x="20774" y="2481"/>
                    <a:pt x="18767" y="40"/>
                    <a:pt x="7510" y="40"/>
                  </a:cubicBezTo>
                  <a:lnTo>
                    <a:pt x="4452" y="40"/>
                  </a:lnTo>
                  <a:cubicBezTo>
                    <a:pt x="1356" y="-224"/>
                    <a:pt x="11" y="823"/>
                    <a:pt x="11" y="2826"/>
                  </a:cubicBezTo>
                  <a:lnTo>
                    <a:pt x="11" y="2999"/>
                  </a:lnTo>
                  <a:lnTo>
                    <a:pt x="0" y="3009"/>
                  </a:lnTo>
                  <a:close/>
                </a:path>
              </a:pathLst>
            </a:custGeom>
            <a:solidFill>
              <a:srgbClr val="FFFFFF">
                <a:alpha val="30000"/>
              </a:srgbClr>
            </a:solidFill>
            <a:ln w="5331" cap="flat">
              <a:noFill/>
              <a:prstDash val="solid"/>
              <a:miter/>
            </a:ln>
          </p:spPr>
          <p:txBody>
            <a:bodyPr rtlCol="0" anchor="ctr"/>
            <a:lstStyle/>
            <a:p>
              <a:endParaRPr lang="en-US"/>
            </a:p>
          </p:txBody>
        </p:sp>
        <p:sp>
          <p:nvSpPr>
            <p:cNvPr id="640" name="Freeform 639">
              <a:extLst>
                <a:ext uri="{FF2B5EF4-FFF2-40B4-BE49-F238E27FC236}">
                  <a16:creationId xmlns:a16="http://schemas.microsoft.com/office/drawing/2014/main" id="{12B22EE4-74AC-E830-FC0A-174A9D4CE1BE}"/>
                </a:ext>
              </a:extLst>
            </p:cNvPr>
            <p:cNvSpPr/>
            <p:nvPr userDrawn="1"/>
          </p:nvSpPr>
          <p:spPr>
            <a:xfrm>
              <a:off x="8702110" y="1707119"/>
              <a:ext cx="35347" cy="22739"/>
            </a:xfrm>
            <a:custGeom>
              <a:avLst/>
              <a:gdLst>
                <a:gd name="connsiteX0" fmla="*/ 1215 w 15201"/>
                <a:gd name="connsiteY0" fmla="*/ 9688 h 9779"/>
                <a:gd name="connsiteX1" fmla="*/ 12990 w 15201"/>
                <a:gd name="connsiteY1" fmla="*/ 9780 h 9779"/>
                <a:gd name="connsiteX2" fmla="*/ 15104 w 15201"/>
                <a:gd name="connsiteY2" fmla="*/ 2205 h 9779"/>
                <a:gd name="connsiteX3" fmla="*/ 8730 w 15201"/>
                <a:gd name="connsiteY3" fmla="*/ 1513 h 9779"/>
                <a:gd name="connsiteX4" fmla="*/ 863 w 15201"/>
                <a:gd name="connsiteY4" fmla="*/ 3516 h 9779"/>
                <a:gd name="connsiteX5" fmla="*/ 1226 w 15201"/>
                <a:gd name="connsiteY5" fmla="*/ 9607 h 9779"/>
                <a:gd name="connsiteX6" fmla="*/ 1226 w 15201"/>
                <a:gd name="connsiteY6" fmla="*/ 9688 h 9779"/>
                <a:gd name="connsiteX7" fmla="*/ 1215 w 15201"/>
                <a:gd name="connsiteY7" fmla="*/ 968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 h="9779">
                  <a:moveTo>
                    <a:pt x="1215" y="9688"/>
                  </a:moveTo>
                  <a:cubicBezTo>
                    <a:pt x="5117" y="9780"/>
                    <a:pt x="9083" y="9780"/>
                    <a:pt x="12990" y="9780"/>
                  </a:cubicBezTo>
                  <a:cubicBezTo>
                    <a:pt x="15280" y="7431"/>
                    <a:pt x="15354" y="4818"/>
                    <a:pt x="15104" y="2205"/>
                  </a:cubicBezTo>
                  <a:cubicBezTo>
                    <a:pt x="13059" y="1950"/>
                    <a:pt x="12264" y="-2147"/>
                    <a:pt x="8730" y="1513"/>
                  </a:cubicBezTo>
                  <a:cubicBezTo>
                    <a:pt x="7679" y="2561"/>
                    <a:pt x="3153" y="2042"/>
                    <a:pt x="863" y="3516"/>
                  </a:cubicBezTo>
                  <a:cubicBezTo>
                    <a:pt x="-883" y="5611"/>
                    <a:pt x="430" y="7614"/>
                    <a:pt x="1226" y="9607"/>
                  </a:cubicBezTo>
                  <a:lnTo>
                    <a:pt x="1226" y="9688"/>
                  </a:lnTo>
                  <a:lnTo>
                    <a:pt x="1215" y="9688"/>
                  </a:lnTo>
                  <a:close/>
                </a:path>
              </a:pathLst>
            </a:custGeom>
            <a:solidFill>
              <a:srgbClr val="FFFFFF">
                <a:alpha val="30000"/>
              </a:srgbClr>
            </a:solidFill>
            <a:ln w="5331" cap="flat">
              <a:noFill/>
              <a:prstDash val="solid"/>
              <a:miter/>
            </a:ln>
          </p:spPr>
          <p:txBody>
            <a:bodyPr rtlCol="0" anchor="ctr"/>
            <a:lstStyle/>
            <a:p>
              <a:endParaRPr lang="en-US"/>
            </a:p>
          </p:txBody>
        </p:sp>
        <p:sp>
          <p:nvSpPr>
            <p:cNvPr id="641" name="Freeform 640">
              <a:extLst>
                <a:ext uri="{FF2B5EF4-FFF2-40B4-BE49-F238E27FC236}">
                  <a16:creationId xmlns:a16="http://schemas.microsoft.com/office/drawing/2014/main" id="{92DDBD56-46D0-0445-B2CC-F1BB93FC99E7}"/>
                </a:ext>
              </a:extLst>
            </p:cNvPr>
            <p:cNvSpPr/>
            <p:nvPr userDrawn="1"/>
          </p:nvSpPr>
          <p:spPr>
            <a:xfrm>
              <a:off x="8432778" y="1703803"/>
              <a:ext cx="19544" cy="27178"/>
            </a:xfrm>
            <a:custGeom>
              <a:avLst/>
              <a:gdLst>
                <a:gd name="connsiteX0" fmla="*/ 8336 w 8405"/>
                <a:gd name="connsiteY0" fmla="*/ 4771 h 11688"/>
                <a:gd name="connsiteX1" fmla="*/ 6116 w 8405"/>
                <a:gd name="connsiteY1" fmla="*/ 765 h 11688"/>
                <a:gd name="connsiteX2" fmla="*/ 2033 w 8405"/>
                <a:gd name="connsiteY2" fmla="*/ 938 h 11688"/>
                <a:gd name="connsiteX3" fmla="*/ 1889 w 8405"/>
                <a:gd name="connsiteY3" fmla="*/ 11207 h 11688"/>
                <a:gd name="connsiteX4" fmla="*/ 3276 w 8405"/>
                <a:gd name="connsiteY4" fmla="*/ 11126 h 11688"/>
                <a:gd name="connsiteX5" fmla="*/ 8406 w 8405"/>
                <a:gd name="connsiteY5" fmla="*/ 4863 h 11688"/>
                <a:gd name="connsiteX6" fmla="*/ 8336 w 8405"/>
                <a:gd name="connsiteY6" fmla="*/ 4771 h 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5" h="11688">
                  <a:moveTo>
                    <a:pt x="8336" y="4771"/>
                  </a:moveTo>
                  <a:cubicBezTo>
                    <a:pt x="7530" y="3297"/>
                    <a:pt x="7167" y="1904"/>
                    <a:pt x="6116" y="765"/>
                  </a:cubicBezTo>
                  <a:cubicBezTo>
                    <a:pt x="4990" y="-364"/>
                    <a:pt x="2209" y="-191"/>
                    <a:pt x="2033" y="938"/>
                  </a:cubicBezTo>
                  <a:cubicBezTo>
                    <a:pt x="1531" y="4334"/>
                    <a:pt x="-2189" y="7638"/>
                    <a:pt x="1889" y="11207"/>
                  </a:cubicBezTo>
                  <a:cubicBezTo>
                    <a:pt x="3132" y="12336"/>
                    <a:pt x="2945" y="11126"/>
                    <a:pt x="3276" y="11126"/>
                  </a:cubicBezTo>
                  <a:cubicBezTo>
                    <a:pt x="9649" y="10597"/>
                    <a:pt x="5422" y="6428"/>
                    <a:pt x="8406" y="4863"/>
                  </a:cubicBezTo>
                  <a:lnTo>
                    <a:pt x="8336" y="4771"/>
                  </a:lnTo>
                  <a:close/>
                </a:path>
              </a:pathLst>
            </a:custGeom>
            <a:solidFill>
              <a:srgbClr val="FFFFFF">
                <a:alpha val="30000"/>
              </a:srgbClr>
            </a:solidFill>
            <a:ln w="5331" cap="flat">
              <a:noFill/>
              <a:prstDash val="solid"/>
              <a:miter/>
            </a:ln>
          </p:spPr>
          <p:txBody>
            <a:bodyPr rtlCol="0" anchor="ctr"/>
            <a:lstStyle/>
            <a:p>
              <a:endParaRPr lang="en-US"/>
            </a:p>
          </p:txBody>
        </p:sp>
        <p:sp>
          <p:nvSpPr>
            <p:cNvPr id="642" name="Freeform 641">
              <a:extLst>
                <a:ext uri="{FF2B5EF4-FFF2-40B4-BE49-F238E27FC236}">
                  <a16:creationId xmlns:a16="http://schemas.microsoft.com/office/drawing/2014/main" id="{1AA61EC6-7E18-274C-FEA4-D7FCB71FC6D5}"/>
                </a:ext>
              </a:extLst>
            </p:cNvPr>
            <p:cNvSpPr/>
            <p:nvPr userDrawn="1"/>
          </p:nvSpPr>
          <p:spPr>
            <a:xfrm>
              <a:off x="8288280" y="1702712"/>
              <a:ext cx="18223" cy="25601"/>
            </a:xfrm>
            <a:custGeom>
              <a:avLst/>
              <a:gdLst>
                <a:gd name="connsiteX0" fmla="*/ 0 w 7837"/>
                <a:gd name="connsiteY0" fmla="*/ 6619 h 11010"/>
                <a:gd name="connsiteX1" fmla="*/ 1238 w 7837"/>
                <a:gd name="connsiteY1" fmla="*/ 9924 h 11010"/>
                <a:gd name="connsiteX2" fmla="*/ 5578 w 7837"/>
                <a:gd name="connsiteY2" fmla="*/ 10005 h 11010"/>
                <a:gd name="connsiteX3" fmla="*/ 7622 w 7837"/>
                <a:gd name="connsiteY3" fmla="*/ 2959 h 11010"/>
                <a:gd name="connsiteX4" fmla="*/ 3469 w 7837"/>
                <a:gd name="connsiteY4" fmla="*/ 0 h 11010"/>
                <a:gd name="connsiteX5" fmla="*/ 993 w 7837"/>
                <a:gd name="connsiteY5" fmla="*/ 2786 h 11010"/>
                <a:gd name="connsiteX6" fmla="*/ 11 w 7837"/>
                <a:gd name="connsiteY6" fmla="*/ 6528 h 11010"/>
                <a:gd name="connsiteX7" fmla="*/ 11 w 7837"/>
                <a:gd name="connsiteY7" fmla="*/ 6609 h 11010"/>
                <a:gd name="connsiteX8" fmla="*/ 0 w 7837"/>
                <a:gd name="connsiteY8" fmla="*/ 6619 h 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7" h="11010">
                  <a:moveTo>
                    <a:pt x="0" y="6619"/>
                  </a:moveTo>
                  <a:cubicBezTo>
                    <a:pt x="358" y="7748"/>
                    <a:pt x="432" y="8968"/>
                    <a:pt x="1238" y="9924"/>
                  </a:cubicBezTo>
                  <a:cubicBezTo>
                    <a:pt x="2365" y="11317"/>
                    <a:pt x="4959" y="11398"/>
                    <a:pt x="5578" y="10005"/>
                  </a:cubicBezTo>
                  <a:cubicBezTo>
                    <a:pt x="6528" y="7737"/>
                    <a:pt x="8487" y="5481"/>
                    <a:pt x="7622" y="2959"/>
                  </a:cubicBezTo>
                  <a:cubicBezTo>
                    <a:pt x="7147" y="1474"/>
                    <a:pt x="6197" y="0"/>
                    <a:pt x="3469" y="0"/>
                  </a:cubicBezTo>
                  <a:cubicBezTo>
                    <a:pt x="512" y="0"/>
                    <a:pt x="1249" y="1566"/>
                    <a:pt x="993" y="2786"/>
                  </a:cubicBezTo>
                  <a:cubicBezTo>
                    <a:pt x="699" y="4006"/>
                    <a:pt x="368" y="5226"/>
                    <a:pt x="11" y="6528"/>
                  </a:cubicBezTo>
                  <a:lnTo>
                    <a:pt x="11" y="6609"/>
                  </a:lnTo>
                  <a:lnTo>
                    <a:pt x="0" y="6619"/>
                  </a:lnTo>
                  <a:close/>
                </a:path>
              </a:pathLst>
            </a:custGeom>
            <a:solidFill>
              <a:srgbClr val="FFFFFF">
                <a:alpha val="30000"/>
              </a:srgbClr>
            </a:solidFill>
            <a:ln w="5331" cap="flat">
              <a:noFill/>
              <a:prstDash val="solid"/>
              <a:miter/>
            </a:ln>
          </p:spPr>
          <p:txBody>
            <a:bodyPr rtlCol="0" anchor="ctr"/>
            <a:lstStyle/>
            <a:p>
              <a:endParaRPr lang="en-US"/>
            </a:p>
          </p:txBody>
        </p:sp>
        <p:sp>
          <p:nvSpPr>
            <p:cNvPr id="643" name="Freeform 642">
              <a:extLst>
                <a:ext uri="{FF2B5EF4-FFF2-40B4-BE49-F238E27FC236}">
                  <a16:creationId xmlns:a16="http://schemas.microsoft.com/office/drawing/2014/main" id="{DEA1C4CF-D03F-F4BD-87A6-A15FE788F2CB}"/>
                </a:ext>
              </a:extLst>
            </p:cNvPr>
            <p:cNvSpPr/>
            <p:nvPr userDrawn="1"/>
          </p:nvSpPr>
          <p:spPr>
            <a:xfrm>
              <a:off x="8658269" y="1705861"/>
              <a:ext cx="15789" cy="27997"/>
            </a:xfrm>
            <a:custGeom>
              <a:avLst/>
              <a:gdLst>
                <a:gd name="connsiteX0" fmla="*/ 123 w 6790"/>
                <a:gd name="connsiteY0" fmla="*/ 5885 h 12040"/>
                <a:gd name="connsiteX1" fmla="*/ 817 w 6790"/>
                <a:gd name="connsiteY1" fmla="*/ 10674 h 12040"/>
                <a:gd name="connsiteX2" fmla="*/ 4638 w 6790"/>
                <a:gd name="connsiteY2" fmla="*/ 11630 h 12040"/>
                <a:gd name="connsiteX3" fmla="*/ 6021 w 6790"/>
                <a:gd name="connsiteY3" fmla="*/ 1187 h 12040"/>
                <a:gd name="connsiteX4" fmla="*/ 3907 w 6790"/>
                <a:gd name="connsiteY4" fmla="*/ 140 h 12040"/>
                <a:gd name="connsiteX5" fmla="*/ 806 w 6790"/>
                <a:gd name="connsiteY5" fmla="*/ 2235 h 12040"/>
                <a:gd name="connsiteX6" fmla="*/ 0 w 6790"/>
                <a:gd name="connsiteY6" fmla="*/ 5977 h 12040"/>
                <a:gd name="connsiteX7" fmla="*/ 117 w 6790"/>
                <a:gd name="connsiteY7" fmla="*/ 5895 h 12040"/>
                <a:gd name="connsiteX8" fmla="*/ 123 w 6790"/>
                <a:gd name="connsiteY8" fmla="*/ 5885 h 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0" h="12040">
                  <a:moveTo>
                    <a:pt x="123" y="5885"/>
                  </a:moveTo>
                  <a:cubicBezTo>
                    <a:pt x="11" y="7970"/>
                    <a:pt x="123" y="9362"/>
                    <a:pt x="817" y="10674"/>
                  </a:cubicBezTo>
                  <a:cubicBezTo>
                    <a:pt x="1553" y="12067"/>
                    <a:pt x="3112" y="12412"/>
                    <a:pt x="4638" y="11630"/>
                  </a:cubicBezTo>
                  <a:cubicBezTo>
                    <a:pt x="6645" y="10582"/>
                    <a:pt x="7553" y="2662"/>
                    <a:pt x="6021" y="1187"/>
                  </a:cubicBezTo>
                  <a:cubicBezTo>
                    <a:pt x="5519" y="669"/>
                    <a:pt x="4825" y="-378"/>
                    <a:pt x="3907" y="140"/>
                  </a:cubicBezTo>
                  <a:cubicBezTo>
                    <a:pt x="2850" y="832"/>
                    <a:pt x="993" y="923"/>
                    <a:pt x="806" y="2235"/>
                  </a:cubicBezTo>
                  <a:cubicBezTo>
                    <a:pt x="619" y="3709"/>
                    <a:pt x="187" y="5194"/>
                    <a:pt x="0" y="5977"/>
                  </a:cubicBezTo>
                  <a:lnTo>
                    <a:pt x="117" y="5895"/>
                  </a:lnTo>
                  <a:lnTo>
                    <a:pt x="123" y="5885"/>
                  </a:lnTo>
                  <a:close/>
                </a:path>
              </a:pathLst>
            </a:custGeom>
            <a:solidFill>
              <a:srgbClr val="FFFFFF">
                <a:alpha val="30000"/>
              </a:srgbClr>
            </a:solidFill>
            <a:ln w="5331" cap="flat">
              <a:noFill/>
              <a:prstDash val="solid"/>
              <a:miter/>
            </a:ln>
          </p:spPr>
          <p:txBody>
            <a:bodyPr rtlCol="0" anchor="ctr"/>
            <a:lstStyle/>
            <a:p>
              <a:endParaRPr lang="en-US"/>
            </a:p>
          </p:txBody>
        </p:sp>
        <p:sp>
          <p:nvSpPr>
            <p:cNvPr id="644" name="Freeform 643">
              <a:extLst>
                <a:ext uri="{FF2B5EF4-FFF2-40B4-BE49-F238E27FC236}">
                  <a16:creationId xmlns:a16="http://schemas.microsoft.com/office/drawing/2014/main" id="{FD290A60-2DEE-08CA-2ED6-DFD4D128585E}"/>
                </a:ext>
              </a:extLst>
            </p:cNvPr>
            <p:cNvSpPr/>
            <p:nvPr userDrawn="1"/>
          </p:nvSpPr>
          <p:spPr>
            <a:xfrm>
              <a:off x="9106345" y="1717904"/>
              <a:ext cx="42276" cy="19242"/>
            </a:xfrm>
            <a:custGeom>
              <a:avLst/>
              <a:gdLst>
                <a:gd name="connsiteX0" fmla="*/ 1629 w 18181"/>
                <a:gd name="connsiteY0" fmla="*/ 0 h 8275"/>
                <a:gd name="connsiteX1" fmla="*/ 8520 w 18181"/>
                <a:gd name="connsiteY1" fmla="*/ 8266 h 8275"/>
                <a:gd name="connsiteX2" fmla="*/ 14600 w 18181"/>
                <a:gd name="connsiteY2" fmla="*/ 8266 h 8275"/>
                <a:gd name="connsiteX3" fmla="*/ 17268 w 18181"/>
                <a:gd name="connsiteY3" fmla="*/ 6792 h 8275"/>
                <a:gd name="connsiteX4" fmla="*/ 16649 w 18181"/>
                <a:gd name="connsiteY4" fmla="*/ 5226 h 8275"/>
                <a:gd name="connsiteX5" fmla="*/ 12048 w 18181"/>
                <a:gd name="connsiteY5" fmla="*/ 5226 h 8275"/>
                <a:gd name="connsiteX6" fmla="*/ 2061 w 18181"/>
                <a:gd name="connsiteY6" fmla="*/ 356 h 8275"/>
                <a:gd name="connsiteX7" fmla="*/ 1629 w 18181"/>
                <a:gd name="connsiteY7" fmla="*/ 183 h 8275"/>
                <a:gd name="connsiteX8" fmla="*/ 1629 w 18181"/>
                <a:gd name="connsiteY8" fmla="*/ 10 h 8275"/>
                <a:gd name="connsiteX9" fmla="*/ 1629 w 18181"/>
                <a:gd name="connsiteY9" fmla="*/ 0 h 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81" h="8275">
                  <a:moveTo>
                    <a:pt x="1629" y="0"/>
                  </a:moveTo>
                  <a:cubicBezTo>
                    <a:pt x="-1904" y="5572"/>
                    <a:pt x="273" y="8266"/>
                    <a:pt x="8520" y="8266"/>
                  </a:cubicBezTo>
                  <a:lnTo>
                    <a:pt x="14600" y="8266"/>
                  </a:lnTo>
                  <a:cubicBezTo>
                    <a:pt x="16201" y="8348"/>
                    <a:pt x="17268" y="7921"/>
                    <a:pt x="17268" y="6792"/>
                  </a:cubicBezTo>
                  <a:cubicBezTo>
                    <a:pt x="18870" y="5918"/>
                    <a:pt x="18176" y="5399"/>
                    <a:pt x="16649" y="5226"/>
                  </a:cubicBezTo>
                  <a:cubicBezTo>
                    <a:pt x="15149" y="5145"/>
                    <a:pt x="13548" y="5226"/>
                    <a:pt x="12048" y="5226"/>
                  </a:cubicBezTo>
                  <a:cubicBezTo>
                    <a:pt x="6620" y="5226"/>
                    <a:pt x="3300" y="3600"/>
                    <a:pt x="2061" y="356"/>
                  </a:cubicBezTo>
                  <a:cubicBezTo>
                    <a:pt x="1949" y="275"/>
                    <a:pt x="1629" y="183"/>
                    <a:pt x="1629" y="183"/>
                  </a:cubicBezTo>
                  <a:lnTo>
                    <a:pt x="1629" y="10"/>
                  </a:lnTo>
                  <a:lnTo>
                    <a:pt x="1629" y="0"/>
                  </a:lnTo>
                  <a:close/>
                </a:path>
              </a:pathLst>
            </a:custGeom>
            <a:solidFill>
              <a:srgbClr val="FFFFFF">
                <a:alpha val="30000"/>
              </a:srgbClr>
            </a:solidFill>
            <a:ln w="5331" cap="flat">
              <a:noFill/>
              <a:prstDash val="solid"/>
              <a:miter/>
            </a:ln>
          </p:spPr>
          <p:txBody>
            <a:bodyPr rtlCol="0" anchor="ctr"/>
            <a:lstStyle/>
            <a:p>
              <a:endParaRPr lang="en-US"/>
            </a:p>
          </p:txBody>
        </p:sp>
        <p:sp>
          <p:nvSpPr>
            <p:cNvPr id="645" name="Freeform 644">
              <a:extLst>
                <a:ext uri="{FF2B5EF4-FFF2-40B4-BE49-F238E27FC236}">
                  <a16:creationId xmlns:a16="http://schemas.microsoft.com/office/drawing/2014/main" id="{C0EA9473-815F-C235-EA24-C1CBE2FB0B04}"/>
                </a:ext>
              </a:extLst>
            </p:cNvPr>
            <p:cNvSpPr/>
            <p:nvPr userDrawn="1"/>
          </p:nvSpPr>
          <p:spPr>
            <a:xfrm>
              <a:off x="8761116" y="1700473"/>
              <a:ext cx="51191" cy="22890"/>
            </a:xfrm>
            <a:custGeom>
              <a:avLst/>
              <a:gdLst>
                <a:gd name="connsiteX0" fmla="*/ 18684 w 22015"/>
                <a:gd name="connsiteY0" fmla="*/ 9773 h 9844"/>
                <a:gd name="connsiteX1" fmla="*/ 21523 w 22015"/>
                <a:gd name="connsiteY1" fmla="*/ 2107 h 9844"/>
                <a:gd name="connsiteX2" fmla="*/ 16927 w 22015"/>
                <a:gd name="connsiteY2" fmla="*/ 23 h 9844"/>
                <a:gd name="connsiteX3" fmla="*/ 3663 w 22015"/>
                <a:gd name="connsiteY3" fmla="*/ 104 h 9844"/>
                <a:gd name="connsiteX4" fmla="*/ 130 w 22015"/>
                <a:gd name="connsiteY4" fmla="*/ 2799 h 9844"/>
                <a:gd name="connsiteX5" fmla="*/ 17370 w 22015"/>
                <a:gd name="connsiteY5" fmla="*/ 1843 h 9844"/>
                <a:gd name="connsiteX6" fmla="*/ 18422 w 22015"/>
                <a:gd name="connsiteY6" fmla="*/ 9153 h 9844"/>
                <a:gd name="connsiteX7" fmla="*/ 18609 w 22015"/>
                <a:gd name="connsiteY7" fmla="*/ 9845 h 9844"/>
                <a:gd name="connsiteX8" fmla="*/ 18684 w 22015"/>
                <a:gd name="connsiteY8" fmla="*/ 9763 h 9844"/>
                <a:gd name="connsiteX9" fmla="*/ 18684 w 22015"/>
                <a:gd name="connsiteY9" fmla="*/ 9773 h 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15" h="9844">
                  <a:moveTo>
                    <a:pt x="18684" y="9773"/>
                  </a:moveTo>
                  <a:cubicBezTo>
                    <a:pt x="23455" y="7943"/>
                    <a:pt x="21779" y="4812"/>
                    <a:pt x="21523" y="2107"/>
                  </a:cubicBezTo>
                  <a:cubicBezTo>
                    <a:pt x="21336" y="541"/>
                    <a:pt x="19041" y="23"/>
                    <a:pt x="16927" y="23"/>
                  </a:cubicBezTo>
                  <a:cubicBezTo>
                    <a:pt x="12513" y="-58"/>
                    <a:pt x="8072" y="104"/>
                    <a:pt x="3663" y="104"/>
                  </a:cubicBezTo>
                  <a:cubicBezTo>
                    <a:pt x="749" y="23"/>
                    <a:pt x="-414" y="887"/>
                    <a:pt x="130" y="2799"/>
                  </a:cubicBezTo>
                  <a:cubicBezTo>
                    <a:pt x="5521" y="358"/>
                    <a:pt x="12049" y="1060"/>
                    <a:pt x="17370" y="1843"/>
                  </a:cubicBezTo>
                  <a:cubicBezTo>
                    <a:pt x="20973" y="2372"/>
                    <a:pt x="17990" y="6632"/>
                    <a:pt x="18422" y="9153"/>
                  </a:cubicBezTo>
                  <a:cubicBezTo>
                    <a:pt x="18422" y="9418"/>
                    <a:pt x="18609" y="9845"/>
                    <a:pt x="18609" y="9845"/>
                  </a:cubicBezTo>
                  <a:lnTo>
                    <a:pt x="18684" y="9763"/>
                  </a:lnTo>
                  <a:lnTo>
                    <a:pt x="18684" y="9773"/>
                  </a:lnTo>
                  <a:close/>
                </a:path>
              </a:pathLst>
            </a:custGeom>
            <a:solidFill>
              <a:srgbClr val="FFFFFF">
                <a:alpha val="30000"/>
              </a:srgbClr>
            </a:solidFill>
            <a:ln w="5331" cap="flat">
              <a:noFill/>
              <a:prstDash val="solid"/>
              <a:miter/>
            </a:ln>
          </p:spPr>
          <p:txBody>
            <a:bodyPr rtlCol="0" anchor="ctr"/>
            <a:lstStyle/>
            <a:p>
              <a:endParaRPr lang="en-US"/>
            </a:p>
          </p:txBody>
        </p:sp>
        <p:sp>
          <p:nvSpPr>
            <p:cNvPr id="646" name="Freeform 645">
              <a:extLst>
                <a:ext uri="{FF2B5EF4-FFF2-40B4-BE49-F238E27FC236}">
                  <a16:creationId xmlns:a16="http://schemas.microsoft.com/office/drawing/2014/main" id="{7FE6F24E-713A-2A21-5F67-9BF9AC3B5C24}"/>
                </a:ext>
              </a:extLst>
            </p:cNvPr>
            <p:cNvSpPr/>
            <p:nvPr userDrawn="1"/>
          </p:nvSpPr>
          <p:spPr>
            <a:xfrm>
              <a:off x="8614244" y="1704382"/>
              <a:ext cx="13556" cy="25102"/>
            </a:xfrm>
            <a:custGeom>
              <a:avLst/>
              <a:gdLst>
                <a:gd name="connsiteX0" fmla="*/ 107 w 5830"/>
                <a:gd name="connsiteY0" fmla="*/ 6965 h 10795"/>
                <a:gd name="connsiteX1" fmla="*/ 438 w 5830"/>
                <a:gd name="connsiteY1" fmla="*/ 9486 h 10795"/>
                <a:gd name="connsiteX2" fmla="*/ 2220 w 5830"/>
                <a:gd name="connsiteY2" fmla="*/ 10788 h 10795"/>
                <a:gd name="connsiteX3" fmla="*/ 4083 w 5830"/>
                <a:gd name="connsiteY3" fmla="*/ 9832 h 10795"/>
                <a:gd name="connsiteX4" fmla="*/ 4516 w 5830"/>
                <a:gd name="connsiteY4" fmla="*/ 1128 h 10795"/>
                <a:gd name="connsiteX5" fmla="*/ 2220 w 5830"/>
                <a:gd name="connsiteY5" fmla="*/ 0 h 10795"/>
                <a:gd name="connsiteX6" fmla="*/ 619 w 5830"/>
                <a:gd name="connsiteY6" fmla="*/ 1474 h 10795"/>
                <a:gd name="connsiteX7" fmla="*/ 0 w 5830"/>
                <a:gd name="connsiteY7" fmla="*/ 6873 h 10795"/>
                <a:gd name="connsiteX8" fmla="*/ 117 w 5830"/>
                <a:gd name="connsiteY8" fmla="*/ 6954 h 10795"/>
                <a:gd name="connsiteX9" fmla="*/ 107 w 5830"/>
                <a:gd name="connsiteY9" fmla="*/ 6965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0" h="10795">
                  <a:moveTo>
                    <a:pt x="107" y="6965"/>
                  </a:moveTo>
                  <a:cubicBezTo>
                    <a:pt x="176" y="7402"/>
                    <a:pt x="176" y="8449"/>
                    <a:pt x="438" y="9486"/>
                  </a:cubicBezTo>
                  <a:cubicBezTo>
                    <a:pt x="619" y="10097"/>
                    <a:pt x="726" y="10879"/>
                    <a:pt x="2220" y="10788"/>
                  </a:cubicBezTo>
                  <a:cubicBezTo>
                    <a:pt x="3026" y="10706"/>
                    <a:pt x="3966" y="10442"/>
                    <a:pt x="4083" y="9832"/>
                  </a:cubicBezTo>
                  <a:cubicBezTo>
                    <a:pt x="4516" y="6954"/>
                    <a:pt x="7510" y="4087"/>
                    <a:pt x="4516" y="1128"/>
                  </a:cubicBezTo>
                  <a:cubicBezTo>
                    <a:pt x="3896" y="437"/>
                    <a:pt x="3347" y="0"/>
                    <a:pt x="2220" y="0"/>
                  </a:cubicBezTo>
                  <a:cubicBezTo>
                    <a:pt x="726" y="0"/>
                    <a:pt x="726" y="864"/>
                    <a:pt x="619" y="1474"/>
                  </a:cubicBezTo>
                  <a:cubicBezTo>
                    <a:pt x="363" y="3132"/>
                    <a:pt x="262" y="4698"/>
                    <a:pt x="0" y="6873"/>
                  </a:cubicBezTo>
                  <a:lnTo>
                    <a:pt x="117" y="6954"/>
                  </a:lnTo>
                  <a:lnTo>
                    <a:pt x="107" y="6965"/>
                  </a:lnTo>
                  <a:close/>
                </a:path>
              </a:pathLst>
            </a:custGeom>
            <a:solidFill>
              <a:srgbClr val="FFFFFF">
                <a:alpha val="30000"/>
              </a:srgbClr>
            </a:solidFill>
            <a:ln w="5331" cap="flat">
              <a:noFill/>
              <a:prstDash val="solid"/>
              <a:miter/>
            </a:ln>
          </p:spPr>
          <p:txBody>
            <a:bodyPr rtlCol="0" anchor="ctr"/>
            <a:lstStyle/>
            <a:p>
              <a:endParaRPr lang="en-US"/>
            </a:p>
          </p:txBody>
        </p:sp>
        <p:sp>
          <p:nvSpPr>
            <p:cNvPr id="647" name="Freeform 646">
              <a:extLst>
                <a:ext uri="{FF2B5EF4-FFF2-40B4-BE49-F238E27FC236}">
                  <a16:creationId xmlns:a16="http://schemas.microsoft.com/office/drawing/2014/main" id="{7FE08F8D-B110-6745-E7EB-51731BDADD8E}"/>
                </a:ext>
              </a:extLst>
            </p:cNvPr>
            <p:cNvSpPr/>
            <p:nvPr userDrawn="1"/>
          </p:nvSpPr>
          <p:spPr>
            <a:xfrm>
              <a:off x="8703754" y="1703124"/>
              <a:ext cx="34510" cy="11989"/>
            </a:xfrm>
            <a:custGeom>
              <a:avLst/>
              <a:gdLst>
                <a:gd name="connsiteX0" fmla="*/ 14583 w 14841"/>
                <a:gd name="connsiteY0" fmla="*/ 3764 h 5156"/>
                <a:gd name="connsiteX1" fmla="*/ 13414 w 14841"/>
                <a:gd name="connsiteY1" fmla="*/ 632 h 5156"/>
                <a:gd name="connsiteX2" fmla="*/ 2013 w 14841"/>
                <a:gd name="connsiteY2" fmla="*/ 632 h 5156"/>
                <a:gd name="connsiteX3" fmla="*/ 268 w 14841"/>
                <a:gd name="connsiteY3" fmla="*/ 5156 h 5156"/>
                <a:gd name="connsiteX4" fmla="*/ 8135 w 14841"/>
                <a:gd name="connsiteY4" fmla="*/ 3154 h 5156"/>
                <a:gd name="connsiteX5" fmla="*/ 14476 w 14841"/>
                <a:gd name="connsiteY5" fmla="*/ 3845 h 5156"/>
                <a:gd name="connsiteX6" fmla="*/ 14588 w 14841"/>
                <a:gd name="connsiteY6" fmla="*/ 3764 h 5156"/>
                <a:gd name="connsiteX7" fmla="*/ 14583 w 14841"/>
                <a:gd name="connsiteY7" fmla="*/ 3764 h 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1" h="5156">
                  <a:moveTo>
                    <a:pt x="14583" y="3764"/>
                  </a:moveTo>
                  <a:cubicBezTo>
                    <a:pt x="14941" y="2544"/>
                    <a:pt x="15202" y="1151"/>
                    <a:pt x="13414" y="632"/>
                  </a:cubicBezTo>
                  <a:cubicBezTo>
                    <a:pt x="9811" y="-415"/>
                    <a:pt x="5658" y="22"/>
                    <a:pt x="2013" y="632"/>
                  </a:cubicBezTo>
                  <a:cubicBezTo>
                    <a:pt x="-1088" y="1161"/>
                    <a:pt x="337" y="3509"/>
                    <a:pt x="268" y="5156"/>
                  </a:cubicBezTo>
                  <a:cubicBezTo>
                    <a:pt x="2456" y="3682"/>
                    <a:pt x="7084" y="4201"/>
                    <a:pt x="8135" y="3154"/>
                  </a:cubicBezTo>
                  <a:cubicBezTo>
                    <a:pt x="11669" y="-415"/>
                    <a:pt x="12475" y="3591"/>
                    <a:pt x="14476" y="3845"/>
                  </a:cubicBezTo>
                  <a:lnTo>
                    <a:pt x="14588" y="3764"/>
                  </a:lnTo>
                  <a:lnTo>
                    <a:pt x="14583" y="3764"/>
                  </a:lnTo>
                  <a:close/>
                </a:path>
              </a:pathLst>
            </a:custGeom>
            <a:solidFill>
              <a:srgbClr val="FFFFFF">
                <a:alpha val="30000"/>
              </a:srgbClr>
            </a:solidFill>
            <a:ln w="5331" cap="flat">
              <a:noFill/>
              <a:prstDash val="solid"/>
              <a:miter/>
            </a:ln>
          </p:spPr>
          <p:txBody>
            <a:bodyPr rtlCol="0" anchor="ctr"/>
            <a:lstStyle/>
            <a:p>
              <a:endParaRPr lang="en-US"/>
            </a:p>
          </p:txBody>
        </p:sp>
        <p:sp>
          <p:nvSpPr>
            <p:cNvPr id="648" name="Freeform 647">
              <a:extLst>
                <a:ext uri="{FF2B5EF4-FFF2-40B4-BE49-F238E27FC236}">
                  <a16:creationId xmlns:a16="http://schemas.microsoft.com/office/drawing/2014/main" id="{3D66B020-DADC-59FE-39DB-E792AEA0E49B}"/>
                </a:ext>
              </a:extLst>
            </p:cNvPr>
            <p:cNvSpPr/>
            <p:nvPr userDrawn="1"/>
          </p:nvSpPr>
          <p:spPr>
            <a:xfrm>
              <a:off x="8704909" y="1729486"/>
              <a:ext cx="27378" cy="4969"/>
            </a:xfrm>
            <a:custGeom>
              <a:avLst/>
              <a:gdLst>
                <a:gd name="connsiteX0" fmla="*/ 374 w 11774"/>
                <a:gd name="connsiteY0" fmla="*/ 1301 h 2137"/>
                <a:gd name="connsiteX1" fmla="*/ 11412 w 11774"/>
                <a:gd name="connsiteY1" fmla="*/ 1739 h 2137"/>
                <a:gd name="connsiteX2" fmla="*/ 11775 w 11774"/>
                <a:gd name="connsiteY2" fmla="*/ 81 h 2137"/>
                <a:gd name="connsiteX3" fmla="*/ 0 w 11774"/>
                <a:gd name="connsiteY3" fmla="*/ 0 h 2137"/>
                <a:gd name="connsiteX4" fmla="*/ 363 w 11774"/>
                <a:gd name="connsiteY4" fmla="*/ 1301 h 2137"/>
                <a:gd name="connsiteX5" fmla="*/ 374 w 11774"/>
                <a:gd name="connsiteY5" fmla="*/ 1301 h 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4" h="2137">
                  <a:moveTo>
                    <a:pt x="374" y="1301"/>
                  </a:moveTo>
                  <a:cubicBezTo>
                    <a:pt x="3902" y="2603"/>
                    <a:pt x="7697" y="2084"/>
                    <a:pt x="11412" y="1739"/>
                  </a:cubicBezTo>
                  <a:cubicBezTo>
                    <a:pt x="11599" y="1657"/>
                    <a:pt x="11673" y="610"/>
                    <a:pt x="11775" y="81"/>
                  </a:cubicBezTo>
                  <a:cubicBezTo>
                    <a:pt x="7878" y="0"/>
                    <a:pt x="3902" y="0"/>
                    <a:pt x="0" y="0"/>
                  </a:cubicBezTo>
                  <a:cubicBezTo>
                    <a:pt x="112" y="437"/>
                    <a:pt x="0" y="1220"/>
                    <a:pt x="363" y="1301"/>
                  </a:cubicBezTo>
                  <a:lnTo>
                    <a:pt x="374" y="1301"/>
                  </a:lnTo>
                  <a:close/>
                </a:path>
              </a:pathLst>
            </a:custGeom>
            <a:solidFill>
              <a:srgbClr val="FFFFFF">
                <a:alpha val="30000"/>
              </a:srgbClr>
            </a:solidFill>
            <a:ln w="5331" cap="flat">
              <a:noFill/>
              <a:prstDash val="solid"/>
              <a:miter/>
            </a:ln>
          </p:spPr>
          <p:txBody>
            <a:bodyPr rtlCol="0" anchor="ctr"/>
            <a:lstStyle/>
            <a:p>
              <a:endParaRPr lang="en-US"/>
            </a:p>
          </p:txBody>
        </p:sp>
        <p:sp>
          <p:nvSpPr>
            <p:cNvPr id="649" name="Freeform 648">
              <a:extLst>
                <a:ext uri="{FF2B5EF4-FFF2-40B4-BE49-F238E27FC236}">
                  <a16:creationId xmlns:a16="http://schemas.microsoft.com/office/drawing/2014/main" id="{894F2780-06C8-FFFB-EDF2-CD17DD575FD7}"/>
                </a:ext>
              </a:extLst>
            </p:cNvPr>
            <p:cNvSpPr/>
            <p:nvPr userDrawn="1"/>
          </p:nvSpPr>
          <p:spPr>
            <a:xfrm>
              <a:off x="8753980" y="1707214"/>
              <a:ext cx="7797" cy="19033"/>
            </a:xfrm>
            <a:custGeom>
              <a:avLst/>
              <a:gdLst>
                <a:gd name="connsiteX0" fmla="*/ 3354 w 3353"/>
                <a:gd name="connsiteY0" fmla="*/ 8185 h 8185"/>
                <a:gd name="connsiteX1" fmla="*/ 3284 w 3353"/>
                <a:gd name="connsiteY1" fmla="*/ 0 h 8185"/>
                <a:gd name="connsiteX2" fmla="*/ 3354 w 3353"/>
                <a:gd name="connsiteY2" fmla="*/ 8185 h 8185"/>
              </a:gdLst>
              <a:ahLst/>
              <a:cxnLst>
                <a:cxn ang="0">
                  <a:pos x="connsiteX0" y="connsiteY0"/>
                </a:cxn>
                <a:cxn ang="0">
                  <a:pos x="connsiteX1" y="connsiteY1"/>
                </a:cxn>
                <a:cxn ang="0">
                  <a:pos x="connsiteX2" y="connsiteY2"/>
                </a:cxn>
              </a:cxnLst>
              <a:rect l="l" t="t" r="r" b="b"/>
              <a:pathLst>
                <a:path w="3353" h="8185">
                  <a:moveTo>
                    <a:pt x="3354" y="8185"/>
                  </a:moveTo>
                  <a:cubicBezTo>
                    <a:pt x="3284" y="5481"/>
                    <a:pt x="3284" y="2705"/>
                    <a:pt x="3284" y="0"/>
                  </a:cubicBezTo>
                  <a:cubicBezTo>
                    <a:pt x="-1157" y="2440"/>
                    <a:pt x="-1055" y="6782"/>
                    <a:pt x="3354" y="8185"/>
                  </a:cubicBezTo>
                  <a:close/>
                </a:path>
              </a:pathLst>
            </a:custGeom>
            <a:solidFill>
              <a:srgbClr val="FFFFFF">
                <a:alpha val="30000"/>
              </a:srgbClr>
            </a:solidFill>
            <a:ln w="5331" cap="flat">
              <a:noFill/>
              <a:prstDash val="solid"/>
              <a:miter/>
            </a:ln>
          </p:spPr>
          <p:txBody>
            <a:bodyPr rtlCol="0" anchor="ctr"/>
            <a:lstStyle/>
            <a:p>
              <a:endParaRPr lang="en-US"/>
            </a:p>
          </p:txBody>
        </p:sp>
        <p:sp>
          <p:nvSpPr>
            <p:cNvPr id="650" name="Freeform 649">
              <a:extLst>
                <a:ext uri="{FF2B5EF4-FFF2-40B4-BE49-F238E27FC236}">
                  <a16:creationId xmlns:a16="http://schemas.microsoft.com/office/drawing/2014/main" id="{5DD8CF90-2139-4C74-9712-369A2F61A547}"/>
                </a:ext>
              </a:extLst>
            </p:cNvPr>
            <p:cNvSpPr/>
            <p:nvPr userDrawn="1"/>
          </p:nvSpPr>
          <p:spPr>
            <a:xfrm>
              <a:off x="8831726" y="1711053"/>
              <a:ext cx="229936" cy="16719"/>
            </a:xfrm>
            <a:custGeom>
              <a:avLst/>
              <a:gdLst>
                <a:gd name="connsiteX0" fmla="*/ 49705 w 98885"/>
                <a:gd name="connsiteY0" fmla="*/ 0 h 7190"/>
                <a:gd name="connsiteX1" fmla="*/ 5579 w 98885"/>
                <a:gd name="connsiteY1" fmla="*/ 0 h 7190"/>
                <a:gd name="connsiteX2" fmla="*/ 1 w 98885"/>
                <a:gd name="connsiteY2" fmla="*/ 3915 h 7190"/>
                <a:gd name="connsiteX3" fmla="*/ 5323 w 98885"/>
                <a:gd name="connsiteY3" fmla="*/ 6700 h 7190"/>
                <a:gd name="connsiteX4" fmla="*/ 87891 w 98885"/>
                <a:gd name="connsiteY4" fmla="*/ 6873 h 7190"/>
                <a:gd name="connsiteX5" fmla="*/ 97621 w 98885"/>
                <a:gd name="connsiteY5" fmla="*/ 3569 h 7190"/>
                <a:gd name="connsiteX6" fmla="*/ 98790 w 98885"/>
                <a:gd name="connsiteY6" fmla="*/ 1047 h 7190"/>
                <a:gd name="connsiteX7" fmla="*/ 94813 w 98885"/>
                <a:gd name="connsiteY7" fmla="*/ 91 h 7190"/>
                <a:gd name="connsiteX8" fmla="*/ 49625 w 98885"/>
                <a:gd name="connsiteY8" fmla="*/ 91 h 7190"/>
                <a:gd name="connsiteX9" fmla="*/ 49695 w 98885"/>
                <a:gd name="connsiteY9" fmla="*/ 10 h 7190"/>
                <a:gd name="connsiteX10" fmla="*/ 49705 w 98885"/>
                <a:gd name="connsiteY10"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85" h="7190">
                  <a:moveTo>
                    <a:pt x="49705" y="0"/>
                  </a:moveTo>
                  <a:cubicBezTo>
                    <a:pt x="35016" y="0"/>
                    <a:pt x="20258" y="173"/>
                    <a:pt x="5579" y="0"/>
                  </a:cubicBezTo>
                  <a:cubicBezTo>
                    <a:pt x="984" y="0"/>
                    <a:pt x="119" y="1301"/>
                    <a:pt x="1" y="3915"/>
                  </a:cubicBezTo>
                  <a:cubicBezTo>
                    <a:pt x="-68" y="6700"/>
                    <a:pt x="2339" y="6700"/>
                    <a:pt x="5323" y="6700"/>
                  </a:cubicBezTo>
                  <a:cubicBezTo>
                    <a:pt x="32838" y="6782"/>
                    <a:pt x="60418" y="6873"/>
                    <a:pt x="87891" y="6873"/>
                  </a:cubicBezTo>
                  <a:cubicBezTo>
                    <a:pt x="91611" y="6873"/>
                    <a:pt x="97189" y="8703"/>
                    <a:pt x="97621" y="3569"/>
                  </a:cubicBezTo>
                  <a:cubicBezTo>
                    <a:pt x="97621" y="3040"/>
                    <a:pt x="99297" y="2003"/>
                    <a:pt x="98790" y="1047"/>
                  </a:cubicBezTo>
                  <a:cubicBezTo>
                    <a:pt x="98171" y="-254"/>
                    <a:pt x="96239" y="91"/>
                    <a:pt x="94813" y="91"/>
                  </a:cubicBezTo>
                  <a:lnTo>
                    <a:pt x="49625" y="91"/>
                  </a:lnTo>
                  <a:lnTo>
                    <a:pt x="49695" y="10"/>
                  </a:lnTo>
                  <a:lnTo>
                    <a:pt x="49705" y="0"/>
                  </a:lnTo>
                  <a:close/>
                </a:path>
              </a:pathLst>
            </a:custGeom>
            <a:solidFill>
              <a:srgbClr val="FFFFFF">
                <a:alpha val="30000"/>
              </a:srgbClr>
            </a:solidFill>
            <a:ln w="5331" cap="flat">
              <a:noFill/>
              <a:prstDash val="solid"/>
              <a:miter/>
            </a:ln>
          </p:spPr>
          <p:txBody>
            <a:bodyPr rtlCol="0" anchor="ctr"/>
            <a:lstStyle/>
            <a:p>
              <a:endParaRPr lang="en-US"/>
            </a:p>
          </p:txBody>
        </p:sp>
      </p:grpSp>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43391" y="589178"/>
            <a:ext cx="1798591" cy="180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544170"/>
            <a:ext cx="1920240" cy="29806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2891976"/>
            <a:ext cx="1920240" cy="248992"/>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54471" y="589178"/>
            <a:ext cx="1798591" cy="180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544170"/>
            <a:ext cx="1920240" cy="29806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2891976"/>
            <a:ext cx="1920240" cy="248992"/>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43391" y="3538927"/>
            <a:ext cx="1798591" cy="180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517232"/>
            <a:ext cx="1920240" cy="29806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5865038"/>
            <a:ext cx="1920240" cy="248992"/>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54471" y="3538927"/>
            <a:ext cx="1798591" cy="1800000"/>
          </a:xfrm>
          <a:prstGeom prst="ellipse">
            <a:avLst/>
          </a:prstGeom>
        </p:spPr>
        <p:txBody>
          <a:bodyPr/>
          <a:lstStyle>
            <a:lvl1pPr algn="ctr">
              <a:defRPr>
                <a:solidFill>
                  <a:schemeClr val="tx1"/>
                </a:solidFill>
              </a:defRPr>
            </a:lvl1pPr>
          </a:lstStyle>
          <a:p>
            <a:r>
              <a:rPr lang="ja-JP" altLang="en-US"/>
              <a:t>アイコンをクリックして図を追加</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517232"/>
            <a:ext cx="1920240" cy="298064"/>
          </a:xfrm>
        </p:spPr>
        <p:txBody>
          <a:bodyPr vert="horz" lIns="0" tIns="0" rIns="0" bIns="0" rtlCol="0" anchor="t" anchorCtr="0">
            <a:noAutofit/>
          </a:bodyPr>
          <a:lstStyle>
            <a:lvl1pPr algn="ct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5865038"/>
            <a:ext cx="1920240" cy="248992"/>
          </a:xfrm>
        </p:spPr>
        <p:txBody>
          <a:bodyPr vert="horz" lIns="0" tIns="0" rIns="0" bIns="0" rtlCol="0" anchor="t" anchorCtr="0">
            <a:noAutofit/>
          </a:bodyPr>
          <a:lstStyle>
            <a:lvl1pPr algn="ct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lvl1pPr>
              <a:defRPr>
                <a:solidFill>
                  <a:srgbClr val="AEA8A2"/>
                </a:solidFill>
              </a:defRPr>
            </a:lvl1pPr>
          </a:lstStyle>
          <a:p>
            <a:r>
              <a:rPr lang="en-US"/>
              <a:t>Copyright © 2025, Oracle and/or its affiliates </a:t>
            </a:r>
            <a:endParaRPr lang="en-US" dirty="0"/>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lvl1pPr>
              <a:defRPr>
                <a:solidFill>
                  <a:srgbClr val="AEA8A2"/>
                </a:solidFill>
              </a:defRPr>
            </a:lvl1pPr>
          </a:lstStyle>
          <a:p>
            <a:r>
              <a:rPr lang="en-US" altLang="ja-JP"/>
              <a:t>[Date]</a:t>
            </a:r>
            <a:endParaRPr lang="en-IN"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6" name="Accent Mark">
            <a:extLst>
              <a:ext uri="{FF2B5EF4-FFF2-40B4-BE49-F238E27FC236}">
                <a16:creationId xmlns:a16="http://schemas.microsoft.com/office/drawing/2014/main" id="{981FEBEC-1E4E-C3DA-9AF3-664C193C4F52}"/>
              </a:ext>
              <a:ext uri="{C183D7F6-B498-43B3-948B-1728B52AA6E4}">
                <adec:decorative xmlns:adec="http://schemas.microsoft.com/office/drawing/2017/decorative" val="1"/>
              </a:ext>
            </a:extLst>
          </p:cNvPr>
          <p:cNvCxnSpPr>
            <a:cxnSpLocks/>
          </p:cNvCxnSpPr>
          <p:nvPr userDrawn="1"/>
        </p:nvCxnSpPr>
        <p:spPr>
          <a:xfrm flipH="1" flipV="1">
            <a:off x="762000" y="3212976"/>
            <a:ext cx="324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90F04739-7D90-A397-8387-650ABB60D286}"/>
              </a:ext>
            </a:extLst>
          </p:cNvPr>
          <p:cNvSpPr/>
          <p:nvPr userDrawn="1"/>
        </p:nvSpPr>
        <p:spPr>
          <a:xfrm>
            <a:off x="11245224" y="588479"/>
            <a:ext cx="539408" cy="500135"/>
          </a:xfrm>
          <a:custGeom>
            <a:avLst/>
            <a:gdLst>
              <a:gd name="connsiteX0" fmla="*/ 304062 w 304062"/>
              <a:gd name="connsiteY0" fmla="*/ 126701 h 281924"/>
              <a:gd name="connsiteX1" fmla="*/ 304062 w 304062"/>
              <a:gd name="connsiteY1" fmla="*/ 155223 h 281924"/>
              <a:gd name="connsiteX2" fmla="*/ 0 w 304062"/>
              <a:gd name="connsiteY2" fmla="*/ 281924 h 281924"/>
              <a:gd name="connsiteX3" fmla="*/ 0 w 304062"/>
              <a:gd name="connsiteY3" fmla="*/ 245438 h 281924"/>
              <a:gd name="connsiteX4" fmla="*/ 257593 w 304062"/>
              <a:gd name="connsiteY4" fmla="*/ 141295 h 281924"/>
              <a:gd name="connsiteX5" fmla="*/ 0 w 304062"/>
              <a:gd name="connsiteY5" fmla="*/ 37147 h 281924"/>
              <a:gd name="connsiteX6" fmla="*/ 0 w 304062"/>
              <a:gd name="connsiteY6" fmla="*/ 0 h 281924"/>
              <a:gd name="connsiteX7" fmla="*/ 304062 w 304062"/>
              <a:gd name="connsiteY7" fmla="*/ 126701 h 28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62" h="281924">
                <a:moveTo>
                  <a:pt x="304062" y="126701"/>
                </a:moveTo>
                <a:lnTo>
                  <a:pt x="304062" y="155223"/>
                </a:lnTo>
                <a:lnTo>
                  <a:pt x="0" y="281924"/>
                </a:lnTo>
                <a:lnTo>
                  <a:pt x="0" y="245438"/>
                </a:lnTo>
                <a:lnTo>
                  <a:pt x="257593" y="141295"/>
                </a:lnTo>
                <a:lnTo>
                  <a:pt x="0" y="37147"/>
                </a:lnTo>
                <a:lnTo>
                  <a:pt x="0" y="0"/>
                </a:lnTo>
                <a:lnTo>
                  <a:pt x="304062" y="126701"/>
                </a:lnTo>
                <a:close/>
              </a:path>
            </a:pathLst>
          </a:custGeom>
          <a:solidFill>
            <a:srgbClr val="FFFFFF"/>
          </a:solidFill>
          <a:ln w="5331" cap="flat">
            <a:noFill/>
            <a:prstDash val="solid"/>
            <a:miter/>
          </a:ln>
        </p:spPr>
        <p:txBody>
          <a:bodyPr rtlCol="0" anchor="ctr"/>
          <a:lstStyle/>
          <a:p>
            <a:endParaRPr lang="en-US"/>
          </a:p>
        </p:txBody>
      </p:sp>
      <p:sp>
        <p:nvSpPr>
          <p:cNvPr id="3" name="Freeform 2">
            <a:extLst>
              <a:ext uri="{FF2B5EF4-FFF2-40B4-BE49-F238E27FC236}">
                <a16:creationId xmlns:a16="http://schemas.microsoft.com/office/drawing/2014/main" id="{050934B8-7CAF-5872-9C9F-B242C0A6AA2F}"/>
              </a:ext>
            </a:extLst>
          </p:cNvPr>
          <p:cNvSpPr/>
          <p:nvPr userDrawn="1"/>
        </p:nvSpPr>
        <p:spPr>
          <a:xfrm>
            <a:off x="5704446" y="1072575"/>
            <a:ext cx="349542" cy="372757"/>
          </a:xfrm>
          <a:custGeom>
            <a:avLst/>
            <a:gdLst>
              <a:gd name="connsiteX0" fmla="*/ 12148 w 250483"/>
              <a:gd name="connsiteY0" fmla="*/ 207007 h 267119"/>
              <a:gd name="connsiteX1" fmla="*/ 0 w 250483"/>
              <a:gd name="connsiteY1" fmla="*/ 185638 h 267119"/>
              <a:gd name="connsiteX2" fmla="*/ 108023 w 250483"/>
              <a:gd name="connsiteY2" fmla="*/ 123534 h 267119"/>
              <a:gd name="connsiteX3" fmla="*/ 4051 w 250483"/>
              <a:gd name="connsiteY3" fmla="*/ 73458 h 267119"/>
              <a:gd name="connsiteX4" fmla="*/ 16872 w 250483"/>
              <a:gd name="connsiteY4" fmla="*/ 52089 h 267119"/>
              <a:gd name="connsiteX5" fmla="*/ 125578 w 250483"/>
              <a:gd name="connsiteY5" fmla="*/ 113519 h 267119"/>
              <a:gd name="connsiteX6" fmla="*/ 117475 w 250483"/>
              <a:gd name="connsiteY6" fmla="*/ 0 h 267119"/>
              <a:gd name="connsiteX7" fmla="*/ 142461 w 250483"/>
              <a:gd name="connsiteY7" fmla="*/ 0 h 267119"/>
              <a:gd name="connsiteX8" fmla="*/ 142461 w 250483"/>
              <a:gd name="connsiteY8" fmla="*/ 124883 h 267119"/>
              <a:gd name="connsiteX9" fmla="*/ 238330 w 250483"/>
              <a:gd name="connsiteY9" fmla="*/ 60112 h 267119"/>
              <a:gd name="connsiteX10" fmla="*/ 250483 w 250483"/>
              <a:gd name="connsiteY10" fmla="*/ 81481 h 267119"/>
              <a:gd name="connsiteX11" fmla="*/ 141778 w 250483"/>
              <a:gd name="connsiteY11" fmla="*/ 144249 h 267119"/>
              <a:gd name="connsiteX12" fmla="*/ 246432 w 250483"/>
              <a:gd name="connsiteY12" fmla="*/ 193660 h 267119"/>
              <a:gd name="connsiteX13" fmla="*/ 233611 w 250483"/>
              <a:gd name="connsiteY13" fmla="*/ 215030 h 267119"/>
              <a:gd name="connsiteX14" fmla="*/ 124905 w 250483"/>
              <a:gd name="connsiteY14" fmla="*/ 153600 h 267119"/>
              <a:gd name="connsiteX15" fmla="*/ 133008 w 250483"/>
              <a:gd name="connsiteY15" fmla="*/ 267119 h 267119"/>
              <a:gd name="connsiteX16" fmla="*/ 108023 w 250483"/>
              <a:gd name="connsiteY16" fmla="*/ 267119 h 267119"/>
              <a:gd name="connsiteX17" fmla="*/ 108023 w 250483"/>
              <a:gd name="connsiteY17" fmla="*/ 142921 h 267119"/>
              <a:gd name="connsiteX18" fmla="*/ 12148 w 250483"/>
              <a:gd name="connsiteY18" fmla="*/ 207028 h 267119"/>
              <a:gd name="connsiteX19" fmla="*/ 12148 w 250483"/>
              <a:gd name="connsiteY19" fmla="*/ 207007 h 26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3" h="267119">
                <a:moveTo>
                  <a:pt x="12148" y="207007"/>
                </a:moveTo>
                <a:lnTo>
                  <a:pt x="0" y="185638"/>
                </a:lnTo>
                <a:lnTo>
                  <a:pt x="108023" y="123534"/>
                </a:lnTo>
                <a:lnTo>
                  <a:pt x="4051" y="73458"/>
                </a:lnTo>
                <a:lnTo>
                  <a:pt x="16872" y="52089"/>
                </a:lnTo>
                <a:lnTo>
                  <a:pt x="125578" y="113519"/>
                </a:lnTo>
                <a:lnTo>
                  <a:pt x="117475" y="0"/>
                </a:lnTo>
                <a:lnTo>
                  <a:pt x="142461" y="0"/>
                </a:lnTo>
                <a:lnTo>
                  <a:pt x="142461" y="124883"/>
                </a:lnTo>
                <a:lnTo>
                  <a:pt x="238330" y="60112"/>
                </a:lnTo>
                <a:lnTo>
                  <a:pt x="250483" y="81481"/>
                </a:lnTo>
                <a:lnTo>
                  <a:pt x="141778" y="144249"/>
                </a:lnTo>
                <a:lnTo>
                  <a:pt x="246432" y="193660"/>
                </a:lnTo>
                <a:lnTo>
                  <a:pt x="233611" y="215030"/>
                </a:lnTo>
                <a:lnTo>
                  <a:pt x="124905" y="153600"/>
                </a:lnTo>
                <a:lnTo>
                  <a:pt x="133008" y="267119"/>
                </a:lnTo>
                <a:lnTo>
                  <a:pt x="108023" y="267119"/>
                </a:lnTo>
                <a:lnTo>
                  <a:pt x="108023" y="142921"/>
                </a:lnTo>
                <a:lnTo>
                  <a:pt x="12148" y="207028"/>
                </a:lnTo>
                <a:lnTo>
                  <a:pt x="12148" y="207007"/>
                </a:lnTo>
                <a:close/>
              </a:path>
            </a:pathLst>
          </a:custGeom>
          <a:solidFill>
            <a:srgbClr val="FBAD18"/>
          </a:solidFill>
          <a:ln w="5331" cap="flat">
            <a:noFill/>
            <a:prstDash val="solid"/>
            <a:miter/>
          </a:ln>
        </p:spPr>
        <p:txBody>
          <a:bodyPr rtlCol="0" anchor="ctr"/>
          <a:lstStyle/>
          <a:p>
            <a:endParaRPr lang="en-US"/>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407244"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b="0" i="0" dirty="0">
                <a:latin typeface="Oracle Sans Tab" panose="020B0503020204020204" pitchFamily="34" charset="0"/>
              </a:rPr>
              <a:t>Our mission is to help people see data in new ways, discover insights,</a:t>
            </a:r>
            <a:br>
              <a:rPr lang="en-US" b="0" i="0" dirty="0">
                <a:latin typeface="Oracle Sans Tab" panose="020B0503020204020204" pitchFamily="34" charset="0"/>
              </a:rPr>
            </a:br>
            <a:r>
              <a:rPr lang="en-US" b="0" i="0" dirty="0">
                <a:latin typeface="Oracle Sans Tab" panose="020B0503020204020204" pitchFamily="34" charset="0"/>
              </a:rPr>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Thank You_Pillar">
    <p:bg>
      <p:bgPr>
        <a:solidFill>
          <a:srgbClr val="F1EFED"/>
        </a:solidFill>
        <a:effectLst/>
      </p:bgPr>
    </p:bg>
    <p:spTree>
      <p:nvGrpSpPr>
        <p:cNvPr id="1" name=""/>
        <p:cNvGrpSpPr/>
        <p:nvPr/>
      </p:nvGrpSpPr>
      <p:grpSpPr>
        <a:xfrm>
          <a:off x="0" y="0"/>
          <a:ext cx="0" cy="0"/>
          <a:chOff x="0" y="0"/>
          <a:chExt cx="0" cy="0"/>
        </a:xfrm>
      </p:grpSpPr>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ltLang="ja-JP"/>
              <a:t>[Date]</a:t>
            </a:r>
            <a:endParaRPr lang="en-US" dirty="0"/>
          </a:p>
        </p:txBody>
      </p:sp>
      <p:pic>
        <p:nvPicPr>
          <p:cNvPr id="2" name="Graphic 1">
            <a:extLst>
              <a:ext uri="{FF2B5EF4-FFF2-40B4-BE49-F238E27FC236}">
                <a16:creationId xmlns:a16="http://schemas.microsoft.com/office/drawing/2014/main" id="{1B6BF486-8D86-4AA8-EF0F-DDA544ED2CA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444" y="1430243"/>
            <a:ext cx="4943577" cy="2458283"/>
          </a:xfrm>
          <a:prstGeom prst="rect">
            <a:avLst/>
          </a:prstGeom>
        </p:spPr>
      </p:pic>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Thank You_Pillar">
    <p:bg>
      <p:bgPr>
        <a:solidFill>
          <a:schemeClr val="accent4"/>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a:solidFill>
                  <a:srgbClr val="AEA8A2"/>
                </a:solidFill>
              </a:defRPr>
            </a:lvl1p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a:solidFill>
                  <a:srgbClr val="AEA8A2"/>
                </a:solidFill>
              </a:defRPr>
            </a:lvl1pPr>
          </a:lstStyle>
          <a:p>
            <a:r>
              <a:rPr lang="en-US" altLang="ja-JP"/>
              <a:t>[Date]</a:t>
            </a:r>
            <a:endParaRPr lang="en-IN"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9" name="Graphic 8">
            <a:extLst>
              <a:ext uri="{FF2B5EF4-FFF2-40B4-BE49-F238E27FC236}">
                <a16:creationId xmlns:a16="http://schemas.microsoft.com/office/drawing/2014/main" id="{D3E1BF7B-4B76-612B-20F9-9A4DF69190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4798" y="1546781"/>
            <a:ext cx="5429834" cy="2458283"/>
          </a:xfrm>
          <a:prstGeom prst="rect">
            <a:avLst/>
          </a:prstGeom>
        </p:spPr>
      </p:pic>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ight - Thank You_Pillar">
    <p:bg>
      <p:bgPr>
        <a:solidFill>
          <a:srgbClr val="F1EFED"/>
        </a:solidFill>
        <a:effectLst/>
      </p:bgPr>
    </p:bg>
    <p:spTree>
      <p:nvGrpSpPr>
        <p:cNvPr id="1" name=""/>
        <p:cNvGrpSpPr/>
        <p:nvPr/>
      </p:nvGrpSpPr>
      <p:grpSpPr>
        <a:xfrm>
          <a:off x="0" y="0"/>
          <a:ext cx="0" cy="0"/>
          <a:chOff x="0" y="0"/>
          <a:chExt cx="0" cy="0"/>
        </a:xfrm>
      </p:grpSpPr>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ltLang="ja-JP"/>
              <a:t>[Date]</a:t>
            </a:r>
            <a:endParaRPr lang="en-US" dirty="0"/>
          </a:p>
        </p:txBody>
      </p:sp>
      <p:pic>
        <p:nvPicPr>
          <p:cNvPr id="7" name="Graphic 6">
            <a:extLst>
              <a:ext uri="{FF2B5EF4-FFF2-40B4-BE49-F238E27FC236}">
                <a16:creationId xmlns:a16="http://schemas.microsoft.com/office/drawing/2014/main" id="{B2E82DF1-E415-DFBD-6621-15EF0B8CBE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V="1">
            <a:off x="6023992" y="0"/>
            <a:ext cx="6172718" cy="2906647"/>
          </a:xfrm>
          <a:prstGeom prst="rect">
            <a:avLst/>
          </a:prstGeom>
        </p:spPr>
      </p:pic>
      <p:pic>
        <p:nvPicPr>
          <p:cNvPr id="8" name="Graphic 7">
            <a:extLst>
              <a:ext uri="{FF2B5EF4-FFF2-40B4-BE49-F238E27FC236}">
                <a16:creationId xmlns:a16="http://schemas.microsoft.com/office/drawing/2014/main" id="{A6522E7E-F0F7-BFF6-CA0C-D85960F96B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104112" y="1734009"/>
            <a:ext cx="4219338" cy="1910248"/>
          </a:xfrm>
          <a:prstGeom prst="rect">
            <a:avLst/>
          </a:prstGeom>
        </p:spPr>
      </p:pic>
    </p:spTree>
    <p:extLst>
      <p:ext uri="{BB962C8B-B14F-4D97-AF65-F5344CB8AC3E}">
        <p14:creationId xmlns:p14="http://schemas.microsoft.com/office/powerpoint/2010/main" val="3487498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 Thank You_Pillar">
    <p:bg>
      <p:bgPr>
        <a:solidFill>
          <a:schemeClr val="accent4"/>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a:solidFill>
                  <a:srgbClr val="AEA8A2"/>
                </a:solidFill>
              </a:defRPr>
            </a:lvl1pPr>
          </a:lstStyle>
          <a:p>
            <a:r>
              <a:rPr lang="en-US"/>
              <a:t>Copyright © 2025, Oracle and/or its affiliates </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a:solidFill>
                  <a:srgbClr val="AEA8A2"/>
                </a:solidFill>
              </a:defRPr>
            </a:lvl1pPr>
          </a:lstStyle>
          <a:p>
            <a:r>
              <a:rPr lang="en-US" altLang="ja-JP"/>
              <a:t>[Date]</a:t>
            </a:r>
            <a:endParaRPr lang="en-IN"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Graphic 1">
            <a:extLst>
              <a:ext uri="{FF2B5EF4-FFF2-40B4-BE49-F238E27FC236}">
                <a16:creationId xmlns:a16="http://schemas.microsoft.com/office/drawing/2014/main" id="{274A8D0A-0332-03D5-5822-AB1D281D08C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V="1">
            <a:off x="6023992" y="0"/>
            <a:ext cx="6172718" cy="2906647"/>
          </a:xfrm>
          <a:prstGeom prst="rect">
            <a:avLst/>
          </a:prstGeom>
        </p:spPr>
      </p:pic>
      <p:pic>
        <p:nvPicPr>
          <p:cNvPr id="12" name="Graphic 11">
            <a:extLst>
              <a:ext uri="{FF2B5EF4-FFF2-40B4-BE49-F238E27FC236}">
                <a16:creationId xmlns:a16="http://schemas.microsoft.com/office/drawing/2014/main" id="{D20BA8A8-BF30-34A1-F83B-9F4E08402ED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1197" y="1724151"/>
            <a:ext cx="4219339" cy="1910248"/>
          </a:xfrm>
          <a:prstGeom prst="rect">
            <a:avLst/>
          </a:prstGeom>
        </p:spPr>
      </p:pic>
    </p:spTree>
    <p:extLst>
      <p:ext uri="{BB962C8B-B14F-4D97-AF65-F5344CB8AC3E}">
        <p14:creationId xmlns:p14="http://schemas.microsoft.com/office/powerpoint/2010/main" val="29646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ark - Closing Slide">
    <p:bg>
      <p:bgPr>
        <a:solidFill>
          <a:schemeClr val="accent4"/>
        </a:solidFill>
        <a:effectLst/>
      </p:bgPr>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02CDD83D-8897-2D3F-CB6F-19360D07ED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itle/Subtitle">
    <p:bg>
      <p:bgPr>
        <a:solidFill>
          <a:srgbClr val="F1EFED"/>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1"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ltLang="ja-JP"/>
              <a:t>[Date]</a:t>
            </a:r>
            <a:endParaRPr lang="en-US" dirty="0"/>
          </a:p>
        </p:txBody>
      </p:sp>
    </p:spTree>
    <p:extLst>
      <p:ext uri="{BB962C8B-B14F-4D97-AF65-F5344CB8AC3E}">
        <p14:creationId xmlns:p14="http://schemas.microsoft.com/office/powerpoint/2010/main" val="13118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 Title 2 Column">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lvl1pPr>
              <a:defRPr>
                <a:solidFill>
                  <a:srgbClr val="AEA8A2"/>
                </a:solidFill>
              </a:defRPr>
            </a:lvl1pPr>
          </a:lstStyle>
          <a:p>
            <a:r>
              <a:rPr lang="en-US"/>
              <a:t>Copyright © 2025, Oracle and/or its affiliates </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lvl1pPr>
              <a:defRPr>
                <a:solidFill>
                  <a:srgbClr val="AEA8A2"/>
                </a:solidFill>
              </a:defRPr>
            </a:lvl1pPr>
          </a:lstStyle>
          <a:p>
            <a:r>
              <a:rPr lang="en-US" altLang="ja-JP"/>
              <a:t>[Date]</a:t>
            </a:r>
            <a:endParaRPr lang="en-IN"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itle/Sub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1"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lvl1pPr>
              <a:defRPr>
                <a:solidFill>
                  <a:srgbClr val="AEA8A2"/>
                </a:solidFill>
              </a:defRPr>
            </a:lvl1pPr>
          </a:lstStyle>
          <a:p>
            <a:r>
              <a:rPr lang="en-US"/>
              <a:t>Copyright © 2025, Oracle and/or its affiliates </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lvl1pPr>
              <a:defRPr>
                <a:solidFill>
                  <a:srgbClr val="AEA8A2"/>
                </a:solidFill>
              </a:defRPr>
            </a:lvl1pPr>
          </a:lstStyle>
          <a:p>
            <a:r>
              <a:rPr lang="en-US" altLang="ja-JP"/>
              <a:t>[Date]</a:t>
            </a:r>
            <a:endParaRPr lang="en-IN"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rgbClr val="F1EFE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defRPr b="0"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2025, Oracle and/or its affiliates </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ltLang="ja-JP"/>
              <a:t>[Date]</a:t>
            </a:r>
            <a:endParaRPr lang="en-US" dirty="0"/>
          </a:p>
        </p:txBody>
      </p:sp>
      <p:cxnSp>
        <p:nvCxnSpPr>
          <p:cNvPr id="2" name="Accent Mark">
            <a:extLst>
              <a:ext uri="{FF2B5EF4-FFF2-40B4-BE49-F238E27FC236}">
                <a16:creationId xmlns:a16="http://schemas.microsoft.com/office/drawing/2014/main" id="{9AA9D994-361E-3563-BA62-CB7615BB277D}"/>
              </a:ext>
              <a:ext uri="{C183D7F6-B498-43B3-948B-1728B52AA6E4}">
                <adec:decorative xmlns:adec="http://schemas.microsoft.com/office/drawing/2017/decorative" val="1"/>
              </a:ext>
            </a:extLst>
          </p:cNvPr>
          <p:cNvCxnSpPr>
            <a:cxnSpLocks/>
          </p:cNvCxnSpPr>
          <p:nvPr userDrawn="1"/>
        </p:nvCxnSpPr>
        <p:spPr>
          <a:xfrm flipH="1" flipV="1">
            <a:off x="768875" y="1412776"/>
            <a:ext cx="288000"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F6B40391-907C-7DD7-D072-A25C542BA7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184" y="2080412"/>
            <a:ext cx="4247084" cy="2111938"/>
          </a:xfrm>
          <a:prstGeom prst="rect">
            <a:avLst/>
          </a:prstGeom>
        </p:spPr>
      </p:pic>
    </p:spTree>
    <p:extLst>
      <p:ext uri="{BB962C8B-B14F-4D97-AF65-F5344CB8AC3E}">
        <p14:creationId xmlns:p14="http://schemas.microsoft.com/office/powerpoint/2010/main" val="27353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4A5F612-3E7E-3C4A-84C2-D4CDCE462FA3}" type="datetime1">
              <a:rPr lang="en-US" smtClean="0"/>
              <a:t>5/9/2025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493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_Pillar">
    <p:bg>
      <p:bgPr>
        <a:solidFill>
          <a:srgbClr val="F1EFE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41F9D85-083F-9B22-74CF-2C1F2138DC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9000" y="2438400"/>
            <a:ext cx="3683000" cy="4419600"/>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 name="OTag">
            <a:extLst>
              <a:ext uri="{FF2B5EF4-FFF2-40B4-BE49-F238E27FC236}">
                <a16:creationId xmlns:a16="http://schemas.microsoft.com/office/drawing/2014/main" id="{5022C236-8224-3EA6-1E43-584FA98B0281}"/>
              </a:ext>
              <a:ext uri="{C183D7F6-B498-43B3-948B-1728B52AA6E4}">
                <adec:decorative xmlns:adec="http://schemas.microsoft.com/office/drawing/2017/decorative" val="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893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4"/>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0" name="OTag">
            <a:extLst>
              <a:ext uri="{FF2B5EF4-FFF2-40B4-BE49-F238E27FC236}">
                <a16:creationId xmlns:a16="http://schemas.microsoft.com/office/drawing/2014/main" id="{BCC1C2CA-7488-09D5-CF84-2C5A560A65A1}"/>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Graphic 6">
            <a:extLst>
              <a:ext uri="{FF2B5EF4-FFF2-40B4-BE49-F238E27FC236}">
                <a16:creationId xmlns:a16="http://schemas.microsoft.com/office/drawing/2014/main" id="{0E6E4A33-D6A8-DBA5-0031-4576AF30B10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9100" y="1574800"/>
            <a:ext cx="4152900" cy="4572000"/>
          </a:xfrm>
          <a:prstGeom prst="rect">
            <a:avLst/>
          </a:prstGeom>
        </p:spPr>
      </p:pic>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ight - Title_Pillar">
    <p:bg>
      <p:bgPr>
        <a:solidFill>
          <a:srgbClr val="F1EFE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E7FE6E5-14BE-0D7E-14CA-0886F6AC6C4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7500" y="2527300"/>
            <a:ext cx="2984500" cy="4330700"/>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8" name="OTag">
            <a:extLst>
              <a:ext uri="{FF2B5EF4-FFF2-40B4-BE49-F238E27FC236}">
                <a16:creationId xmlns:a16="http://schemas.microsoft.com/office/drawing/2014/main" id="{305044A5-508D-2C2C-140D-077196B5FF66}"/>
              </a:ext>
              <a:ext uri="{C183D7F6-B498-43B3-948B-1728B52AA6E4}">
                <adec:decorative xmlns:adec="http://schemas.microsoft.com/office/drawing/2017/decorative" val="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54147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ark - Title_Pillar">
    <p:bg>
      <p:bgPr>
        <a:solidFill>
          <a:schemeClr val="accent3"/>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437D061-CDFC-4EB7-619D-424D222C7C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4924" y="2527300"/>
            <a:ext cx="2984500" cy="433070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 name="OTag">
            <a:extLst>
              <a:ext uri="{FF2B5EF4-FFF2-40B4-BE49-F238E27FC236}">
                <a16:creationId xmlns:a16="http://schemas.microsoft.com/office/drawing/2014/main" id="{1B5F11D2-6FAD-131D-DA85-217D30427F86}"/>
              </a:ext>
              <a:ext uri="{C183D7F6-B498-43B3-948B-1728B52AA6E4}">
                <adec:decorative xmlns:adec="http://schemas.microsoft.com/office/drawing/2017/decorative" val="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2025, Oracle and/or its affiliates </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ltLang="ja-JP"/>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5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17" r:id="rId1"/>
    <p:sldLayoutId id="2147483922" r:id="rId2"/>
    <p:sldLayoutId id="2147484077" r:id="rId3"/>
    <p:sldLayoutId id="2147484078" r:id="rId4"/>
    <p:sldLayoutId id="2147484079" r:id="rId5"/>
    <p:sldLayoutId id="2147483958" r:id="rId6"/>
    <p:sldLayoutId id="2147483959" r:id="rId7"/>
    <p:sldLayoutId id="2147484217" r:id="rId8"/>
    <p:sldLayoutId id="2147484218" r:id="rId9"/>
    <p:sldLayoutId id="2147484229" r:id="rId10"/>
    <p:sldLayoutId id="2147484230" r:id="rId11"/>
    <p:sldLayoutId id="2147484159" r:id="rId12"/>
    <p:sldLayoutId id="2147484157" r:id="rId13"/>
    <p:sldLayoutId id="2147484152" r:id="rId14"/>
    <p:sldLayoutId id="2147484155" r:id="rId15"/>
    <p:sldLayoutId id="2147484227" r:id="rId16"/>
    <p:sldLayoutId id="2147484228" r:id="rId17"/>
    <p:sldLayoutId id="2147484008" r:id="rId18"/>
    <p:sldLayoutId id="2147483994" r:id="rId19"/>
    <p:sldLayoutId id="2147484069" r:id="rId20"/>
    <p:sldLayoutId id="2147483754" r:id="rId21"/>
    <p:sldLayoutId id="2147484001" r:id="rId22"/>
    <p:sldLayoutId id="2147484035" r:id="rId23"/>
    <p:sldLayoutId id="2147484219" r:id="rId24"/>
    <p:sldLayoutId id="2147484220" r:id="rId25"/>
    <p:sldLayoutId id="2147484003" r:id="rId26"/>
    <p:sldLayoutId id="2147484226" r:id="rId27"/>
    <p:sldLayoutId id="2147484005" r:id="rId28"/>
    <p:sldLayoutId id="2147484006" r:id="rId29"/>
    <p:sldLayoutId id="2147484221" r:id="rId30"/>
    <p:sldLayoutId id="2147484222" r:id="rId31"/>
    <p:sldLayoutId id="2147484030" r:id="rId32"/>
    <p:sldLayoutId id="2147484031" r:id="rId33"/>
    <p:sldLayoutId id="2147484043" r:id="rId34"/>
    <p:sldLayoutId id="2147484231" r:id="rId35"/>
    <p:sldLayoutId id="2147484064" r:id="rId36"/>
    <p:sldLayoutId id="2147484044" r:id="rId37"/>
    <p:sldLayoutId id="2147484232" r:id="rId38"/>
    <p:sldLayoutId id="2147484045" r:id="rId39"/>
    <p:sldLayoutId id="2147484046" r:id="rId40"/>
    <p:sldLayoutId id="2147484047" r:id="rId41"/>
    <p:sldLayoutId id="2147483742" r:id="rId42"/>
    <p:sldLayoutId id="2147483763" r:id="rId43"/>
    <p:sldLayoutId id="2147483943" r:id="rId44"/>
    <p:sldLayoutId id="2147484224" r:id="rId45"/>
    <p:sldLayoutId id="2147484225" r:id="rId46"/>
    <p:sldLayoutId id="2147483744" r:id="rId47"/>
    <p:sldLayoutId id="2147483944" r:id="rId48"/>
    <p:sldLayoutId id="2147484074" r:id="rId49"/>
    <p:sldLayoutId id="2147484075" r:id="rId50"/>
    <p:sldLayoutId id="2147484093" r:id="rId51"/>
    <p:sldLayoutId id="2147484233"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kumimoji="1" lang="en-US" sz="30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kumimoji="1"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kumimoji="1"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8.svg"/><Relationship Id="rId11" Type="http://schemas.openxmlformats.org/officeDocument/2006/relationships/image" Target="../media/image53.sv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svg"/><Relationship Id="rId9" Type="http://schemas.openxmlformats.org/officeDocument/2006/relationships/image" Target="../media/image51.svg"/></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85.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86.svg"/></Relationships>
</file>

<file path=ppt/slides/_rels/slide33.xml.rels><?xml version="1.0" encoding="UTF-8" standalone="yes"?>
<Relationships xmlns="http://schemas.openxmlformats.org/package/2006/relationships"><Relationship Id="rId8" Type="http://schemas.openxmlformats.org/officeDocument/2006/relationships/image" Target="../media/image53.svg"/><Relationship Id="rId3" Type="http://schemas.microsoft.com/office/2007/relationships/hdphoto" Target="../media/hdphoto1.wdp"/><Relationship Id="rId7" Type="http://schemas.openxmlformats.org/officeDocument/2006/relationships/image" Target="../media/image52.pn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oracle.com/jp/cloud/free/#always-free" TargetMode="External"/><Relationship Id="rId2" Type="http://schemas.openxmlformats.org/officeDocument/2006/relationships/hyperlink" Target="https://www.oracle.com/jp/cloud/free/#free-cloud-trial" TargetMode="Externa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D954552-B11A-1CE7-29A1-C4B1213AA7F0}"/>
              </a:ext>
            </a:extLst>
          </p:cNvPr>
          <p:cNvSpPr>
            <a:spLocks noGrp="1"/>
          </p:cNvSpPr>
          <p:nvPr>
            <p:ph type="ctrTitle"/>
          </p:nvPr>
        </p:nvSpPr>
        <p:spPr/>
        <p:txBody>
          <a:bodyPr/>
          <a:lstStyle/>
          <a:p>
            <a:r>
              <a:rPr lang="en-US" altLang="ja-JP" sz="4000" dirty="0"/>
              <a:t>Developer Day - OCI Handson</a:t>
            </a:r>
            <a:br>
              <a:rPr lang="en-US" altLang="ja-JP" dirty="0"/>
            </a:br>
            <a:r>
              <a:rPr lang="ja-JP" altLang="en-US" dirty="0"/>
              <a:t>高可用性</a:t>
            </a:r>
            <a:r>
              <a:rPr lang="en-US" altLang="ja-JP" dirty="0"/>
              <a:t>Web</a:t>
            </a:r>
            <a:r>
              <a:rPr lang="ja-JP" altLang="en-US" dirty="0"/>
              <a:t>アプリケーションのデプロイ</a:t>
            </a:r>
          </a:p>
        </p:txBody>
      </p:sp>
      <p:sp>
        <p:nvSpPr>
          <p:cNvPr id="7" name="テキスト プレースホルダー 6">
            <a:extLst>
              <a:ext uri="{FF2B5EF4-FFF2-40B4-BE49-F238E27FC236}">
                <a16:creationId xmlns:a16="http://schemas.microsoft.com/office/drawing/2014/main" id="{412FEE64-2C11-1B32-98D6-10B66EA5465F}"/>
              </a:ext>
            </a:extLst>
          </p:cNvPr>
          <p:cNvSpPr>
            <a:spLocks noGrp="1"/>
          </p:cNvSpPr>
          <p:nvPr>
            <p:ph type="body" sz="quarter" idx="33"/>
          </p:nvPr>
        </p:nvSpPr>
        <p:spPr/>
        <p:txBody>
          <a:bodyPr/>
          <a:lstStyle/>
          <a:p>
            <a:endParaRPr lang="ja-JP" altLang="en-US"/>
          </a:p>
        </p:txBody>
      </p:sp>
      <p:sp>
        <p:nvSpPr>
          <p:cNvPr id="9" name="テキスト プレースホルダー 8">
            <a:extLst>
              <a:ext uri="{FF2B5EF4-FFF2-40B4-BE49-F238E27FC236}">
                <a16:creationId xmlns:a16="http://schemas.microsoft.com/office/drawing/2014/main" id="{E2B172E7-EDAE-F57D-707E-DF03468D0CC9}"/>
              </a:ext>
            </a:extLst>
          </p:cNvPr>
          <p:cNvSpPr>
            <a:spLocks noGrp="1"/>
          </p:cNvSpPr>
          <p:nvPr>
            <p:ph type="body" sz="quarter" idx="35"/>
          </p:nvPr>
        </p:nvSpPr>
        <p:spPr/>
        <p:txBody>
          <a:bodyPr/>
          <a:lstStyle/>
          <a:p>
            <a:r>
              <a:rPr lang="en-US" altLang="ja-JP" dirty="0"/>
              <a:t>IaaS Team</a:t>
            </a:r>
            <a:endParaRPr lang="ja-JP" altLang="en-US" dirty="0"/>
          </a:p>
        </p:txBody>
      </p:sp>
      <p:sp>
        <p:nvSpPr>
          <p:cNvPr id="12" name="Text Placeholder 4">
            <a:extLst>
              <a:ext uri="{FF2B5EF4-FFF2-40B4-BE49-F238E27FC236}">
                <a16:creationId xmlns:a16="http://schemas.microsoft.com/office/drawing/2014/main" id="{EF6136EF-627E-31F7-D6B6-7E8B898E8BB0}"/>
              </a:ext>
            </a:extLst>
          </p:cNvPr>
          <p:cNvSpPr>
            <a:spLocks noGrp="1"/>
          </p:cNvSpPr>
          <p:nvPr>
            <p:ph type="body" sz="quarter" idx="34"/>
          </p:nvPr>
        </p:nvSpPr>
        <p:spPr>
          <a:xfrm>
            <a:off x="1018030" y="4882896"/>
            <a:ext cx="5077970" cy="895181"/>
          </a:xfrm>
        </p:spPr>
        <p:txBody>
          <a:bodyPr/>
          <a:lstStyle/>
          <a:p>
            <a:pPr lvl="0"/>
            <a:r>
              <a:rPr lang="ja-JP" altLang="en-US" sz="1600" dirty="0">
                <a:solidFill>
                  <a:schemeClr val="bg1">
                    <a:lumMod val="65000"/>
                  </a:schemeClr>
                </a:solidFill>
                <a:latin typeface="Meiryo UI" panose="020B0604030504040204" pitchFamily="34" charset="-128"/>
                <a:ea typeface="Meiryo UI" panose="020B0604030504040204" pitchFamily="34" charset="-128"/>
              </a:rPr>
              <a:t>今井 優理</a:t>
            </a:r>
            <a:endParaRPr lang="en-US" altLang="ja-JP" sz="1600" dirty="0">
              <a:solidFill>
                <a:schemeClr val="bg1">
                  <a:lumMod val="65000"/>
                </a:schemeClr>
              </a:solidFill>
              <a:latin typeface="Meiryo UI" panose="020B0604030504040204" pitchFamily="34" charset="-128"/>
              <a:ea typeface="Meiryo UI" panose="020B0604030504040204" pitchFamily="34" charset="-128"/>
            </a:endParaRPr>
          </a:p>
          <a:p>
            <a:pPr lvl="0"/>
            <a:r>
              <a:rPr lang="ja-JP" altLang="en-US" sz="1600" dirty="0">
                <a:solidFill>
                  <a:schemeClr val="bg1">
                    <a:lumMod val="65000"/>
                  </a:schemeClr>
                </a:solidFill>
                <a:latin typeface="Meiryo UI" panose="020B0604030504040204" pitchFamily="34" charset="-128"/>
                <a:ea typeface="Meiryo UI" panose="020B0604030504040204" pitchFamily="34" charset="-128"/>
              </a:rPr>
              <a:t>日本オラクル株式会社</a:t>
            </a:r>
            <a:endParaRPr lang="en-US" altLang="ja-JP" sz="1600" dirty="0">
              <a:solidFill>
                <a:schemeClr val="bg1">
                  <a:lumMod val="65000"/>
                </a:schemeClr>
              </a:solidFill>
              <a:latin typeface="Meiryo UI" panose="020B0604030504040204" pitchFamily="34" charset="-128"/>
              <a:ea typeface="Meiryo UI" panose="020B0604030504040204" pitchFamily="34" charset="-128"/>
            </a:endParaRPr>
          </a:p>
          <a:p>
            <a:pPr lvl="0"/>
            <a:r>
              <a:rPr lang="en-US" sz="1600" dirty="0">
                <a:solidFill>
                  <a:schemeClr val="bg1">
                    <a:lumMod val="65000"/>
                  </a:schemeClr>
                </a:solidFill>
                <a:latin typeface="Meiryo UI" panose="020B0604030504040204" pitchFamily="34" charset="-128"/>
                <a:ea typeface="Meiryo UI" panose="020B0604030504040204" pitchFamily="34" charset="-128"/>
              </a:rPr>
              <a:t>2025</a:t>
            </a:r>
            <a:r>
              <a:rPr lang="ja-JP" altLang="en-US" sz="1600" dirty="0">
                <a:solidFill>
                  <a:schemeClr val="bg1">
                    <a:lumMod val="65000"/>
                  </a:schemeClr>
                </a:solidFill>
                <a:latin typeface="Meiryo UI" panose="020B0604030504040204" pitchFamily="34" charset="-128"/>
                <a:ea typeface="Meiryo UI" panose="020B0604030504040204" pitchFamily="34" charset="-128"/>
              </a:rPr>
              <a:t>年</a:t>
            </a:r>
            <a:r>
              <a:rPr lang="en-US" altLang="ja-JP" sz="1600" dirty="0">
                <a:solidFill>
                  <a:schemeClr val="bg1">
                    <a:lumMod val="65000"/>
                  </a:schemeClr>
                </a:solidFill>
                <a:latin typeface="Meiryo UI" panose="020B0604030504040204" pitchFamily="34" charset="-128"/>
                <a:ea typeface="Meiryo UI" panose="020B0604030504040204" pitchFamily="34" charset="-128"/>
              </a:rPr>
              <a:t>05</a:t>
            </a:r>
            <a:r>
              <a:rPr lang="ja-JP" altLang="en-US" sz="1600" dirty="0">
                <a:solidFill>
                  <a:schemeClr val="bg1">
                    <a:lumMod val="65000"/>
                  </a:schemeClr>
                </a:solidFill>
                <a:latin typeface="Meiryo UI" panose="020B0604030504040204" pitchFamily="34" charset="-128"/>
                <a:ea typeface="Meiryo UI" panose="020B0604030504040204" pitchFamily="34" charset="-128"/>
              </a:rPr>
              <a:t>月</a:t>
            </a:r>
            <a:r>
              <a:rPr lang="en-US" altLang="ja-JP" sz="1600" dirty="0">
                <a:solidFill>
                  <a:schemeClr val="bg1">
                    <a:lumMod val="65000"/>
                  </a:schemeClr>
                </a:solidFill>
                <a:latin typeface="Meiryo UI" panose="020B0604030504040204" pitchFamily="34" charset="-128"/>
                <a:ea typeface="Meiryo UI" panose="020B0604030504040204" pitchFamily="34" charset="-128"/>
              </a:rPr>
              <a:t>23</a:t>
            </a:r>
            <a:r>
              <a:rPr lang="ja-JP" altLang="en-US" sz="1600" dirty="0">
                <a:solidFill>
                  <a:schemeClr val="bg1">
                    <a:lumMod val="65000"/>
                  </a:schemeClr>
                </a:solidFill>
                <a:latin typeface="Meiryo UI" panose="020B0604030504040204" pitchFamily="34" charset="-128"/>
                <a:ea typeface="Meiryo UI" panose="020B0604030504040204" pitchFamily="34" charset="-128"/>
              </a:rPr>
              <a:t>日</a:t>
            </a:r>
            <a:endParaRPr lang="en-US" sz="1600" dirty="0">
              <a:solidFill>
                <a:schemeClr val="bg1">
                  <a:lumMod val="65000"/>
                </a:schemeClr>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6184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F7ED7-C388-5AA9-C5BA-CFBA9F8ABDFD}"/>
              </a:ext>
            </a:extLst>
          </p:cNvPr>
          <p:cNvSpPr>
            <a:spLocks noGrp="1"/>
          </p:cNvSpPr>
          <p:nvPr>
            <p:ph type="title"/>
          </p:nvPr>
        </p:nvSpPr>
        <p:spPr>
          <a:xfrm>
            <a:off x="768871" y="2337132"/>
            <a:ext cx="10158984" cy="1280160"/>
          </a:xfrm>
        </p:spPr>
        <p:txBody>
          <a:bodyPr/>
          <a:lstStyle/>
          <a:p>
            <a:r>
              <a:rPr lang="en-US" altLang="ja-JP" dirty="0">
                <a:latin typeface="Meiryo UI" panose="020B0604030504040204" pitchFamily="34" charset="-128"/>
                <a:ea typeface="Meiryo UI" panose="020B0604030504040204" pitchFamily="34" charset="-128"/>
              </a:rPr>
              <a:t>2. </a:t>
            </a:r>
            <a:r>
              <a:rPr lang="ja-JP" altLang="en-US" dirty="0">
                <a:latin typeface="Meiryo UI" panose="020B0604030504040204" pitchFamily="34" charset="-128"/>
                <a:ea typeface="Meiryo UI" panose="020B0604030504040204" pitchFamily="34" charset="-128"/>
              </a:rPr>
              <a:t>構成について</a:t>
            </a:r>
            <a:endParaRPr lang="en-US" dirty="0">
              <a:latin typeface="Meiryo UI" panose="020B0604030504040204" pitchFamily="34" charset="-128"/>
              <a:ea typeface="Meiryo UI" panose="020B0604030504040204" pitchFamily="34" charset="-128"/>
            </a:endParaRPr>
          </a:p>
        </p:txBody>
      </p:sp>
      <p:sp>
        <p:nvSpPr>
          <p:cNvPr id="5" name="Text Placeholder 4">
            <a:extLst>
              <a:ext uri="{FF2B5EF4-FFF2-40B4-BE49-F238E27FC236}">
                <a16:creationId xmlns:a16="http://schemas.microsoft.com/office/drawing/2014/main" id="{1ADFBE98-75C7-3981-60BB-A2CB1B5495BD}"/>
              </a:ext>
            </a:extLst>
          </p:cNvPr>
          <p:cNvSpPr>
            <a:spLocks noGrp="1"/>
          </p:cNvSpPr>
          <p:nvPr>
            <p:ph type="body" sz="quarter" idx="33"/>
          </p:nvPr>
        </p:nvSpPr>
        <p:spPr>
          <a:xfrm>
            <a:off x="776689" y="4135193"/>
            <a:ext cx="10158984" cy="681251"/>
          </a:xfrm>
        </p:spPr>
        <p:txBody>
          <a:bodyPr/>
          <a:lstStyle/>
          <a:p>
            <a:pPr lvl="0"/>
            <a:r>
              <a:rPr lang="en-US" dirty="0">
                <a:latin typeface="Meiryo UI" panose="020B0604030504040204" pitchFamily="34" charset="-128"/>
                <a:ea typeface="Meiryo UI" panose="020B0604030504040204" pitchFamily="34" charset="-128"/>
              </a:rPr>
              <a:t>Subhead goes here.</a:t>
            </a:r>
          </a:p>
        </p:txBody>
      </p:sp>
      <p:sp>
        <p:nvSpPr>
          <p:cNvPr id="16" name="Slide Number Placeholder 2">
            <a:extLst>
              <a:ext uri="{FF2B5EF4-FFF2-40B4-BE49-F238E27FC236}">
                <a16:creationId xmlns:a16="http://schemas.microsoft.com/office/drawing/2014/main" id="{21F369A7-05BB-E195-69D0-7F1FD72735D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10</a:t>
            </a:fld>
            <a:endParaRPr lang="en-US" dirty="0"/>
          </a:p>
        </p:txBody>
      </p:sp>
      <p:sp>
        <p:nvSpPr>
          <p:cNvPr id="17" name="Footer Placeholder 1">
            <a:extLst>
              <a:ext uri="{FF2B5EF4-FFF2-40B4-BE49-F238E27FC236}">
                <a16:creationId xmlns:a16="http://schemas.microsoft.com/office/drawing/2014/main" id="{DF1ED00D-F2DC-2663-6F77-A4EAEB00E669}"/>
              </a:ext>
            </a:extLst>
          </p:cNvPr>
          <p:cNvSpPr>
            <a:spLocks noGrp="1"/>
          </p:cNvSpPr>
          <p:nvPr>
            <p:ph type="ftr" sz="quarter" idx="11"/>
          </p:nvPr>
        </p:nvSpPr>
        <p:spPr>
          <a:xfrm>
            <a:off x="1127759" y="6423978"/>
            <a:ext cx="5745379" cy="365125"/>
          </a:xfrm>
        </p:spPr>
        <p:txBody>
          <a:bodyPr/>
          <a:lstStyle/>
          <a:p>
            <a:r>
              <a:rPr lang="en-US"/>
              <a:t>Copyright © 2025, Oracle and/or its affiliates </a:t>
            </a:r>
            <a:endParaRPr lang="en-US" dirty="0"/>
          </a:p>
        </p:txBody>
      </p:sp>
    </p:spTree>
    <p:extLst>
      <p:ext uri="{BB962C8B-B14F-4D97-AF65-F5344CB8AC3E}">
        <p14:creationId xmlns:p14="http://schemas.microsoft.com/office/powerpoint/2010/main" val="2001891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テキスト プレースホルダー 658">
            <a:extLst>
              <a:ext uri="{FF2B5EF4-FFF2-40B4-BE49-F238E27FC236}">
                <a16:creationId xmlns:a16="http://schemas.microsoft.com/office/drawing/2014/main" id="{2864F0F1-43CA-5827-7E9A-B82AE2D4EB93}"/>
              </a:ext>
            </a:extLst>
          </p:cNvPr>
          <p:cNvSpPr>
            <a:spLocks noGrp="1"/>
          </p:cNvSpPr>
          <p:nvPr>
            <p:ph type="body" sz="quarter" idx="11"/>
          </p:nvPr>
        </p:nvSpPr>
        <p:spPr/>
        <p:txBody>
          <a:bodyPr/>
          <a:lstStyle/>
          <a:p>
            <a:r>
              <a:rPr lang="en-US" altLang="ja-JP" dirty="0"/>
              <a:t>OCI</a:t>
            </a:r>
            <a:r>
              <a:rPr lang="ja-JP" altLang="en-US" dirty="0"/>
              <a:t>アーキテクチャ</a:t>
            </a:r>
          </a:p>
        </p:txBody>
      </p:sp>
      <p:sp>
        <p:nvSpPr>
          <p:cNvPr id="4" name="タイトル 3">
            <a:extLst>
              <a:ext uri="{FF2B5EF4-FFF2-40B4-BE49-F238E27FC236}">
                <a16:creationId xmlns:a16="http://schemas.microsoft.com/office/drawing/2014/main" id="{99C7B102-1E5C-EF34-2B16-5E880A546AE2}"/>
              </a:ext>
            </a:extLst>
          </p:cNvPr>
          <p:cNvSpPr>
            <a:spLocks noGrp="1"/>
          </p:cNvSpPr>
          <p:nvPr>
            <p:ph type="title"/>
          </p:nvPr>
        </p:nvSpPr>
        <p:spPr/>
        <p:txBody>
          <a:bodyPr/>
          <a:lstStyle/>
          <a:p>
            <a:r>
              <a:rPr lang="ja-JP" altLang="en-US" dirty="0"/>
              <a:t>全体構成</a:t>
            </a:r>
            <a:endParaRPr kumimoji="1" lang="ja-JP" altLang="en-US" dirty="0"/>
          </a:p>
        </p:txBody>
      </p:sp>
      <p:sp>
        <p:nvSpPr>
          <p:cNvPr id="5" name="日付プレースホルダー 4">
            <a:extLst>
              <a:ext uri="{FF2B5EF4-FFF2-40B4-BE49-F238E27FC236}">
                <a16:creationId xmlns:a16="http://schemas.microsoft.com/office/drawing/2014/main" id="{09AB0447-394F-87D2-47D0-0765936910A9}"/>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9C434555-D1C5-77E8-567B-821E191AD9EF}"/>
              </a:ext>
            </a:extLst>
          </p:cNvPr>
          <p:cNvSpPr>
            <a:spLocks noGrp="1"/>
          </p:cNvSpPr>
          <p:nvPr>
            <p:ph type="ftr" sz="quarter" idx="16"/>
          </p:nvPr>
        </p:nvSpPr>
        <p:spPr/>
        <p:txBody>
          <a:bodyPr/>
          <a:lstStyle/>
          <a:p>
            <a:r>
              <a:rPr lang="en-US" dirty="0"/>
              <a:t>Copyright © 2023, Oracle and/or its affiliates  |  Confidential: Internal/Restricted/Highly Restricted</a:t>
            </a:r>
          </a:p>
        </p:txBody>
      </p:sp>
      <p:sp>
        <p:nvSpPr>
          <p:cNvPr id="7" name="スライド番号プレースホルダー 6">
            <a:extLst>
              <a:ext uri="{FF2B5EF4-FFF2-40B4-BE49-F238E27FC236}">
                <a16:creationId xmlns:a16="http://schemas.microsoft.com/office/drawing/2014/main" id="{9BCE6A5D-9AFE-C46A-E8D8-054DC3C5F8AA}"/>
              </a:ext>
            </a:extLst>
          </p:cNvPr>
          <p:cNvSpPr>
            <a:spLocks noGrp="1"/>
          </p:cNvSpPr>
          <p:nvPr>
            <p:ph type="sldNum" sz="quarter" idx="17"/>
          </p:nvPr>
        </p:nvSpPr>
        <p:spPr/>
        <p:txBody>
          <a:bodyPr/>
          <a:lstStyle/>
          <a:p>
            <a:fld id="{345D60D9-5372-5F40-9443-0F9AE5BDC3C8}" type="slidenum">
              <a:rPr lang="en-US" smtClean="0"/>
              <a:pPr/>
              <a:t>11</a:t>
            </a:fld>
            <a:endParaRPr lang="en-US" dirty="0"/>
          </a:p>
        </p:txBody>
      </p:sp>
      <p:sp>
        <p:nvSpPr>
          <p:cNvPr id="40" name="VCN">
            <a:extLst>
              <a:ext uri="{FF2B5EF4-FFF2-40B4-BE49-F238E27FC236}">
                <a16:creationId xmlns:a16="http://schemas.microsoft.com/office/drawing/2014/main" id="{B481D023-7F6E-03A5-62FE-6C007D9CB102}"/>
              </a:ext>
            </a:extLst>
          </p:cNvPr>
          <p:cNvSpPr/>
          <p:nvPr/>
        </p:nvSpPr>
        <p:spPr>
          <a:xfrm>
            <a:off x="2081356" y="1600200"/>
            <a:ext cx="8029287" cy="4696227"/>
          </a:xfrm>
          <a:prstGeom prst="rect">
            <a:avLst/>
          </a:prstGeom>
          <a:noFill/>
          <a:ln w="1905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ja-JP" altLang="en-US" sz="1400" b="1" dirty="0">
                <a:solidFill>
                  <a:srgbClr val="BB501C"/>
                </a:solidFill>
                <a:latin typeface="Oracle Sans" panose="020B0503020204020204" pitchFamily="34" charset="0"/>
                <a:ea typeface="Meiryo UI" panose="020B0604030504040204" pitchFamily="50" charset="-128"/>
                <a:cs typeface="Open Sans" panose="020B0606030504020204" pitchFamily="34" charset="0"/>
              </a:rPr>
              <a:t>仮想ネットワーク</a:t>
            </a:r>
            <a:endParaRPr lang="en-US" sz="1400" b="1" dirty="0">
              <a:solidFill>
                <a:srgbClr val="BB501C"/>
              </a:solidFill>
              <a:latin typeface="Oracle Sans" panose="020B0503020204020204" pitchFamily="34" charset="0"/>
              <a:ea typeface="Meiryo UI" panose="020B0604030504040204" pitchFamily="50" charset="-128"/>
              <a:cs typeface="Open Sans" panose="020B0606030504020204" pitchFamily="34" charset="0"/>
            </a:endParaRPr>
          </a:p>
        </p:txBody>
      </p:sp>
      <p:pic>
        <p:nvPicPr>
          <p:cNvPr id="44" name="VCNicon">
            <a:extLst>
              <a:ext uri="{FF2B5EF4-FFF2-40B4-BE49-F238E27FC236}">
                <a16:creationId xmlns:a16="http://schemas.microsoft.com/office/drawing/2014/main" id="{B1401327-BC18-F88C-1B4C-94B55FC64B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2850" y="1492756"/>
            <a:ext cx="264030" cy="252028"/>
          </a:xfrm>
          <a:prstGeom prst="rect">
            <a:avLst/>
          </a:prstGeom>
        </p:spPr>
      </p:pic>
      <p:sp>
        <p:nvSpPr>
          <p:cNvPr id="392" name="Subnet-C">
            <a:extLst>
              <a:ext uri="{FF2B5EF4-FFF2-40B4-BE49-F238E27FC236}">
                <a16:creationId xmlns:a16="http://schemas.microsoft.com/office/drawing/2014/main" id="{007C4405-7F50-074A-D851-5378C57B87E9}"/>
              </a:ext>
            </a:extLst>
          </p:cNvPr>
          <p:cNvSpPr/>
          <p:nvPr/>
        </p:nvSpPr>
        <p:spPr>
          <a:xfrm>
            <a:off x="2651658" y="4856427"/>
            <a:ext cx="6953481" cy="1296000"/>
          </a:xfrm>
          <a:prstGeom prst="rect">
            <a:avLst/>
          </a:prstGeom>
          <a:noFill/>
          <a:ln w="19050">
            <a:solidFill>
              <a:srgbClr val="BB501C"/>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a:lnSpc>
                <a:spcPct val="90000"/>
              </a:lnSpc>
            </a:pPr>
            <a:r>
              <a:rPr lang="en-US" sz="1400" b="1" dirty="0">
                <a:solidFill>
                  <a:schemeClr val="accent5"/>
                </a:solidFill>
                <a:latin typeface="Oracle Sans" panose="020B0503020204020204" pitchFamily="34" charset="0"/>
                <a:ea typeface="Meiryo UI" panose="020B0604030504040204" pitchFamily="50" charset="-128"/>
                <a:cs typeface="Open Sans SemiBold" panose="020B0706030804020204" pitchFamily="34" charset="0"/>
              </a:rPr>
              <a:t>Subnet-C</a:t>
            </a:r>
          </a:p>
          <a:p>
            <a:pPr>
              <a:lnSpc>
                <a:spcPct val="90000"/>
              </a:lnSpc>
            </a:pPr>
            <a:r>
              <a:rPr lang="en-US" sz="1400" b="1" dirty="0">
                <a:solidFill>
                  <a:schemeClr val="tx1"/>
                </a:solidFill>
                <a:latin typeface="Oracle Sans" panose="020B0503020204020204" pitchFamily="34" charset="0"/>
                <a:ea typeface="Meiryo UI" panose="020B0604030504040204" pitchFamily="50" charset="-128"/>
                <a:cs typeface="Open Sans Light" panose="020B0306030504020204" pitchFamily="34" charset="0"/>
              </a:rPr>
              <a:t>10.0.2.0/24</a:t>
            </a:r>
          </a:p>
        </p:txBody>
      </p:sp>
      <p:sp>
        <p:nvSpPr>
          <p:cNvPr id="385" name="Subnet-B">
            <a:extLst>
              <a:ext uri="{FF2B5EF4-FFF2-40B4-BE49-F238E27FC236}">
                <a16:creationId xmlns:a16="http://schemas.microsoft.com/office/drawing/2014/main" id="{15C36000-C19A-75C6-D5BD-6834E3D48108}"/>
              </a:ext>
            </a:extLst>
          </p:cNvPr>
          <p:cNvSpPr/>
          <p:nvPr/>
        </p:nvSpPr>
        <p:spPr>
          <a:xfrm>
            <a:off x="2651658" y="3379382"/>
            <a:ext cx="6953481" cy="1296000"/>
          </a:xfrm>
          <a:prstGeom prst="rect">
            <a:avLst/>
          </a:prstGeom>
          <a:noFill/>
          <a:ln w="19050">
            <a:solidFill>
              <a:srgbClr val="BB501C"/>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a:lnSpc>
                <a:spcPct val="90000"/>
              </a:lnSpc>
            </a:pPr>
            <a:r>
              <a:rPr lang="en-US" sz="1400" b="1" dirty="0">
                <a:solidFill>
                  <a:schemeClr val="accent5"/>
                </a:solidFill>
                <a:latin typeface="Oracle Sans" panose="020B0503020204020204" pitchFamily="34" charset="0"/>
                <a:ea typeface="Meiryo UI" panose="020B0604030504040204" pitchFamily="50" charset="-128"/>
                <a:cs typeface="Open Sans SemiBold" panose="020B0706030804020204" pitchFamily="34" charset="0"/>
              </a:rPr>
              <a:t>Subnet-B</a:t>
            </a:r>
          </a:p>
          <a:p>
            <a:pPr>
              <a:lnSpc>
                <a:spcPct val="90000"/>
              </a:lnSpc>
            </a:pPr>
            <a:r>
              <a:rPr lang="en-US" sz="1400" b="1" dirty="0">
                <a:solidFill>
                  <a:schemeClr val="tx1"/>
                </a:solidFill>
                <a:latin typeface="Oracle Sans" panose="020B0503020204020204" pitchFamily="34" charset="0"/>
                <a:ea typeface="Meiryo UI" panose="020B0604030504040204" pitchFamily="50" charset="-128"/>
                <a:cs typeface="Open Sans Light" panose="020B0306030504020204" pitchFamily="34" charset="0"/>
              </a:rPr>
              <a:t>10.0.1.0/24</a:t>
            </a:r>
          </a:p>
        </p:txBody>
      </p:sp>
      <p:cxnSp>
        <p:nvCxnSpPr>
          <p:cNvPr id="602" name="Connector IGW-LB">
            <a:extLst>
              <a:ext uri="{FF2B5EF4-FFF2-40B4-BE49-F238E27FC236}">
                <a16:creationId xmlns:a16="http://schemas.microsoft.com/office/drawing/2014/main" id="{DEF69EF7-557D-2BA2-A41B-AC5B816834FE}"/>
              </a:ext>
            </a:extLst>
          </p:cNvPr>
          <p:cNvCxnSpPr>
            <a:cxnSpLocks/>
            <a:stCxn id="463" idx="3"/>
            <a:endCxn id="590" idx="1"/>
          </p:cNvCxnSpPr>
          <p:nvPr/>
        </p:nvCxnSpPr>
        <p:spPr>
          <a:xfrm>
            <a:off x="2292461" y="2350878"/>
            <a:ext cx="1863906" cy="6328"/>
          </a:xfrm>
          <a:prstGeom prst="line">
            <a:avLst/>
          </a:prstGeom>
          <a:ln w="19050">
            <a:solidFill>
              <a:srgbClr val="312D2A"/>
            </a:solidFill>
            <a:miter lim="800000"/>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 name="Subnet-A mask">
            <a:extLst>
              <a:ext uri="{FF2B5EF4-FFF2-40B4-BE49-F238E27FC236}">
                <a16:creationId xmlns:a16="http://schemas.microsoft.com/office/drawing/2014/main" id="{5D91C10B-1CF2-696A-9A29-A39FE3EDB585}"/>
              </a:ext>
            </a:extLst>
          </p:cNvPr>
          <p:cNvSpPr/>
          <p:nvPr/>
        </p:nvSpPr>
        <p:spPr>
          <a:xfrm>
            <a:off x="2679518" y="2767866"/>
            <a:ext cx="1402075" cy="44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Oracle Sans" panose="020B0503020204020204" pitchFamily="34" charset="0"/>
              <a:ea typeface="Meiryo UI" panose="020B0604030504040204" pitchFamily="50" charset="-128"/>
            </a:endParaRPr>
          </a:p>
        </p:txBody>
      </p:sp>
      <p:sp>
        <p:nvSpPr>
          <p:cNvPr id="39" name="Subnet-A">
            <a:extLst>
              <a:ext uri="{FF2B5EF4-FFF2-40B4-BE49-F238E27FC236}">
                <a16:creationId xmlns:a16="http://schemas.microsoft.com/office/drawing/2014/main" id="{9E656535-A5A7-C5E1-FF3F-D8D14F8C37C1}"/>
              </a:ext>
            </a:extLst>
          </p:cNvPr>
          <p:cNvSpPr/>
          <p:nvPr/>
        </p:nvSpPr>
        <p:spPr>
          <a:xfrm>
            <a:off x="2651658" y="1902337"/>
            <a:ext cx="6953481" cy="1296000"/>
          </a:xfrm>
          <a:prstGeom prst="rect">
            <a:avLst/>
          </a:prstGeom>
          <a:noFill/>
          <a:ln w="19050">
            <a:solidFill>
              <a:srgbClr val="BB501C"/>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a:lnSpc>
                <a:spcPct val="90000"/>
              </a:lnSpc>
            </a:pPr>
            <a:r>
              <a:rPr lang="en-US" sz="1400" b="1" dirty="0">
                <a:solidFill>
                  <a:schemeClr val="accent5"/>
                </a:solidFill>
                <a:latin typeface="Oracle Sans" panose="020B0503020204020204" pitchFamily="34" charset="0"/>
                <a:ea typeface="Meiryo UI" panose="020B0604030504040204" pitchFamily="50" charset="-128"/>
                <a:cs typeface="Open Sans SemiBold" panose="020B0706030804020204" pitchFamily="34" charset="0"/>
              </a:rPr>
              <a:t>Subnet-A</a:t>
            </a:r>
          </a:p>
          <a:p>
            <a:pPr>
              <a:lnSpc>
                <a:spcPct val="90000"/>
              </a:lnSpc>
            </a:pPr>
            <a:r>
              <a:rPr lang="en-US" sz="1400" b="1" dirty="0">
                <a:solidFill>
                  <a:schemeClr val="tx1"/>
                </a:solidFill>
                <a:latin typeface="Oracle Sans" panose="020B0503020204020204" pitchFamily="34" charset="0"/>
                <a:ea typeface="Meiryo UI" panose="020B0604030504040204" pitchFamily="50" charset="-128"/>
                <a:cs typeface="Open Sans Light" panose="020B0306030504020204" pitchFamily="34" charset="0"/>
              </a:rPr>
              <a:t>10.0.0.0/24</a:t>
            </a:r>
          </a:p>
        </p:txBody>
      </p:sp>
      <p:grpSp>
        <p:nvGrpSpPr>
          <p:cNvPr id="656" name="RT and LT group">
            <a:extLst>
              <a:ext uri="{FF2B5EF4-FFF2-40B4-BE49-F238E27FC236}">
                <a16:creationId xmlns:a16="http://schemas.microsoft.com/office/drawing/2014/main" id="{67F5B3E6-7D86-6418-EF25-27BA760B5A56}"/>
              </a:ext>
            </a:extLst>
          </p:cNvPr>
          <p:cNvGrpSpPr/>
          <p:nvPr/>
        </p:nvGrpSpPr>
        <p:grpSpPr>
          <a:xfrm>
            <a:off x="9179032" y="1767048"/>
            <a:ext cx="252028" cy="3214912"/>
            <a:chOff x="9358212" y="1156332"/>
            <a:chExt cx="252028" cy="3214912"/>
          </a:xfrm>
        </p:grpSpPr>
        <p:pic>
          <p:nvPicPr>
            <p:cNvPr id="454" name="RTandSL3">
              <a:extLst>
                <a:ext uri="{FF2B5EF4-FFF2-40B4-BE49-F238E27FC236}">
                  <a16:creationId xmlns:a16="http://schemas.microsoft.com/office/drawing/2014/main" id="{8DD2E204-547C-92F7-72CE-3C6166500D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58212" y="4119216"/>
              <a:ext cx="252028" cy="252028"/>
            </a:xfrm>
            <a:prstGeom prst="rect">
              <a:avLst/>
            </a:prstGeom>
          </p:spPr>
        </p:pic>
        <p:pic>
          <p:nvPicPr>
            <p:cNvPr id="453" name="RTandSL2">
              <a:extLst>
                <a:ext uri="{FF2B5EF4-FFF2-40B4-BE49-F238E27FC236}">
                  <a16:creationId xmlns:a16="http://schemas.microsoft.com/office/drawing/2014/main" id="{1FEB10A6-0C4A-DAFB-B230-D1394B5F6B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58212" y="2637774"/>
              <a:ext cx="252028" cy="252028"/>
            </a:xfrm>
            <a:prstGeom prst="rect">
              <a:avLst/>
            </a:prstGeom>
          </p:spPr>
        </p:pic>
        <p:pic>
          <p:nvPicPr>
            <p:cNvPr id="452" name="RTandSL1">
              <a:extLst>
                <a:ext uri="{FF2B5EF4-FFF2-40B4-BE49-F238E27FC236}">
                  <a16:creationId xmlns:a16="http://schemas.microsoft.com/office/drawing/2014/main" id="{65001873-2ACD-DBC4-C0FE-E2EB7F610A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58212" y="1156332"/>
              <a:ext cx="252028" cy="252028"/>
            </a:xfrm>
            <a:prstGeom prst="rect">
              <a:avLst/>
            </a:prstGeom>
          </p:spPr>
        </p:pic>
      </p:grpSp>
      <p:grpSp>
        <p:nvGrpSpPr>
          <p:cNvPr id="623" name="NAT">
            <a:extLst>
              <a:ext uri="{FF2B5EF4-FFF2-40B4-BE49-F238E27FC236}">
                <a16:creationId xmlns:a16="http://schemas.microsoft.com/office/drawing/2014/main" id="{4C017A6F-B7BC-20E8-706C-9BE2755A23FB}"/>
              </a:ext>
            </a:extLst>
          </p:cNvPr>
          <p:cNvGrpSpPr/>
          <p:nvPr/>
        </p:nvGrpSpPr>
        <p:grpSpPr>
          <a:xfrm>
            <a:off x="1721891" y="4572581"/>
            <a:ext cx="731996" cy="873366"/>
            <a:chOff x="2467619" y="3175874"/>
            <a:chExt cx="663951" cy="792180"/>
          </a:xfrm>
        </p:grpSpPr>
        <p:grpSp>
          <p:nvGrpSpPr>
            <p:cNvPr id="612" name="Graphic 2">
              <a:extLst>
                <a:ext uri="{FF2B5EF4-FFF2-40B4-BE49-F238E27FC236}">
                  <a16:creationId xmlns:a16="http://schemas.microsoft.com/office/drawing/2014/main" id="{F1871D22-BD1D-0D8F-CE2F-84FF28722441}"/>
                </a:ext>
              </a:extLst>
            </p:cNvPr>
            <p:cNvGrpSpPr>
              <a:grpSpLocks noChangeAspect="1"/>
            </p:cNvGrpSpPr>
            <p:nvPr/>
          </p:nvGrpSpPr>
          <p:grpSpPr>
            <a:xfrm>
              <a:off x="2653769" y="3175874"/>
              <a:ext cx="291649" cy="342000"/>
              <a:chOff x="5829820" y="3749841"/>
              <a:chExt cx="218884" cy="256673"/>
            </a:xfrm>
          </p:grpSpPr>
          <p:sp>
            <p:nvSpPr>
              <p:cNvPr id="616" name="Freeform: Shape 733">
                <a:extLst>
                  <a:ext uri="{FF2B5EF4-FFF2-40B4-BE49-F238E27FC236}">
                    <a16:creationId xmlns:a16="http://schemas.microsoft.com/office/drawing/2014/main" id="{09088CA7-A821-3E7B-C071-671D55CA94E9}"/>
                  </a:ext>
                </a:extLst>
              </p:cNvPr>
              <p:cNvSpPr/>
              <p:nvPr/>
            </p:nvSpPr>
            <p:spPr>
              <a:xfrm>
                <a:off x="5832861" y="3754153"/>
                <a:ext cx="213428" cy="250417"/>
              </a:xfrm>
              <a:custGeom>
                <a:avLst/>
                <a:gdLst>
                  <a:gd name="connsiteX0" fmla="*/ 106690 w 213428"/>
                  <a:gd name="connsiteY0" fmla="*/ 250417 h 250417"/>
                  <a:gd name="connsiteX1" fmla="*/ 96012 w 213428"/>
                  <a:gd name="connsiteY1" fmla="*/ 249872 h 250417"/>
                  <a:gd name="connsiteX2" fmla="*/ 93888 w 213428"/>
                  <a:gd name="connsiteY2" fmla="*/ 249872 h 250417"/>
                  <a:gd name="connsiteX3" fmla="*/ 91764 w 213428"/>
                  <a:gd name="connsiteY3" fmla="*/ 249564 h 250417"/>
                  <a:gd name="connsiteX4" fmla="*/ 85693 w 213428"/>
                  <a:gd name="connsiteY4" fmla="*/ 248595 h 250417"/>
                  <a:gd name="connsiteX5" fmla="*/ 79623 w 213428"/>
                  <a:gd name="connsiteY5" fmla="*/ 247132 h 250417"/>
                  <a:gd name="connsiteX6" fmla="*/ 77564 w 213428"/>
                  <a:gd name="connsiteY6" fmla="*/ 246586 h 250417"/>
                  <a:gd name="connsiteX7" fmla="*/ 75741 w 213428"/>
                  <a:gd name="connsiteY7" fmla="*/ 245797 h 250417"/>
                  <a:gd name="connsiteX8" fmla="*/ 46974 w 213428"/>
                  <a:gd name="connsiteY8" fmla="*/ 232001 h 250417"/>
                  <a:gd name="connsiteX9" fmla="*/ 44606 w 213428"/>
                  <a:gd name="connsiteY9" fmla="*/ 230236 h 250417"/>
                  <a:gd name="connsiteX10" fmla="*/ 42547 w 213428"/>
                  <a:gd name="connsiteY10" fmla="*/ 228658 h 250417"/>
                  <a:gd name="connsiteX11" fmla="*/ 38722 w 213428"/>
                  <a:gd name="connsiteY11" fmla="*/ 225738 h 250417"/>
                  <a:gd name="connsiteX12" fmla="*/ 36598 w 213428"/>
                  <a:gd name="connsiteY12" fmla="*/ 223794 h 250417"/>
                  <a:gd name="connsiteX13" fmla="*/ 34898 w 213428"/>
                  <a:gd name="connsiteY13" fmla="*/ 222273 h 250417"/>
                  <a:gd name="connsiteX14" fmla="*/ 30951 w 213428"/>
                  <a:gd name="connsiteY14" fmla="*/ 218564 h 250417"/>
                  <a:gd name="connsiteX15" fmla="*/ 29136 w 213428"/>
                  <a:gd name="connsiteY15" fmla="*/ 216562 h 250417"/>
                  <a:gd name="connsiteX16" fmla="*/ 23855 w 213428"/>
                  <a:gd name="connsiteY16" fmla="*/ 210485 h 250417"/>
                  <a:gd name="connsiteX17" fmla="*/ 478 w 213428"/>
                  <a:gd name="connsiteY17" fmla="*/ 153408 h 250417"/>
                  <a:gd name="connsiteX18" fmla="*/ 12689 w 213428"/>
                  <a:gd name="connsiteY18" fmla="*/ 92935 h 250417"/>
                  <a:gd name="connsiteX19" fmla="*/ 17540 w 213428"/>
                  <a:gd name="connsiteY19" fmla="*/ 84728 h 250417"/>
                  <a:gd name="connsiteX20" fmla="*/ 18516 w 213428"/>
                  <a:gd name="connsiteY20" fmla="*/ 83329 h 250417"/>
                  <a:gd name="connsiteX21" fmla="*/ 23123 w 213428"/>
                  <a:gd name="connsiteY21" fmla="*/ 77252 h 250417"/>
                  <a:gd name="connsiteX22" fmla="*/ 24824 w 213428"/>
                  <a:gd name="connsiteY22" fmla="*/ 75250 h 250417"/>
                  <a:gd name="connsiteX23" fmla="*/ 29495 w 213428"/>
                  <a:gd name="connsiteY23" fmla="*/ 69963 h 250417"/>
                  <a:gd name="connsiteX24" fmla="*/ 31381 w 213428"/>
                  <a:gd name="connsiteY24" fmla="*/ 68076 h 250417"/>
                  <a:gd name="connsiteX25" fmla="*/ 36598 w 213428"/>
                  <a:gd name="connsiteY25" fmla="*/ 63212 h 250417"/>
                  <a:gd name="connsiteX26" fmla="*/ 38177 w 213428"/>
                  <a:gd name="connsiteY26" fmla="*/ 61813 h 250417"/>
                  <a:gd name="connsiteX27" fmla="*/ 44247 w 213428"/>
                  <a:gd name="connsiteY27" fmla="*/ 56956 h 250417"/>
                  <a:gd name="connsiteX28" fmla="*/ 45396 w 213428"/>
                  <a:gd name="connsiteY28" fmla="*/ 55923 h 250417"/>
                  <a:gd name="connsiteX29" fmla="*/ 52557 w 213428"/>
                  <a:gd name="connsiteY29" fmla="*/ 51303 h 250417"/>
                  <a:gd name="connsiteX30" fmla="*/ 79264 w 213428"/>
                  <a:gd name="connsiteY30" fmla="*/ 40176 h 250417"/>
                  <a:gd name="connsiteX31" fmla="*/ 88305 w 213428"/>
                  <a:gd name="connsiteY31" fmla="*/ 38232 h 250417"/>
                  <a:gd name="connsiteX32" fmla="*/ 88786 w 213428"/>
                  <a:gd name="connsiteY32" fmla="*/ 38232 h 250417"/>
                  <a:gd name="connsiteX33" fmla="*/ 78776 w 213428"/>
                  <a:gd name="connsiteY33" fmla="*/ 27900 h 250417"/>
                  <a:gd name="connsiteX34" fmla="*/ 106632 w 213428"/>
                  <a:gd name="connsiteY34" fmla="*/ 0 h 250417"/>
                  <a:gd name="connsiteX35" fmla="*/ 134545 w 213428"/>
                  <a:gd name="connsiteY35" fmla="*/ 27900 h 250417"/>
                  <a:gd name="connsiteX36" fmla="*/ 124291 w 213428"/>
                  <a:gd name="connsiteY36" fmla="*/ 38232 h 250417"/>
                  <a:gd name="connsiteX37" fmla="*/ 124592 w 213428"/>
                  <a:gd name="connsiteY37" fmla="*/ 38232 h 250417"/>
                  <a:gd name="connsiteX38" fmla="*/ 127750 w 213428"/>
                  <a:gd name="connsiteY38" fmla="*/ 38719 h 250417"/>
                  <a:gd name="connsiteX39" fmla="*/ 130727 w 213428"/>
                  <a:gd name="connsiteY39" fmla="*/ 39451 h 250417"/>
                  <a:gd name="connsiteX40" fmla="*/ 133698 w 213428"/>
                  <a:gd name="connsiteY40" fmla="*/ 40240 h 250417"/>
                  <a:gd name="connsiteX41" fmla="*/ 137336 w 213428"/>
                  <a:gd name="connsiteY41" fmla="*/ 41151 h 250417"/>
                  <a:gd name="connsiteX42" fmla="*/ 140371 w 213428"/>
                  <a:gd name="connsiteY42" fmla="*/ 42062 h 250417"/>
                  <a:gd name="connsiteX43" fmla="*/ 155060 w 213428"/>
                  <a:gd name="connsiteY43" fmla="*/ 48139 h 250417"/>
                  <a:gd name="connsiteX44" fmla="*/ 158031 w 213428"/>
                  <a:gd name="connsiteY44" fmla="*/ 49660 h 250417"/>
                  <a:gd name="connsiteX45" fmla="*/ 161611 w 213428"/>
                  <a:gd name="connsiteY45" fmla="*/ 51784 h 250417"/>
                  <a:gd name="connsiteX46" fmla="*/ 164101 w 213428"/>
                  <a:gd name="connsiteY46" fmla="*/ 53305 h 250417"/>
                  <a:gd name="connsiteX47" fmla="*/ 171506 w 213428"/>
                  <a:gd name="connsiteY47" fmla="*/ 58470 h 250417"/>
                  <a:gd name="connsiteX48" fmla="*/ 191655 w 213428"/>
                  <a:gd name="connsiteY48" fmla="*/ 78773 h 250417"/>
                  <a:gd name="connsiteX49" fmla="*/ 196814 w 213428"/>
                  <a:gd name="connsiteY49" fmla="*/ 86249 h 250417"/>
                  <a:gd name="connsiteX50" fmla="*/ 197603 w 213428"/>
                  <a:gd name="connsiteY50" fmla="*/ 87526 h 250417"/>
                  <a:gd name="connsiteX51" fmla="*/ 201363 w 213428"/>
                  <a:gd name="connsiteY51" fmla="*/ 94212 h 250417"/>
                  <a:gd name="connsiteX52" fmla="*/ 202455 w 213428"/>
                  <a:gd name="connsiteY52" fmla="*/ 96278 h 250417"/>
                  <a:gd name="connsiteX53" fmla="*/ 205368 w 213428"/>
                  <a:gd name="connsiteY53" fmla="*/ 102779 h 250417"/>
                  <a:gd name="connsiteX54" fmla="*/ 206401 w 213428"/>
                  <a:gd name="connsiteY54" fmla="*/ 105333 h 250417"/>
                  <a:gd name="connsiteX55" fmla="*/ 208647 w 213428"/>
                  <a:gd name="connsiteY55" fmla="*/ 112019 h 250417"/>
                  <a:gd name="connsiteX56" fmla="*/ 209436 w 213428"/>
                  <a:gd name="connsiteY56" fmla="*/ 114451 h 250417"/>
                  <a:gd name="connsiteX57" fmla="*/ 211258 w 213428"/>
                  <a:gd name="connsiteY57" fmla="*/ 122048 h 250417"/>
                  <a:gd name="connsiteX58" fmla="*/ 211560 w 213428"/>
                  <a:gd name="connsiteY58" fmla="*/ 123749 h 250417"/>
                  <a:gd name="connsiteX59" fmla="*/ 212895 w 213428"/>
                  <a:gd name="connsiteY59" fmla="*/ 132989 h 250417"/>
                  <a:gd name="connsiteX60" fmla="*/ 205246 w 213428"/>
                  <a:gd name="connsiteY60" fmla="*/ 184773 h 250417"/>
                  <a:gd name="connsiteX61" fmla="*/ 157793 w 213428"/>
                  <a:gd name="connsiteY61" fmla="*/ 237224 h 250417"/>
                  <a:gd name="connsiteX62" fmla="*/ 150266 w 213428"/>
                  <a:gd name="connsiteY62" fmla="*/ 240875 h 250417"/>
                  <a:gd name="connsiteX63" fmla="*/ 149297 w 213428"/>
                  <a:gd name="connsiteY63" fmla="*/ 241357 h 250417"/>
                  <a:gd name="connsiteX64" fmla="*/ 147841 w 213428"/>
                  <a:gd name="connsiteY64" fmla="*/ 242031 h 250417"/>
                  <a:gd name="connsiteX65" fmla="*/ 142925 w 213428"/>
                  <a:gd name="connsiteY65" fmla="*/ 243853 h 250417"/>
                  <a:gd name="connsiteX66" fmla="*/ 140494 w 213428"/>
                  <a:gd name="connsiteY66" fmla="*/ 244700 h 250417"/>
                  <a:gd name="connsiteX67" fmla="*/ 137946 w 213428"/>
                  <a:gd name="connsiteY67" fmla="*/ 245611 h 250417"/>
                  <a:gd name="connsiteX68" fmla="*/ 133454 w 213428"/>
                  <a:gd name="connsiteY68" fmla="*/ 246830 h 250417"/>
                  <a:gd name="connsiteX69" fmla="*/ 130663 w 213428"/>
                  <a:gd name="connsiteY69" fmla="*/ 247498 h 250417"/>
                  <a:gd name="connsiteX70" fmla="*/ 127814 w 213428"/>
                  <a:gd name="connsiteY70" fmla="*/ 248165 h 250417"/>
                  <a:gd name="connsiteX71" fmla="*/ 106690 w 213428"/>
                  <a:gd name="connsiteY71" fmla="*/ 250295 h 250417"/>
                  <a:gd name="connsiteX72" fmla="*/ 106690 w 213428"/>
                  <a:gd name="connsiteY72" fmla="*/ 250417 h 250417"/>
                  <a:gd name="connsiteX73" fmla="*/ 89396 w 213428"/>
                  <a:gd name="connsiteY73" fmla="*/ 38232 h 250417"/>
                  <a:gd name="connsiteX74" fmla="*/ 91462 w 213428"/>
                  <a:gd name="connsiteY74" fmla="*/ 37866 h 250417"/>
                  <a:gd name="connsiteX75" fmla="*/ 95524 w 213428"/>
                  <a:gd name="connsiteY75" fmla="*/ 37263 h 250417"/>
                  <a:gd name="connsiteX76" fmla="*/ 98861 w 213428"/>
                  <a:gd name="connsiteY76" fmla="*/ 36955 h 250417"/>
                  <a:gd name="connsiteX77" fmla="*/ 99291 w 213428"/>
                  <a:gd name="connsiteY77" fmla="*/ 36955 h 250417"/>
                  <a:gd name="connsiteX78" fmla="*/ 99291 w 213428"/>
                  <a:gd name="connsiteY78" fmla="*/ 28202 h 250417"/>
                  <a:gd name="connsiteX79" fmla="*/ 89396 w 213428"/>
                  <a:gd name="connsiteY79" fmla="*/ 38232 h 250417"/>
                  <a:gd name="connsiteX80" fmla="*/ 118221 w 213428"/>
                  <a:gd name="connsiteY80" fmla="*/ 37198 h 250417"/>
                  <a:gd name="connsiteX81" fmla="*/ 121987 w 213428"/>
                  <a:gd name="connsiteY81" fmla="*/ 37744 h 250417"/>
                  <a:gd name="connsiteX82" fmla="*/ 124111 w 213428"/>
                  <a:gd name="connsiteY82" fmla="*/ 38110 h 250417"/>
                  <a:gd name="connsiteX83" fmla="*/ 113973 w 213428"/>
                  <a:gd name="connsiteY83" fmla="*/ 28202 h 250417"/>
                  <a:gd name="connsiteX84" fmla="*/ 113973 w 213428"/>
                  <a:gd name="connsiteY84" fmla="*/ 36897 h 250417"/>
                  <a:gd name="connsiteX85" fmla="*/ 114396 w 213428"/>
                  <a:gd name="connsiteY85" fmla="*/ 36897 h 250417"/>
                  <a:gd name="connsiteX86" fmla="*/ 114396 w 213428"/>
                  <a:gd name="connsiteY86" fmla="*/ 36589 h 250417"/>
                  <a:gd name="connsiteX87" fmla="*/ 118221 w 213428"/>
                  <a:gd name="connsiteY87" fmla="*/ 37198 h 25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13428" h="250417">
                    <a:moveTo>
                      <a:pt x="106690" y="250417"/>
                    </a:moveTo>
                    <a:cubicBezTo>
                      <a:pt x="103122" y="250417"/>
                      <a:pt x="99560" y="250231"/>
                      <a:pt x="96012" y="249872"/>
                    </a:cubicBezTo>
                    <a:lnTo>
                      <a:pt x="93888" y="249872"/>
                    </a:lnTo>
                    <a:lnTo>
                      <a:pt x="91764" y="249564"/>
                    </a:lnTo>
                    <a:cubicBezTo>
                      <a:pt x="89698" y="249564"/>
                      <a:pt x="87696" y="249018"/>
                      <a:pt x="85693" y="248595"/>
                    </a:cubicBezTo>
                    <a:cubicBezTo>
                      <a:pt x="83691" y="248165"/>
                      <a:pt x="81747" y="247619"/>
                      <a:pt x="79623" y="247132"/>
                    </a:cubicBezTo>
                    <a:lnTo>
                      <a:pt x="77564" y="246586"/>
                    </a:lnTo>
                    <a:lnTo>
                      <a:pt x="75741" y="245797"/>
                    </a:lnTo>
                    <a:cubicBezTo>
                      <a:pt x="65525" y="242646"/>
                      <a:pt x="55830" y="237994"/>
                      <a:pt x="46974" y="232001"/>
                    </a:cubicBezTo>
                    <a:lnTo>
                      <a:pt x="44606" y="230236"/>
                    </a:lnTo>
                    <a:lnTo>
                      <a:pt x="42547" y="228658"/>
                    </a:lnTo>
                    <a:lnTo>
                      <a:pt x="38722" y="225738"/>
                    </a:lnTo>
                    <a:lnTo>
                      <a:pt x="36598" y="223794"/>
                    </a:lnTo>
                    <a:lnTo>
                      <a:pt x="34898" y="222273"/>
                    </a:lnTo>
                    <a:cubicBezTo>
                      <a:pt x="33563" y="221060"/>
                      <a:pt x="32229" y="219841"/>
                      <a:pt x="30951" y="218564"/>
                    </a:cubicBezTo>
                    <a:lnTo>
                      <a:pt x="29136" y="216562"/>
                    </a:lnTo>
                    <a:cubicBezTo>
                      <a:pt x="27313" y="214618"/>
                      <a:pt x="25555" y="212673"/>
                      <a:pt x="23855" y="210485"/>
                    </a:cubicBezTo>
                    <a:cubicBezTo>
                      <a:pt x="10597" y="194193"/>
                      <a:pt x="2461" y="174326"/>
                      <a:pt x="478" y="153408"/>
                    </a:cubicBezTo>
                    <a:cubicBezTo>
                      <a:pt x="-1511" y="132482"/>
                      <a:pt x="2737" y="111441"/>
                      <a:pt x="12689" y="92935"/>
                    </a:cubicBezTo>
                    <a:cubicBezTo>
                      <a:pt x="14268" y="89958"/>
                      <a:pt x="15904" y="87282"/>
                      <a:pt x="17540" y="84728"/>
                    </a:cubicBezTo>
                    <a:lnTo>
                      <a:pt x="18516" y="83329"/>
                    </a:lnTo>
                    <a:cubicBezTo>
                      <a:pt x="20030" y="81141"/>
                      <a:pt x="21544" y="79075"/>
                      <a:pt x="23123" y="77252"/>
                    </a:cubicBezTo>
                    <a:lnTo>
                      <a:pt x="24824" y="75250"/>
                    </a:lnTo>
                    <a:cubicBezTo>
                      <a:pt x="26280" y="73486"/>
                      <a:pt x="27858" y="71721"/>
                      <a:pt x="29495" y="69963"/>
                    </a:cubicBezTo>
                    <a:lnTo>
                      <a:pt x="31381" y="68076"/>
                    </a:lnTo>
                    <a:cubicBezTo>
                      <a:pt x="33075" y="66376"/>
                      <a:pt x="34776" y="64733"/>
                      <a:pt x="36598" y="63212"/>
                    </a:cubicBezTo>
                    <a:lnTo>
                      <a:pt x="38177" y="61813"/>
                    </a:lnTo>
                    <a:cubicBezTo>
                      <a:pt x="40301" y="60055"/>
                      <a:pt x="42303" y="58470"/>
                      <a:pt x="44247" y="56956"/>
                    </a:cubicBezTo>
                    <a:lnTo>
                      <a:pt x="45396" y="55923"/>
                    </a:lnTo>
                    <a:cubicBezTo>
                      <a:pt x="47706" y="54280"/>
                      <a:pt x="50131" y="52759"/>
                      <a:pt x="52557" y="51303"/>
                    </a:cubicBezTo>
                    <a:cubicBezTo>
                      <a:pt x="60925" y="46419"/>
                      <a:pt x="69908" y="42678"/>
                      <a:pt x="79264" y="40176"/>
                    </a:cubicBezTo>
                    <a:cubicBezTo>
                      <a:pt x="82357" y="39387"/>
                      <a:pt x="85328" y="38719"/>
                      <a:pt x="88305" y="38232"/>
                    </a:cubicBezTo>
                    <a:lnTo>
                      <a:pt x="88786" y="38232"/>
                    </a:lnTo>
                    <a:lnTo>
                      <a:pt x="78776" y="27900"/>
                    </a:lnTo>
                    <a:lnTo>
                      <a:pt x="106632" y="0"/>
                    </a:lnTo>
                    <a:lnTo>
                      <a:pt x="134545" y="27900"/>
                    </a:lnTo>
                    <a:lnTo>
                      <a:pt x="124291" y="38232"/>
                    </a:lnTo>
                    <a:lnTo>
                      <a:pt x="124592" y="38232"/>
                    </a:lnTo>
                    <a:lnTo>
                      <a:pt x="127750" y="38719"/>
                    </a:lnTo>
                    <a:lnTo>
                      <a:pt x="130727" y="39451"/>
                    </a:lnTo>
                    <a:lnTo>
                      <a:pt x="133698" y="40240"/>
                    </a:lnTo>
                    <a:lnTo>
                      <a:pt x="137336" y="41151"/>
                    </a:lnTo>
                    <a:lnTo>
                      <a:pt x="140371" y="42062"/>
                    </a:lnTo>
                    <a:cubicBezTo>
                      <a:pt x="145415" y="43718"/>
                      <a:pt x="150324" y="45746"/>
                      <a:pt x="155060" y="48139"/>
                    </a:cubicBezTo>
                    <a:lnTo>
                      <a:pt x="158031" y="49660"/>
                    </a:lnTo>
                    <a:cubicBezTo>
                      <a:pt x="159307" y="50327"/>
                      <a:pt x="160463" y="51059"/>
                      <a:pt x="161611" y="51784"/>
                    </a:cubicBezTo>
                    <a:lnTo>
                      <a:pt x="164101" y="53305"/>
                    </a:lnTo>
                    <a:cubicBezTo>
                      <a:pt x="166649" y="54947"/>
                      <a:pt x="169080" y="56712"/>
                      <a:pt x="171506" y="58470"/>
                    </a:cubicBezTo>
                    <a:cubicBezTo>
                      <a:pt x="179091" y="64316"/>
                      <a:pt x="185867" y="71144"/>
                      <a:pt x="191655" y="78773"/>
                    </a:cubicBezTo>
                    <a:cubicBezTo>
                      <a:pt x="193715" y="81507"/>
                      <a:pt x="195293" y="83881"/>
                      <a:pt x="196814" y="86249"/>
                    </a:cubicBezTo>
                    <a:lnTo>
                      <a:pt x="197603" y="87526"/>
                    </a:lnTo>
                    <a:cubicBezTo>
                      <a:pt x="198938" y="89714"/>
                      <a:pt x="200208" y="91960"/>
                      <a:pt x="201363" y="94212"/>
                    </a:cubicBezTo>
                    <a:lnTo>
                      <a:pt x="202455" y="96278"/>
                    </a:lnTo>
                    <a:cubicBezTo>
                      <a:pt x="203487" y="98402"/>
                      <a:pt x="204456" y="100590"/>
                      <a:pt x="205368" y="102779"/>
                    </a:cubicBezTo>
                    <a:lnTo>
                      <a:pt x="206401" y="105333"/>
                    </a:lnTo>
                    <a:cubicBezTo>
                      <a:pt x="207190" y="107521"/>
                      <a:pt x="207979" y="109709"/>
                      <a:pt x="208647" y="112019"/>
                    </a:cubicBezTo>
                    <a:lnTo>
                      <a:pt x="209436" y="114451"/>
                    </a:lnTo>
                    <a:cubicBezTo>
                      <a:pt x="210103" y="117005"/>
                      <a:pt x="210713" y="119495"/>
                      <a:pt x="211258" y="122048"/>
                    </a:cubicBezTo>
                    <a:lnTo>
                      <a:pt x="211560" y="123749"/>
                    </a:lnTo>
                    <a:cubicBezTo>
                      <a:pt x="212163" y="126803"/>
                      <a:pt x="212612" y="129890"/>
                      <a:pt x="212895" y="132989"/>
                    </a:cubicBezTo>
                    <a:cubicBezTo>
                      <a:pt x="214659" y="150616"/>
                      <a:pt x="212035" y="168410"/>
                      <a:pt x="205246" y="184773"/>
                    </a:cubicBezTo>
                    <a:cubicBezTo>
                      <a:pt x="195922" y="207200"/>
                      <a:pt x="179161" y="225725"/>
                      <a:pt x="157793" y="237224"/>
                    </a:cubicBezTo>
                    <a:cubicBezTo>
                      <a:pt x="155124" y="238687"/>
                      <a:pt x="152692" y="239778"/>
                      <a:pt x="150266" y="240875"/>
                    </a:cubicBezTo>
                    <a:lnTo>
                      <a:pt x="149297" y="241357"/>
                    </a:lnTo>
                    <a:lnTo>
                      <a:pt x="147841" y="242031"/>
                    </a:lnTo>
                    <a:lnTo>
                      <a:pt x="142925" y="243853"/>
                    </a:lnTo>
                    <a:lnTo>
                      <a:pt x="140494" y="244700"/>
                    </a:lnTo>
                    <a:lnTo>
                      <a:pt x="137946" y="245611"/>
                    </a:lnTo>
                    <a:cubicBezTo>
                      <a:pt x="136432" y="246099"/>
                      <a:pt x="134911" y="246407"/>
                      <a:pt x="133454" y="246830"/>
                    </a:cubicBezTo>
                    <a:lnTo>
                      <a:pt x="130663" y="247498"/>
                    </a:lnTo>
                    <a:lnTo>
                      <a:pt x="127814" y="248165"/>
                    </a:lnTo>
                    <a:cubicBezTo>
                      <a:pt x="120864" y="249602"/>
                      <a:pt x="113786" y="250321"/>
                      <a:pt x="106690" y="250295"/>
                    </a:cubicBezTo>
                    <a:lnTo>
                      <a:pt x="106690" y="250417"/>
                    </a:lnTo>
                    <a:close/>
                    <a:moveTo>
                      <a:pt x="89396" y="38232"/>
                    </a:moveTo>
                    <a:lnTo>
                      <a:pt x="91462" y="37866"/>
                    </a:lnTo>
                    <a:lnTo>
                      <a:pt x="95524" y="37263"/>
                    </a:lnTo>
                    <a:lnTo>
                      <a:pt x="98861" y="36955"/>
                    </a:lnTo>
                    <a:lnTo>
                      <a:pt x="99291" y="36955"/>
                    </a:lnTo>
                    <a:lnTo>
                      <a:pt x="99291" y="28202"/>
                    </a:lnTo>
                    <a:lnTo>
                      <a:pt x="89396" y="38232"/>
                    </a:lnTo>
                    <a:close/>
                    <a:moveTo>
                      <a:pt x="118221" y="37198"/>
                    </a:moveTo>
                    <a:lnTo>
                      <a:pt x="121987" y="37744"/>
                    </a:lnTo>
                    <a:lnTo>
                      <a:pt x="124111" y="38110"/>
                    </a:lnTo>
                    <a:lnTo>
                      <a:pt x="113973" y="28202"/>
                    </a:lnTo>
                    <a:lnTo>
                      <a:pt x="113973" y="36897"/>
                    </a:lnTo>
                    <a:lnTo>
                      <a:pt x="114396" y="36897"/>
                    </a:lnTo>
                    <a:lnTo>
                      <a:pt x="114396" y="36589"/>
                    </a:lnTo>
                    <a:lnTo>
                      <a:pt x="118221" y="37198"/>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17" name="Freeform: Shape 734">
                <a:extLst>
                  <a:ext uri="{FF2B5EF4-FFF2-40B4-BE49-F238E27FC236}">
                    <a16:creationId xmlns:a16="http://schemas.microsoft.com/office/drawing/2014/main" id="{0699D94C-7B20-C31B-44CA-5F35D40BB7CC}"/>
                  </a:ext>
                </a:extLst>
              </p:cNvPr>
              <p:cNvSpPr/>
              <p:nvPr/>
            </p:nvSpPr>
            <p:spPr>
              <a:xfrm>
                <a:off x="5829820" y="3749841"/>
                <a:ext cx="218884" cy="256673"/>
              </a:xfrm>
              <a:custGeom>
                <a:avLst/>
                <a:gdLst>
                  <a:gd name="connsiteX0" fmla="*/ 109667 w 218884"/>
                  <a:gd name="connsiteY0" fmla="*/ 8573 h 256673"/>
                  <a:gd name="connsiteX1" fmla="*/ 120107 w 218884"/>
                  <a:gd name="connsiteY1" fmla="*/ 19026 h 256673"/>
                  <a:gd name="connsiteX2" fmla="*/ 120473 w 218884"/>
                  <a:gd name="connsiteY2" fmla="*/ 19392 h 256673"/>
                  <a:gd name="connsiteX3" fmla="*/ 133396 w 218884"/>
                  <a:gd name="connsiteY3" fmla="*/ 32212 h 256673"/>
                  <a:gd name="connsiteX4" fmla="*/ 127332 w 218884"/>
                  <a:gd name="connsiteY4" fmla="*/ 38289 h 256673"/>
                  <a:gd name="connsiteX5" fmla="*/ 120652 w 218884"/>
                  <a:gd name="connsiteY5" fmla="*/ 31603 h 256673"/>
                  <a:gd name="connsiteX6" fmla="*/ 113979 w 218884"/>
                  <a:gd name="connsiteY6" fmla="*/ 25160 h 256673"/>
                  <a:gd name="connsiteX7" fmla="*/ 113979 w 218884"/>
                  <a:gd name="connsiteY7" fmla="*/ 44129 h 256673"/>
                  <a:gd name="connsiteX8" fmla="*/ 120473 w 218884"/>
                  <a:gd name="connsiteY8" fmla="*/ 44488 h 256673"/>
                  <a:gd name="connsiteX9" fmla="*/ 125567 w 218884"/>
                  <a:gd name="connsiteY9" fmla="*/ 45219 h 256673"/>
                  <a:gd name="connsiteX10" fmla="*/ 130002 w 218884"/>
                  <a:gd name="connsiteY10" fmla="*/ 45887 h 256673"/>
                  <a:gd name="connsiteX11" fmla="*/ 134307 w 218884"/>
                  <a:gd name="connsiteY11" fmla="*/ 46984 h 256673"/>
                  <a:gd name="connsiteX12" fmla="*/ 139345 w 218884"/>
                  <a:gd name="connsiteY12" fmla="*/ 48261 h 256673"/>
                  <a:gd name="connsiteX13" fmla="*/ 159192 w 218884"/>
                  <a:gd name="connsiteY13" fmla="*/ 56770 h 256673"/>
                  <a:gd name="connsiteX14" fmla="*/ 163863 w 218884"/>
                  <a:gd name="connsiteY14" fmla="*/ 59625 h 256673"/>
                  <a:gd name="connsiteX15" fmla="*/ 165076 w 218884"/>
                  <a:gd name="connsiteY15" fmla="*/ 60357 h 256673"/>
                  <a:gd name="connsiteX16" fmla="*/ 172237 w 218884"/>
                  <a:gd name="connsiteY16" fmla="*/ 65400 h 256673"/>
                  <a:gd name="connsiteX17" fmla="*/ 192264 w 218884"/>
                  <a:gd name="connsiteY17" fmla="*/ 85094 h 256673"/>
                  <a:gd name="connsiteX18" fmla="*/ 192630 w 218884"/>
                  <a:gd name="connsiteY18" fmla="*/ 85517 h 256673"/>
                  <a:gd name="connsiteX19" fmla="*/ 197301 w 218884"/>
                  <a:gd name="connsiteY19" fmla="*/ 92383 h 256673"/>
                  <a:gd name="connsiteX20" fmla="*/ 198091 w 218884"/>
                  <a:gd name="connsiteY20" fmla="*/ 93603 h 256673"/>
                  <a:gd name="connsiteX21" fmla="*/ 201735 w 218884"/>
                  <a:gd name="connsiteY21" fmla="*/ 100103 h 256673"/>
                  <a:gd name="connsiteX22" fmla="*/ 202762 w 218884"/>
                  <a:gd name="connsiteY22" fmla="*/ 102111 h 256673"/>
                  <a:gd name="connsiteX23" fmla="*/ 205554 w 218884"/>
                  <a:gd name="connsiteY23" fmla="*/ 108188 h 256673"/>
                  <a:gd name="connsiteX24" fmla="*/ 206587 w 218884"/>
                  <a:gd name="connsiteY24" fmla="*/ 110620 h 256673"/>
                  <a:gd name="connsiteX25" fmla="*/ 208775 w 218884"/>
                  <a:gd name="connsiteY25" fmla="*/ 117120 h 256673"/>
                  <a:gd name="connsiteX26" fmla="*/ 209500 w 218884"/>
                  <a:gd name="connsiteY26" fmla="*/ 119552 h 256673"/>
                  <a:gd name="connsiteX27" fmla="*/ 211322 w 218884"/>
                  <a:gd name="connsiteY27" fmla="*/ 126906 h 256673"/>
                  <a:gd name="connsiteX28" fmla="*/ 211322 w 218884"/>
                  <a:gd name="connsiteY28" fmla="*/ 128549 h 256673"/>
                  <a:gd name="connsiteX29" fmla="*/ 212593 w 218884"/>
                  <a:gd name="connsiteY29" fmla="*/ 137545 h 256673"/>
                  <a:gd name="connsiteX30" fmla="*/ 201030 w 218884"/>
                  <a:gd name="connsiteY30" fmla="*/ 196156 h 256673"/>
                  <a:gd name="connsiteX31" fmla="*/ 159006 w 218884"/>
                  <a:gd name="connsiteY31" fmla="*/ 238559 h 256673"/>
                  <a:gd name="connsiteX32" fmla="*/ 158646 w 218884"/>
                  <a:gd name="connsiteY32" fmla="*/ 238559 h 256673"/>
                  <a:gd name="connsiteX33" fmla="*/ 151729 w 218884"/>
                  <a:gd name="connsiteY33" fmla="*/ 241966 h 256673"/>
                  <a:gd name="connsiteX34" fmla="*/ 149297 w 218884"/>
                  <a:gd name="connsiteY34" fmla="*/ 243057 h 256673"/>
                  <a:gd name="connsiteX35" fmla="*/ 143592 w 218884"/>
                  <a:gd name="connsiteY35" fmla="*/ 245188 h 256673"/>
                  <a:gd name="connsiteX36" fmla="*/ 139710 w 218884"/>
                  <a:gd name="connsiteY36" fmla="*/ 246522 h 256673"/>
                  <a:gd name="connsiteX37" fmla="*/ 134064 w 218884"/>
                  <a:gd name="connsiteY37" fmla="*/ 247985 h 256673"/>
                  <a:gd name="connsiteX38" fmla="*/ 129937 w 218884"/>
                  <a:gd name="connsiteY38" fmla="*/ 249018 h 256673"/>
                  <a:gd name="connsiteX39" fmla="*/ 109365 w 218884"/>
                  <a:gd name="connsiteY39" fmla="*/ 251085 h 256673"/>
                  <a:gd name="connsiteX40" fmla="*/ 98989 w 218884"/>
                  <a:gd name="connsiteY40" fmla="*/ 250597 h 256673"/>
                  <a:gd name="connsiteX41" fmla="*/ 95652 w 218884"/>
                  <a:gd name="connsiteY41" fmla="*/ 250109 h 256673"/>
                  <a:gd name="connsiteX42" fmla="*/ 88915 w 218884"/>
                  <a:gd name="connsiteY42" fmla="*/ 249076 h 256673"/>
                  <a:gd name="connsiteX43" fmla="*/ 82363 w 218884"/>
                  <a:gd name="connsiteY43" fmla="*/ 247433 h 256673"/>
                  <a:gd name="connsiteX44" fmla="*/ 79084 w 218884"/>
                  <a:gd name="connsiteY44" fmla="*/ 246586 h 256673"/>
                  <a:gd name="connsiteX45" fmla="*/ 51164 w 218884"/>
                  <a:gd name="connsiteY45" fmla="*/ 233150 h 256673"/>
                  <a:gd name="connsiteX46" fmla="*/ 47706 w 218884"/>
                  <a:gd name="connsiteY46" fmla="*/ 230602 h 256673"/>
                  <a:gd name="connsiteX47" fmla="*/ 43098 w 218884"/>
                  <a:gd name="connsiteY47" fmla="*/ 227073 h 256673"/>
                  <a:gd name="connsiteX48" fmla="*/ 39999 w 218884"/>
                  <a:gd name="connsiteY48" fmla="*/ 224275 h 256673"/>
                  <a:gd name="connsiteX49" fmla="*/ 35571 w 218884"/>
                  <a:gd name="connsiteY49" fmla="*/ 220143 h 256673"/>
                  <a:gd name="connsiteX50" fmla="*/ 33749 w 218884"/>
                  <a:gd name="connsiteY50" fmla="*/ 218198 h 256673"/>
                  <a:gd name="connsiteX51" fmla="*/ 28654 w 218884"/>
                  <a:gd name="connsiteY51" fmla="*/ 212122 h 256673"/>
                  <a:gd name="connsiteX52" fmla="*/ 6535 w 218884"/>
                  <a:gd name="connsiteY52" fmla="*/ 156988 h 256673"/>
                  <a:gd name="connsiteX53" fmla="*/ 18394 w 218884"/>
                  <a:gd name="connsiteY53" fmla="*/ 98768 h 256673"/>
                  <a:gd name="connsiteX54" fmla="*/ 23071 w 218884"/>
                  <a:gd name="connsiteY54" fmla="*/ 90984 h 256673"/>
                  <a:gd name="connsiteX55" fmla="*/ 24162 w 218884"/>
                  <a:gd name="connsiteY55" fmla="*/ 89406 h 256673"/>
                  <a:gd name="connsiteX56" fmla="*/ 28590 w 218884"/>
                  <a:gd name="connsiteY56" fmla="*/ 83329 h 256673"/>
                  <a:gd name="connsiteX57" fmla="*/ 30232 w 218884"/>
                  <a:gd name="connsiteY57" fmla="*/ 81321 h 256673"/>
                  <a:gd name="connsiteX58" fmla="*/ 34782 w 218884"/>
                  <a:gd name="connsiteY58" fmla="*/ 76219 h 256673"/>
                  <a:gd name="connsiteX59" fmla="*/ 36662 w 218884"/>
                  <a:gd name="connsiteY59" fmla="*/ 74333 h 256673"/>
                  <a:gd name="connsiteX60" fmla="*/ 41700 w 218884"/>
                  <a:gd name="connsiteY60" fmla="*/ 69591 h 256673"/>
                  <a:gd name="connsiteX61" fmla="*/ 43400 w 218884"/>
                  <a:gd name="connsiteY61" fmla="*/ 68198 h 256673"/>
                  <a:gd name="connsiteX62" fmla="*/ 49470 w 218884"/>
                  <a:gd name="connsiteY62" fmla="*/ 63578 h 256673"/>
                  <a:gd name="connsiteX63" fmla="*/ 50619 w 218884"/>
                  <a:gd name="connsiteY63" fmla="*/ 62725 h 256673"/>
                  <a:gd name="connsiteX64" fmla="*/ 57658 w 218884"/>
                  <a:gd name="connsiteY64" fmla="*/ 58226 h 256673"/>
                  <a:gd name="connsiteX65" fmla="*/ 58088 w 218884"/>
                  <a:gd name="connsiteY65" fmla="*/ 58226 h 256673"/>
                  <a:gd name="connsiteX66" fmla="*/ 83512 w 218884"/>
                  <a:gd name="connsiteY66" fmla="*/ 47709 h 256673"/>
                  <a:gd name="connsiteX67" fmla="*/ 92072 w 218884"/>
                  <a:gd name="connsiteY67" fmla="*/ 45829 h 256673"/>
                  <a:gd name="connsiteX68" fmla="*/ 93528 w 218884"/>
                  <a:gd name="connsiteY68" fmla="*/ 45829 h 256673"/>
                  <a:gd name="connsiteX69" fmla="*/ 98867 w 218884"/>
                  <a:gd name="connsiteY69" fmla="*/ 44976 h 256673"/>
                  <a:gd name="connsiteX70" fmla="*/ 105361 w 218884"/>
                  <a:gd name="connsiteY70" fmla="*/ 44488 h 256673"/>
                  <a:gd name="connsiteX71" fmla="*/ 105361 w 218884"/>
                  <a:gd name="connsiteY71" fmla="*/ 25160 h 256673"/>
                  <a:gd name="connsiteX72" fmla="*/ 98867 w 218884"/>
                  <a:gd name="connsiteY72" fmla="*/ 31667 h 256673"/>
                  <a:gd name="connsiteX73" fmla="*/ 92194 w 218884"/>
                  <a:gd name="connsiteY73" fmla="*/ 38353 h 256673"/>
                  <a:gd name="connsiteX74" fmla="*/ 86123 w 218884"/>
                  <a:gd name="connsiteY74" fmla="*/ 32277 h 256673"/>
                  <a:gd name="connsiteX75" fmla="*/ 98867 w 218884"/>
                  <a:gd name="connsiteY75" fmla="*/ 19449 h 256673"/>
                  <a:gd name="connsiteX76" fmla="*/ 99233 w 218884"/>
                  <a:gd name="connsiteY76" fmla="*/ 19084 h 256673"/>
                  <a:gd name="connsiteX77" fmla="*/ 109667 w 218884"/>
                  <a:gd name="connsiteY77" fmla="*/ 8631 h 256673"/>
                  <a:gd name="connsiteX78" fmla="*/ 109667 w 218884"/>
                  <a:gd name="connsiteY78" fmla="*/ 8573 h 256673"/>
                  <a:gd name="connsiteX79" fmla="*/ 109667 w 218884"/>
                  <a:gd name="connsiteY79" fmla="*/ 58 h 256673"/>
                  <a:gd name="connsiteX80" fmla="*/ 105419 w 218884"/>
                  <a:gd name="connsiteY80" fmla="*/ 4376 h 256673"/>
                  <a:gd name="connsiteX81" fmla="*/ 94985 w 218884"/>
                  <a:gd name="connsiteY81" fmla="*/ 14772 h 256673"/>
                  <a:gd name="connsiteX82" fmla="*/ 94619 w 218884"/>
                  <a:gd name="connsiteY82" fmla="*/ 15137 h 256673"/>
                  <a:gd name="connsiteX83" fmla="*/ 81811 w 218884"/>
                  <a:gd name="connsiteY83" fmla="*/ 27900 h 256673"/>
                  <a:gd name="connsiteX84" fmla="*/ 77505 w 218884"/>
                  <a:gd name="connsiteY84" fmla="*/ 32212 h 256673"/>
                  <a:gd name="connsiteX85" fmla="*/ 81811 w 218884"/>
                  <a:gd name="connsiteY85" fmla="*/ 36467 h 256673"/>
                  <a:gd name="connsiteX86" fmla="*/ 85879 w 218884"/>
                  <a:gd name="connsiteY86" fmla="*/ 40542 h 256673"/>
                  <a:gd name="connsiteX87" fmla="*/ 81997 w 218884"/>
                  <a:gd name="connsiteY87" fmla="*/ 41453 h 256673"/>
                  <a:gd name="connsiteX88" fmla="*/ 54809 w 218884"/>
                  <a:gd name="connsiteY88" fmla="*/ 52695 h 256673"/>
                  <a:gd name="connsiteX89" fmla="*/ 54507 w 218884"/>
                  <a:gd name="connsiteY89" fmla="*/ 53003 h 256673"/>
                  <a:gd name="connsiteX90" fmla="*/ 47102 w 218884"/>
                  <a:gd name="connsiteY90" fmla="*/ 57739 h 256673"/>
                  <a:gd name="connsiteX91" fmla="*/ 45890 w 218884"/>
                  <a:gd name="connsiteY91" fmla="*/ 58592 h 256673"/>
                  <a:gd name="connsiteX92" fmla="*/ 39819 w 218884"/>
                  <a:gd name="connsiteY92" fmla="*/ 63514 h 256673"/>
                  <a:gd name="connsiteX93" fmla="*/ 37997 w 218884"/>
                  <a:gd name="connsiteY93" fmla="*/ 65035 h 256673"/>
                  <a:gd name="connsiteX94" fmla="*/ 32658 w 218884"/>
                  <a:gd name="connsiteY94" fmla="*/ 70021 h 256673"/>
                  <a:gd name="connsiteX95" fmla="*/ 32235 w 218884"/>
                  <a:gd name="connsiteY95" fmla="*/ 70444 h 256673"/>
                  <a:gd name="connsiteX96" fmla="*/ 30232 w 218884"/>
                  <a:gd name="connsiteY96" fmla="*/ 72023 h 256673"/>
                  <a:gd name="connsiteX97" fmla="*/ 25375 w 218884"/>
                  <a:gd name="connsiteY97" fmla="*/ 77432 h 256673"/>
                  <a:gd name="connsiteX98" fmla="*/ 24951 w 218884"/>
                  <a:gd name="connsiteY98" fmla="*/ 77978 h 256673"/>
                  <a:gd name="connsiteX99" fmla="*/ 23675 w 218884"/>
                  <a:gd name="connsiteY99" fmla="*/ 79498 h 256673"/>
                  <a:gd name="connsiteX100" fmla="*/ 18939 w 218884"/>
                  <a:gd name="connsiteY100" fmla="*/ 85941 h 256673"/>
                  <a:gd name="connsiteX101" fmla="*/ 18637 w 218884"/>
                  <a:gd name="connsiteY101" fmla="*/ 86428 h 256673"/>
                  <a:gd name="connsiteX102" fmla="*/ 18092 w 218884"/>
                  <a:gd name="connsiteY102" fmla="*/ 87462 h 256673"/>
                  <a:gd name="connsiteX103" fmla="*/ 13234 w 218884"/>
                  <a:gd name="connsiteY103" fmla="*/ 95669 h 256673"/>
                  <a:gd name="connsiteX104" fmla="*/ 446 w 218884"/>
                  <a:gd name="connsiteY104" fmla="*/ 157739 h 256673"/>
                  <a:gd name="connsiteX105" fmla="*/ 24162 w 218884"/>
                  <a:gd name="connsiteY105" fmla="*/ 216498 h 256673"/>
                  <a:gd name="connsiteX106" fmla="*/ 24464 w 218884"/>
                  <a:gd name="connsiteY106" fmla="*/ 216864 h 256673"/>
                  <a:gd name="connsiteX107" fmla="*/ 29803 w 218884"/>
                  <a:gd name="connsiteY107" fmla="*/ 222940 h 256673"/>
                  <a:gd name="connsiteX108" fmla="*/ 30232 w 218884"/>
                  <a:gd name="connsiteY108" fmla="*/ 223672 h 256673"/>
                  <a:gd name="connsiteX109" fmla="*/ 31445 w 218884"/>
                  <a:gd name="connsiteY109" fmla="*/ 225007 h 256673"/>
                  <a:gd name="connsiteX110" fmla="*/ 35507 w 218884"/>
                  <a:gd name="connsiteY110" fmla="*/ 228773 h 256673"/>
                  <a:gd name="connsiteX111" fmla="*/ 36175 w 218884"/>
                  <a:gd name="connsiteY111" fmla="*/ 229447 h 256673"/>
                  <a:gd name="connsiteX112" fmla="*/ 37150 w 218884"/>
                  <a:gd name="connsiteY112" fmla="*/ 230294 h 256673"/>
                  <a:gd name="connsiteX113" fmla="*/ 39454 w 218884"/>
                  <a:gd name="connsiteY113" fmla="*/ 232360 h 256673"/>
                  <a:gd name="connsiteX114" fmla="*/ 43336 w 218884"/>
                  <a:gd name="connsiteY114" fmla="*/ 235338 h 256673"/>
                  <a:gd name="connsiteX115" fmla="*/ 44369 w 218884"/>
                  <a:gd name="connsiteY115" fmla="*/ 236127 h 256673"/>
                  <a:gd name="connsiteX116" fmla="*/ 45460 w 218884"/>
                  <a:gd name="connsiteY116" fmla="*/ 236980 h 256673"/>
                  <a:gd name="connsiteX117" fmla="*/ 47950 w 218884"/>
                  <a:gd name="connsiteY117" fmla="*/ 238803 h 256673"/>
                  <a:gd name="connsiteX118" fmla="*/ 77563 w 218884"/>
                  <a:gd name="connsiteY118" fmla="*/ 253029 h 256673"/>
                  <a:gd name="connsiteX119" fmla="*/ 79873 w 218884"/>
                  <a:gd name="connsiteY119" fmla="*/ 253632 h 256673"/>
                  <a:gd name="connsiteX120" fmla="*/ 81022 w 218884"/>
                  <a:gd name="connsiteY120" fmla="*/ 253632 h 256673"/>
                  <a:gd name="connsiteX121" fmla="*/ 81753 w 218884"/>
                  <a:gd name="connsiteY121" fmla="*/ 253632 h 256673"/>
                  <a:gd name="connsiteX122" fmla="*/ 87824 w 218884"/>
                  <a:gd name="connsiteY122" fmla="*/ 255153 h 256673"/>
                  <a:gd name="connsiteX123" fmla="*/ 94196 w 218884"/>
                  <a:gd name="connsiteY123" fmla="*/ 256128 h 256673"/>
                  <a:gd name="connsiteX124" fmla="*/ 94921 w 218884"/>
                  <a:gd name="connsiteY124" fmla="*/ 256128 h 256673"/>
                  <a:gd name="connsiteX125" fmla="*/ 96076 w 218884"/>
                  <a:gd name="connsiteY125" fmla="*/ 256128 h 256673"/>
                  <a:gd name="connsiteX126" fmla="*/ 98443 w 218884"/>
                  <a:gd name="connsiteY126" fmla="*/ 256128 h 256673"/>
                  <a:gd name="connsiteX127" fmla="*/ 109429 w 218884"/>
                  <a:gd name="connsiteY127" fmla="*/ 256674 h 256673"/>
                  <a:gd name="connsiteX128" fmla="*/ 131214 w 218884"/>
                  <a:gd name="connsiteY128" fmla="*/ 254486 h 256673"/>
                  <a:gd name="connsiteX129" fmla="*/ 134185 w 218884"/>
                  <a:gd name="connsiteY129" fmla="*/ 253754 h 256673"/>
                  <a:gd name="connsiteX130" fmla="*/ 135520 w 218884"/>
                  <a:gd name="connsiteY130" fmla="*/ 253395 h 256673"/>
                  <a:gd name="connsiteX131" fmla="*/ 136855 w 218884"/>
                  <a:gd name="connsiteY131" fmla="*/ 253395 h 256673"/>
                  <a:gd name="connsiteX132" fmla="*/ 141533 w 218884"/>
                  <a:gd name="connsiteY132" fmla="*/ 252176 h 256673"/>
                  <a:gd name="connsiteX133" fmla="*/ 144382 w 218884"/>
                  <a:gd name="connsiteY133" fmla="*/ 251207 h 256673"/>
                  <a:gd name="connsiteX134" fmla="*/ 145659 w 218884"/>
                  <a:gd name="connsiteY134" fmla="*/ 250719 h 256673"/>
                  <a:gd name="connsiteX135" fmla="*/ 146506 w 218884"/>
                  <a:gd name="connsiteY135" fmla="*/ 250411 h 256673"/>
                  <a:gd name="connsiteX136" fmla="*/ 151729 w 218884"/>
                  <a:gd name="connsiteY136" fmla="*/ 248467 h 256673"/>
                  <a:gd name="connsiteX137" fmla="*/ 153365 w 218884"/>
                  <a:gd name="connsiteY137" fmla="*/ 247741 h 256673"/>
                  <a:gd name="connsiteX138" fmla="*/ 154276 w 218884"/>
                  <a:gd name="connsiteY138" fmla="*/ 247311 h 256673"/>
                  <a:gd name="connsiteX139" fmla="*/ 161618 w 218884"/>
                  <a:gd name="connsiteY139" fmla="*/ 243724 h 256673"/>
                  <a:gd name="connsiteX140" fmla="*/ 161919 w 218884"/>
                  <a:gd name="connsiteY140" fmla="*/ 243724 h 256673"/>
                  <a:gd name="connsiteX141" fmla="*/ 210469 w 218884"/>
                  <a:gd name="connsiteY141" fmla="*/ 189817 h 256673"/>
                  <a:gd name="connsiteX142" fmla="*/ 218361 w 218884"/>
                  <a:gd name="connsiteY142" fmla="*/ 136814 h 256673"/>
                  <a:gd name="connsiteX143" fmla="*/ 218361 w 218884"/>
                  <a:gd name="connsiteY143" fmla="*/ 136454 h 256673"/>
                  <a:gd name="connsiteX144" fmla="*/ 217027 w 218884"/>
                  <a:gd name="connsiteY144" fmla="*/ 127092 h 256673"/>
                  <a:gd name="connsiteX145" fmla="*/ 217027 w 218884"/>
                  <a:gd name="connsiteY145" fmla="*/ 125937 h 256673"/>
                  <a:gd name="connsiteX146" fmla="*/ 217027 w 218884"/>
                  <a:gd name="connsiteY146" fmla="*/ 125327 h 256673"/>
                  <a:gd name="connsiteX147" fmla="*/ 215147 w 218884"/>
                  <a:gd name="connsiteY147" fmla="*/ 117550 h 256673"/>
                  <a:gd name="connsiteX148" fmla="*/ 214537 w 218884"/>
                  <a:gd name="connsiteY148" fmla="*/ 115664 h 256673"/>
                  <a:gd name="connsiteX149" fmla="*/ 214537 w 218884"/>
                  <a:gd name="connsiteY149" fmla="*/ 114996 h 256673"/>
                  <a:gd name="connsiteX150" fmla="*/ 212169 w 218884"/>
                  <a:gd name="connsiteY150" fmla="*/ 108130 h 256673"/>
                  <a:gd name="connsiteX151" fmla="*/ 211322 w 218884"/>
                  <a:gd name="connsiteY151" fmla="*/ 105942 h 256673"/>
                  <a:gd name="connsiteX152" fmla="*/ 211322 w 218884"/>
                  <a:gd name="connsiteY152" fmla="*/ 105512 h 256673"/>
                  <a:gd name="connsiteX153" fmla="*/ 208345 w 218884"/>
                  <a:gd name="connsiteY153" fmla="*/ 98826 h 256673"/>
                  <a:gd name="connsiteX154" fmla="*/ 207376 w 218884"/>
                  <a:gd name="connsiteY154" fmla="*/ 96946 h 256673"/>
                  <a:gd name="connsiteX155" fmla="*/ 203372 w 218884"/>
                  <a:gd name="connsiteY155" fmla="*/ 89836 h 256673"/>
                  <a:gd name="connsiteX156" fmla="*/ 202640 w 218884"/>
                  <a:gd name="connsiteY156" fmla="*/ 88681 h 256673"/>
                  <a:gd name="connsiteX157" fmla="*/ 197603 w 218884"/>
                  <a:gd name="connsiteY157" fmla="*/ 81263 h 256673"/>
                  <a:gd name="connsiteX158" fmla="*/ 197180 w 218884"/>
                  <a:gd name="connsiteY158" fmla="*/ 80775 h 256673"/>
                  <a:gd name="connsiteX159" fmla="*/ 176549 w 218884"/>
                  <a:gd name="connsiteY159" fmla="*/ 60780 h 256673"/>
                  <a:gd name="connsiteX160" fmla="*/ 168778 w 218884"/>
                  <a:gd name="connsiteY160" fmla="*/ 55307 h 256673"/>
                  <a:gd name="connsiteX161" fmla="*/ 167932 w 218884"/>
                  <a:gd name="connsiteY161" fmla="*/ 54704 h 256673"/>
                  <a:gd name="connsiteX162" fmla="*/ 167502 w 218884"/>
                  <a:gd name="connsiteY162" fmla="*/ 54704 h 256673"/>
                  <a:gd name="connsiteX163" fmla="*/ 166231 w 218884"/>
                  <a:gd name="connsiteY163" fmla="*/ 53914 h 256673"/>
                  <a:gd name="connsiteX164" fmla="*/ 162529 w 218884"/>
                  <a:gd name="connsiteY164" fmla="*/ 51726 h 256673"/>
                  <a:gd name="connsiteX165" fmla="*/ 156458 w 218884"/>
                  <a:gd name="connsiteY165" fmla="*/ 48505 h 256673"/>
                  <a:gd name="connsiteX166" fmla="*/ 148149 w 218884"/>
                  <a:gd name="connsiteY166" fmla="*/ 44976 h 256673"/>
                  <a:gd name="connsiteX167" fmla="*/ 141411 w 218884"/>
                  <a:gd name="connsiteY167" fmla="*/ 42544 h 256673"/>
                  <a:gd name="connsiteX168" fmla="*/ 141103 w 218884"/>
                  <a:gd name="connsiteY168" fmla="*/ 42544 h 256673"/>
                  <a:gd name="connsiteX169" fmla="*/ 137407 w 218884"/>
                  <a:gd name="connsiteY169" fmla="*/ 41633 h 256673"/>
                  <a:gd name="connsiteX170" fmla="*/ 135950 w 218884"/>
                  <a:gd name="connsiteY170" fmla="*/ 41267 h 256673"/>
                  <a:gd name="connsiteX171" fmla="*/ 134494 w 218884"/>
                  <a:gd name="connsiteY171" fmla="*/ 40907 h 256673"/>
                  <a:gd name="connsiteX172" fmla="*/ 133582 w 218884"/>
                  <a:gd name="connsiteY172" fmla="*/ 40907 h 256673"/>
                  <a:gd name="connsiteX173" fmla="*/ 137586 w 218884"/>
                  <a:gd name="connsiteY173" fmla="*/ 36467 h 256673"/>
                  <a:gd name="connsiteX174" fmla="*/ 141834 w 218884"/>
                  <a:gd name="connsiteY174" fmla="*/ 32155 h 256673"/>
                  <a:gd name="connsiteX175" fmla="*/ 137586 w 218884"/>
                  <a:gd name="connsiteY175" fmla="*/ 27836 h 256673"/>
                  <a:gd name="connsiteX176" fmla="*/ 124778 w 218884"/>
                  <a:gd name="connsiteY176" fmla="*/ 15073 h 256673"/>
                  <a:gd name="connsiteX177" fmla="*/ 124419 w 218884"/>
                  <a:gd name="connsiteY177" fmla="*/ 14707 h 256673"/>
                  <a:gd name="connsiteX178" fmla="*/ 113979 w 218884"/>
                  <a:gd name="connsiteY178" fmla="*/ 4319 h 256673"/>
                  <a:gd name="connsiteX179" fmla="*/ 109667 w 218884"/>
                  <a:gd name="connsiteY179" fmla="*/ 0 h 256673"/>
                  <a:gd name="connsiteX180" fmla="*/ 109667 w 218884"/>
                  <a:gd name="connsiteY180" fmla="*/ 58 h 25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218884" h="256673">
                    <a:moveTo>
                      <a:pt x="109667" y="8573"/>
                    </a:moveTo>
                    <a:lnTo>
                      <a:pt x="120107" y="19026"/>
                    </a:lnTo>
                    <a:lnTo>
                      <a:pt x="120473" y="19392"/>
                    </a:lnTo>
                    <a:lnTo>
                      <a:pt x="133396" y="32212"/>
                    </a:lnTo>
                    <a:lnTo>
                      <a:pt x="127332" y="38289"/>
                    </a:lnTo>
                    <a:lnTo>
                      <a:pt x="120652" y="31603"/>
                    </a:lnTo>
                    <a:lnTo>
                      <a:pt x="113979" y="25160"/>
                    </a:lnTo>
                    <a:lnTo>
                      <a:pt x="113979" y="44129"/>
                    </a:lnTo>
                    <a:cubicBezTo>
                      <a:pt x="116160" y="44129"/>
                      <a:pt x="118348" y="44129"/>
                      <a:pt x="120473" y="44488"/>
                    </a:cubicBezTo>
                    <a:cubicBezTo>
                      <a:pt x="122173" y="44488"/>
                      <a:pt x="123874" y="44976"/>
                      <a:pt x="125567" y="45219"/>
                    </a:cubicBezTo>
                    <a:lnTo>
                      <a:pt x="130002" y="45887"/>
                    </a:lnTo>
                    <a:cubicBezTo>
                      <a:pt x="131458" y="46195"/>
                      <a:pt x="132915" y="46618"/>
                      <a:pt x="134307" y="46984"/>
                    </a:cubicBezTo>
                    <a:cubicBezTo>
                      <a:pt x="135706" y="47350"/>
                      <a:pt x="137708" y="47773"/>
                      <a:pt x="139345" y="48261"/>
                    </a:cubicBezTo>
                    <a:cubicBezTo>
                      <a:pt x="146243" y="50391"/>
                      <a:pt x="152890" y="53247"/>
                      <a:pt x="159192" y="56770"/>
                    </a:cubicBezTo>
                    <a:cubicBezTo>
                      <a:pt x="160828" y="57681"/>
                      <a:pt x="162285" y="58650"/>
                      <a:pt x="163863" y="59625"/>
                    </a:cubicBezTo>
                    <a:lnTo>
                      <a:pt x="165076" y="60357"/>
                    </a:lnTo>
                    <a:cubicBezTo>
                      <a:pt x="167566" y="61935"/>
                      <a:pt x="169933" y="63636"/>
                      <a:pt x="172237" y="65400"/>
                    </a:cubicBezTo>
                    <a:cubicBezTo>
                      <a:pt x="179771" y="71028"/>
                      <a:pt x="186508" y="77650"/>
                      <a:pt x="192264" y="85094"/>
                    </a:cubicBezTo>
                    <a:lnTo>
                      <a:pt x="192630" y="85517"/>
                    </a:lnTo>
                    <a:cubicBezTo>
                      <a:pt x="194266" y="87763"/>
                      <a:pt x="195845" y="90073"/>
                      <a:pt x="197301" y="92383"/>
                    </a:cubicBezTo>
                    <a:lnTo>
                      <a:pt x="198091" y="93603"/>
                    </a:lnTo>
                    <a:cubicBezTo>
                      <a:pt x="199368" y="95726"/>
                      <a:pt x="200580" y="97915"/>
                      <a:pt x="201735" y="100103"/>
                    </a:cubicBezTo>
                    <a:lnTo>
                      <a:pt x="202762" y="102111"/>
                    </a:lnTo>
                    <a:cubicBezTo>
                      <a:pt x="203795" y="104177"/>
                      <a:pt x="204706" y="106301"/>
                      <a:pt x="205554" y="108188"/>
                    </a:cubicBezTo>
                    <a:cubicBezTo>
                      <a:pt x="205919" y="108977"/>
                      <a:pt x="206285" y="109831"/>
                      <a:pt x="206587" y="110620"/>
                    </a:cubicBezTo>
                    <a:cubicBezTo>
                      <a:pt x="207376" y="112808"/>
                      <a:pt x="208108" y="114932"/>
                      <a:pt x="208775" y="117120"/>
                    </a:cubicBezTo>
                    <a:cubicBezTo>
                      <a:pt x="208775" y="117974"/>
                      <a:pt x="209320" y="118763"/>
                      <a:pt x="209500" y="119552"/>
                    </a:cubicBezTo>
                    <a:cubicBezTo>
                      <a:pt x="210231" y="121984"/>
                      <a:pt x="210777" y="124416"/>
                      <a:pt x="211322" y="126906"/>
                    </a:cubicBezTo>
                    <a:cubicBezTo>
                      <a:pt x="211322" y="127458"/>
                      <a:pt x="211322" y="128003"/>
                      <a:pt x="211322" y="128549"/>
                    </a:cubicBezTo>
                    <a:cubicBezTo>
                      <a:pt x="211900" y="131526"/>
                      <a:pt x="212323" y="134529"/>
                      <a:pt x="212593" y="137545"/>
                    </a:cubicBezTo>
                    <a:cubicBezTo>
                      <a:pt x="214589" y="157797"/>
                      <a:pt x="210565" y="178189"/>
                      <a:pt x="201030" y="196156"/>
                    </a:cubicBezTo>
                    <a:cubicBezTo>
                      <a:pt x="191501" y="214130"/>
                      <a:pt x="176883" y="228882"/>
                      <a:pt x="159006" y="238559"/>
                    </a:cubicBezTo>
                    <a:lnTo>
                      <a:pt x="158646" y="238559"/>
                    </a:lnTo>
                    <a:cubicBezTo>
                      <a:pt x="156401" y="239778"/>
                      <a:pt x="154033" y="240869"/>
                      <a:pt x="151729" y="241966"/>
                    </a:cubicBezTo>
                    <a:lnTo>
                      <a:pt x="149297" y="243057"/>
                    </a:lnTo>
                    <a:cubicBezTo>
                      <a:pt x="147417" y="243846"/>
                      <a:pt x="145537" y="244520"/>
                      <a:pt x="143592" y="245188"/>
                    </a:cubicBezTo>
                    <a:cubicBezTo>
                      <a:pt x="141655" y="245855"/>
                      <a:pt x="141045" y="246156"/>
                      <a:pt x="139710" y="246522"/>
                    </a:cubicBezTo>
                    <a:cubicBezTo>
                      <a:pt x="138376" y="246888"/>
                      <a:pt x="135950" y="247555"/>
                      <a:pt x="134064" y="247985"/>
                    </a:cubicBezTo>
                    <a:cubicBezTo>
                      <a:pt x="132183" y="248409"/>
                      <a:pt x="131336" y="248775"/>
                      <a:pt x="129937" y="249018"/>
                    </a:cubicBezTo>
                    <a:cubicBezTo>
                      <a:pt x="123168" y="250405"/>
                      <a:pt x="116276" y="251098"/>
                      <a:pt x="109365" y="251085"/>
                    </a:cubicBezTo>
                    <a:cubicBezTo>
                      <a:pt x="105900" y="251104"/>
                      <a:pt x="102435" y="250937"/>
                      <a:pt x="98989" y="250597"/>
                    </a:cubicBezTo>
                    <a:lnTo>
                      <a:pt x="95652" y="250109"/>
                    </a:lnTo>
                    <a:cubicBezTo>
                      <a:pt x="93406" y="250109"/>
                      <a:pt x="91160" y="249500"/>
                      <a:pt x="88915" y="249076"/>
                    </a:cubicBezTo>
                    <a:cubicBezTo>
                      <a:pt x="86669" y="248653"/>
                      <a:pt x="84545" y="247985"/>
                      <a:pt x="82363" y="247433"/>
                    </a:cubicBezTo>
                    <a:lnTo>
                      <a:pt x="79084" y="246586"/>
                    </a:lnTo>
                    <a:cubicBezTo>
                      <a:pt x="69157" y="243538"/>
                      <a:pt x="59743" y="239008"/>
                      <a:pt x="51164" y="233150"/>
                    </a:cubicBezTo>
                    <a:cubicBezTo>
                      <a:pt x="49951" y="232360"/>
                      <a:pt x="48861" y="231449"/>
                      <a:pt x="47706" y="230602"/>
                    </a:cubicBezTo>
                    <a:cubicBezTo>
                      <a:pt x="46557" y="229749"/>
                      <a:pt x="44555" y="228350"/>
                      <a:pt x="43098" y="227073"/>
                    </a:cubicBezTo>
                    <a:cubicBezTo>
                      <a:pt x="41642" y="225796"/>
                      <a:pt x="41032" y="225250"/>
                      <a:pt x="39999" y="224275"/>
                    </a:cubicBezTo>
                    <a:cubicBezTo>
                      <a:pt x="38966" y="223306"/>
                      <a:pt x="36964" y="221606"/>
                      <a:pt x="35571" y="220143"/>
                    </a:cubicBezTo>
                    <a:cubicBezTo>
                      <a:pt x="34172" y="218686"/>
                      <a:pt x="34358" y="218808"/>
                      <a:pt x="33749" y="218198"/>
                    </a:cubicBezTo>
                    <a:cubicBezTo>
                      <a:pt x="32010" y="216293"/>
                      <a:pt x="30310" y="214271"/>
                      <a:pt x="28654" y="212122"/>
                    </a:cubicBezTo>
                    <a:cubicBezTo>
                      <a:pt x="16051" y="196310"/>
                      <a:pt x="8357" y="177137"/>
                      <a:pt x="6535" y="156988"/>
                    </a:cubicBezTo>
                    <a:cubicBezTo>
                      <a:pt x="4713" y="136833"/>
                      <a:pt x="8833" y="116594"/>
                      <a:pt x="18394" y="98768"/>
                    </a:cubicBezTo>
                    <a:cubicBezTo>
                      <a:pt x="19850" y="96092"/>
                      <a:pt x="21428" y="93481"/>
                      <a:pt x="23071" y="90984"/>
                    </a:cubicBezTo>
                    <a:lnTo>
                      <a:pt x="24162" y="89406"/>
                    </a:lnTo>
                    <a:cubicBezTo>
                      <a:pt x="25555" y="87282"/>
                      <a:pt x="27075" y="85273"/>
                      <a:pt x="28590" y="83329"/>
                    </a:cubicBezTo>
                    <a:lnTo>
                      <a:pt x="30232" y="81321"/>
                    </a:lnTo>
                    <a:cubicBezTo>
                      <a:pt x="31689" y="79620"/>
                      <a:pt x="33204" y="77862"/>
                      <a:pt x="34782" y="76219"/>
                    </a:cubicBezTo>
                    <a:lnTo>
                      <a:pt x="36662" y="74333"/>
                    </a:lnTo>
                    <a:cubicBezTo>
                      <a:pt x="38299" y="72690"/>
                      <a:pt x="39941" y="71111"/>
                      <a:pt x="41700" y="69591"/>
                    </a:cubicBezTo>
                    <a:cubicBezTo>
                      <a:pt x="42239" y="69097"/>
                      <a:pt x="42803" y="68628"/>
                      <a:pt x="43400" y="68198"/>
                    </a:cubicBezTo>
                    <a:cubicBezTo>
                      <a:pt x="45280" y="66556"/>
                      <a:pt x="47282" y="65035"/>
                      <a:pt x="49470" y="63578"/>
                    </a:cubicBezTo>
                    <a:lnTo>
                      <a:pt x="50619" y="62725"/>
                    </a:lnTo>
                    <a:cubicBezTo>
                      <a:pt x="52929" y="61146"/>
                      <a:pt x="55232" y="59625"/>
                      <a:pt x="57658" y="58226"/>
                    </a:cubicBezTo>
                    <a:lnTo>
                      <a:pt x="58088" y="58226"/>
                    </a:lnTo>
                    <a:cubicBezTo>
                      <a:pt x="66045" y="53587"/>
                      <a:pt x="74598" y="50045"/>
                      <a:pt x="83512" y="47709"/>
                    </a:cubicBezTo>
                    <a:cubicBezTo>
                      <a:pt x="86367" y="46984"/>
                      <a:pt x="89216" y="46317"/>
                      <a:pt x="92072" y="45829"/>
                    </a:cubicBezTo>
                    <a:lnTo>
                      <a:pt x="93528" y="45829"/>
                    </a:lnTo>
                    <a:cubicBezTo>
                      <a:pt x="95286" y="45829"/>
                      <a:pt x="97045" y="45162"/>
                      <a:pt x="98867" y="44976"/>
                    </a:cubicBezTo>
                    <a:cubicBezTo>
                      <a:pt x="101049" y="44976"/>
                      <a:pt x="103173" y="44552"/>
                      <a:pt x="105361" y="44488"/>
                    </a:cubicBezTo>
                    <a:lnTo>
                      <a:pt x="105361" y="25160"/>
                    </a:lnTo>
                    <a:lnTo>
                      <a:pt x="98867" y="31667"/>
                    </a:lnTo>
                    <a:lnTo>
                      <a:pt x="92194" y="38353"/>
                    </a:lnTo>
                    <a:lnTo>
                      <a:pt x="86123" y="32277"/>
                    </a:lnTo>
                    <a:lnTo>
                      <a:pt x="98867" y="19449"/>
                    </a:lnTo>
                    <a:lnTo>
                      <a:pt x="99233" y="19084"/>
                    </a:lnTo>
                    <a:lnTo>
                      <a:pt x="109667" y="8631"/>
                    </a:lnTo>
                    <a:lnTo>
                      <a:pt x="109667" y="8573"/>
                    </a:lnTo>
                    <a:close/>
                    <a:moveTo>
                      <a:pt x="109667" y="58"/>
                    </a:moveTo>
                    <a:lnTo>
                      <a:pt x="105419" y="4376"/>
                    </a:lnTo>
                    <a:lnTo>
                      <a:pt x="94985" y="14772"/>
                    </a:lnTo>
                    <a:lnTo>
                      <a:pt x="94619" y="15137"/>
                    </a:lnTo>
                    <a:lnTo>
                      <a:pt x="81811" y="27900"/>
                    </a:lnTo>
                    <a:lnTo>
                      <a:pt x="77505" y="32212"/>
                    </a:lnTo>
                    <a:lnTo>
                      <a:pt x="81811" y="36467"/>
                    </a:lnTo>
                    <a:lnTo>
                      <a:pt x="85879" y="40542"/>
                    </a:lnTo>
                    <a:cubicBezTo>
                      <a:pt x="84602" y="40542"/>
                      <a:pt x="83268" y="41087"/>
                      <a:pt x="81997" y="41453"/>
                    </a:cubicBezTo>
                    <a:cubicBezTo>
                      <a:pt x="72481" y="43994"/>
                      <a:pt x="63337" y="47773"/>
                      <a:pt x="54809" y="52695"/>
                    </a:cubicBezTo>
                    <a:lnTo>
                      <a:pt x="54507" y="53003"/>
                    </a:lnTo>
                    <a:cubicBezTo>
                      <a:pt x="52018" y="54460"/>
                      <a:pt x="49528" y="56103"/>
                      <a:pt x="47102" y="57739"/>
                    </a:cubicBezTo>
                    <a:lnTo>
                      <a:pt x="45890" y="58592"/>
                    </a:lnTo>
                    <a:cubicBezTo>
                      <a:pt x="43766" y="60171"/>
                      <a:pt x="41700" y="61813"/>
                      <a:pt x="39819" y="63514"/>
                    </a:cubicBezTo>
                    <a:lnTo>
                      <a:pt x="37997" y="65035"/>
                    </a:lnTo>
                    <a:cubicBezTo>
                      <a:pt x="36239" y="66556"/>
                      <a:pt x="34538" y="68198"/>
                      <a:pt x="32658" y="70021"/>
                    </a:cubicBezTo>
                    <a:lnTo>
                      <a:pt x="32235" y="70444"/>
                    </a:lnTo>
                    <a:lnTo>
                      <a:pt x="30232" y="72023"/>
                    </a:lnTo>
                    <a:cubicBezTo>
                      <a:pt x="28654" y="73665"/>
                      <a:pt x="27075" y="75430"/>
                      <a:pt x="25375" y="77432"/>
                    </a:cubicBezTo>
                    <a:lnTo>
                      <a:pt x="24951" y="77978"/>
                    </a:lnTo>
                    <a:lnTo>
                      <a:pt x="23675" y="79498"/>
                    </a:lnTo>
                    <a:cubicBezTo>
                      <a:pt x="22160" y="81442"/>
                      <a:pt x="20639" y="83509"/>
                      <a:pt x="18939" y="85941"/>
                    </a:cubicBezTo>
                    <a:lnTo>
                      <a:pt x="18637" y="86428"/>
                    </a:lnTo>
                    <a:lnTo>
                      <a:pt x="18092" y="87462"/>
                    </a:lnTo>
                    <a:cubicBezTo>
                      <a:pt x="16391" y="90073"/>
                      <a:pt x="14755" y="92813"/>
                      <a:pt x="13234" y="95669"/>
                    </a:cubicBezTo>
                    <a:cubicBezTo>
                      <a:pt x="2948" y="114643"/>
                      <a:pt x="-1499" y="136236"/>
                      <a:pt x="446" y="157739"/>
                    </a:cubicBezTo>
                    <a:cubicBezTo>
                      <a:pt x="2390" y="179242"/>
                      <a:pt x="10642" y="199686"/>
                      <a:pt x="24162" y="216498"/>
                    </a:cubicBezTo>
                    <a:lnTo>
                      <a:pt x="24464" y="216864"/>
                    </a:lnTo>
                    <a:cubicBezTo>
                      <a:pt x="26222" y="219052"/>
                      <a:pt x="28166" y="221176"/>
                      <a:pt x="29803" y="222940"/>
                    </a:cubicBezTo>
                    <a:lnTo>
                      <a:pt x="30232" y="223672"/>
                    </a:lnTo>
                    <a:lnTo>
                      <a:pt x="31445" y="225007"/>
                    </a:lnTo>
                    <a:cubicBezTo>
                      <a:pt x="32780" y="226348"/>
                      <a:pt x="34115" y="227561"/>
                      <a:pt x="35507" y="228773"/>
                    </a:cubicBezTo>
                    <a:lnTo>
                      <a:pt x="36175" y="229447"/>
                    </a:lnTo>
                    <a:lnTo>
                      <a:pt x="37150" y="230294"/>
                    </a:lnTo>
                    <a:lnTo>
                      <a:pt x="39454" y="232360"/>
                    </a:lnTo>
                    <a:lnTo>
                      <a:pt x="43336" y="235338"/>
                    </a:lnTo>
                    <a:lnTo>
                      <a:pt x="44369" y="236127"/>
                    </a:lnTo>
                    <a:lnTo>
                      <a:pt x="45460" y="236980"/>
                    </a:lnTo>
                    <a:lnTo>
                      <a:pt x="47950" y="238803"/>
                    </a:lnTo>
                    <a:cubicBezTo>
                      <a:pt x="57061" y="244989"/>
                      <a:pt x="67046" y="249782"/>
                      <a:pt x="77563" y="253029"/>
                    </a:cubicBezTo>
                    <a:lnTo>
                      <a:pt x="79873" y="253632"/>
                    </a:lnTo>
                    <a:lnTo>
                      <a:pt x="81022" y="253632"/>
                    </a:lnTo>
                    <a:lnTo>
                      <a:pt x="81753" y="253632"/>
                    </a:lnTo>
                    <a:cubicBezTo>
                      <a:pt x="83755" y="254184"/>
                      <a:pt x="85822" y="254729"/>
                      <a:pt x="87824" y="255153"/>
                    </a:cubicBezTo>
                    <a:cubicBezTo>
                      <a:pt x="89826" y="255583"/>
                      <a:pt x="92129" y="255885"/>
                      <a:pt x="94196" y="256128"/>
                    </a:cubicBezTo>
                    <a:lnTo>
                      <a:pt x="94921" y="256128"/>
                    </a:lnTo>
                    <a:lnTo>
                      <a:pt x="96076" y="256128"/>
                    </a:lnTo>
                    <a:lnTo>
                      <a:pt x="98443" y="256128"/>
                    </a:lnTo>
                    <a:cubicBezTo>
                      <a:pt x="102082" y="256494"/>
                      <a:pt x="105785" y="256674"/>
                      <a:pt x="109429" y="256674"/>
                    </a:cubicBezTo>
                    <a:cubicBezTo>
                      <a:pt x="116744" y="256674"/>
                      <a:pt x="124040" y="255942"/>
                      <a:pt x="131214" y="254486"/>
                    </a:cubicBezTo>
                    <a:lnTo>
                      <a:pt x="134185" y="253754"/>
                    </a:lnTo>
                    <a:lnTo>
                      <a:pt x="135520" y="253395"/>
                    </a:lnTo>
                    <a:lnTo>
                      <a:pt x="136855" y="253395"/>
                    </a:lnTo>
                    <a:cubicBezTo>
                      <a:pt x="138433" y="253029"/>
                      <a:pt x="140012" y="252663"/>
                      <a:pt x="141533" y="252176"/>
                    </a:cubicBezTo>
                    <a:lnTo>
                      <a:pt x="144382" y="251207"/>
                    </a:lnTo>
                    <a:lnTo>
                      <a:pt x="145659" y="250719"/>
                    </a:lnTo>
                    <a:lnTo>
                      <a:pt x="146506" y="250411"/>
                    </a:lnTo>
                    <a:cubicBezTo>
                      <a:pt x="148264" y="249808"/>
                      <a:pt x="149964" y="249198"/>
                      <a:pt x="151729" y="248467"/>
                    </a:cubicBezTo>
                    <a:lnTo>
                      <a:pt x="153365" y="247741"/>
                    </a:lnTo>
                    <a:lnTo>
                      <a:pt x="154276" y="247311"/>
                    </a:lnTo>
                    <a:cubicBezTo>
                      <a:pt x="156458" y="246343"/>
                      <a:pt x="159070" y="245123"/>
                      <a:pt x="161618" y="243724"/>
                    </a:cubicBezTo>
                    <a:lnTo>
                      <a:pt x="161919" y="243724"/>
                    </a:lnTo>
                    <a:cubicBezTo>
                      <a:pt x="183807" y="231879"/>
                      <a:pt x="200953" y="212840"/>
                      <a:pt x="210469" y="189817"/>
                    </a:cubicBezTo>
                    <a:cubicBezTo>
                      <a:pt x="217412" y="173069"/>
                      <a:pt x="220126" y="154864"/>
                      <a:pt x="218361" y="136814"/>
                    </a:cubicBezTo>
                    <a:lnTo>
                      <a:pt x="218361" y="136454"/>
                    </a:lnTo>
                    <a:cubicBezTo>
                      <a:pt x="218060" y="133348"/>
                      <a:pt x="217572" y="130371"/>
                      <a:pt x="217027" y="127092"/>
                    </a:cubicBezTo>
                    <a:cubicBezTo>
                      <a:pt x="216988" y="126707"/>
                      <a:pt x="216988" y="126322"/>
                      <a:pt x="217027" y="125937"/>
                    </a:cubicBezTo>
                    <a:lnTo>
                      <a:pt x="217027" y="125327"/>
                    </a:lnTo>
                    <a:cubicBezTo>
                      <a:pt x="216417" y="122472"/>
                      <a:pt x="215814" y="119918"/>
                      <a:pt x="215147" y="117550"/>
                    </a:cubicBezTo>
                    <a:cubicBezTo>
                      <a:pt x="214980" y="116908"/>
                      <a:pt x="214775" y="116280"/>
                      <a:pt x="214537" y="115664"/>
                    </a:cubicBezTo>
                    <a:lnTo>
                      <a:pt x="214537" y="114996"/>
                    </a:lnTo>
                    <a:cubicBezTo>
                      <a:pt x="213748" y="112442"/>
                      <a:pt x="212959" y="110196"/>
                      <a:pt x="212169" y="108130"/>
                    </a:cubicBezTo>
                    <a:cubicBezTo>
                      <a:pt x="212169" y="107399"/>
                      <a:pt x="211624" y="106667"/>
                      <a:pt x="211322" y="105942"/>
                    </a:cubicBezTo>
                    <a:lnTo>
                      <a:pt x="211322" y="105512"/>
                    </a:lnTo>
                    <a:cubicBezTo>
                      <a:pt x="210353" y="103080"/>
                      <a:pt x="209378" y="100892"/>
                      <a:pt x="208345" y="98826"/>
                    </a:cubicBezTo>
                    <a:cubicBezTo>
                      <a:pt x="207986" y="98223"/>
                      <a:pt x="207677" y="97549"/>
                      <a:pt x="207376" y="96946"/>
                    </a:cubicBezTo>
                    <a:cubicBezTo>
                      <a:pt x="205984" y="94328"/>
                      <a:pt x="204706" y="92024"/>
                      <a:pt x="203372" y="89836"/>
                    </a:cubicBezTo>
                    <a:lnTo>
                      <a:pt x="202640" y="88681"/>
                    </a:lnTo>
                    <a:cubicBezTo>
                      <a:pt x="201004" y="86063"/>
                      <a:pt x="199304" y="83573"/>
                      <a:pt x="197603" y="81263"/>
                    </a:cubicBezTo>
                    <a:lnTo>
                      <a:pt x="197180" y="80775"/>
                    </a:lnTo>
                    <a:cubicBezTo>
                      <a:pt x="191218" y="73223"/>
                      <a:pt x="184282" y="66498"/>
                      <a:pt x="176549" y="60780"/>
                    </a:cubicBezTo>
                    <a:cubicBezTo>
                      <a:pt x="173816" y="58714"/>
                      <a:pt x="171268" y="56892"/>
                      <a:pt x="168778" y="55307"/>
                    </a:cubicBezTo>
                    <a:lnTo>
                      <a:pt x="167932" y="54704"/>
                    </a:lnTo>
                    <a:lnTo>
                      <a:pt x="167502" y="54704"/>
                    </a:lnTo>
                    <a:lnTo>
                      <a:pt x="166231" y="53914"/>
                    </a:lnTo>
                    <a:cubicBezTo>
                      <a:pt x="165018" y="53119"/>
                      <a:pt x="163806" y="52394"/>
                      <a:pt x="162529" y="51726"/>
                    </a:cubicBezTo>
                    <a:lnTo>
                      <a:pt x="156458" y="48505"/>
                    </a:lnTo>
                    <a:cubicBezTo>
                      <a:pt x="153731" y="47228"/>
                      <a:pt x="150940" y="46009"/>
                      <a:pt x="148149" y="44976"/>
                    </a:cubicBezTo>
                    <a:lnTo>
                      <a:pt x="141411" y="42544"/>
                    </a:lnTo>
                    <a:lnTo>
                      <a:pt x="141103" y="42544"/>
                    </a:lnTo>
                    <a:lnTo>
                      <a:pt x="137407" y="41633"/>
                    </a:lnTo>
                    <a:lnTo>
                      <a:pt x="135950" y="41267"/>
                    </a:lnTo>
                    <a:lnTo>
                      <a:pt x="134494" y="40907"/>
                    </a:lnTo>
                    <a:lnTo>
                      <a:pt x="133582" y="40907"/>
                    </a:lnTo>
                    <a:lnTo>
                      <a:pt x="137586" y="36467"/>
                    </a:lnTo>
                    <a:lnTo>
                      <a:pt x="141834" y="32155"/>
                    </a:lnTo>
                    <a:lnTo>
                      <a:pt x="137586" y="27836"/>
                    </a:lnTo>
                    <a:lnTo>
                      <a:pt x="124778" y="15073"/>
                    </a:lnTo>
                    <a:lnTo>
                      <a:pt x="124419" y="14707"/>
                    </a:lnTo>
                    <a:lnTo>
                      <a:pt x="113979" y="4319"/>
                    </a:lnTo>
                    <a:lnTo>
                      <a:pt x="109667" y="0"/>
                    </a:lnTo>
                    <a:lnTo>
                      <a:pt x="109667" y="58"/>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18" name="Freeform: Shape 735">
                <a:extLst>
                  <a:ext uri="{FF2B5EF4-FFF2-40B4-BE49-F238E27FC236}">
                    <a16:creationId xmlns:a16="http://schemas.microsoft.com/office/drawing/2014/main" id="{298D4163-AD58-A672-982A-F8984559710A}"/>
                  </a:ext>
                </a:extLst>
              </p:cNvPr>
              <p:cNvSpPr/>
              <p:nvPr/>
            </p:nvSpPr>
            <p:spPr>
              <a:xfrm>
                <a:off x="5835720" y="3794335"/>
                <a:ext cx="207552" cy="207302"/>
              </a:xfrm>
              <a:custGeom>
                <a:avLst/>
                <a:gdLst>
                  <a:gd name="connsiteX0" fmla="*/ 114579 w 207552"/>
                  <a:gd name="connsiteY0" fmla="*/ 0 h 207302"/>
                  <a:gd name="connsiteX1" fmla="*/ 114579 w 207552"/>
                  <a:gd name="connsiteY1" fmla="*/ 8688 h 207302"/>
                  <a:gd name="connsiteX2" fmla="*/ 176508 w 207552"/>
                  <a:gd name="connsiteY2" fmla="*/ 41960 h 207302"/>
                  <a:gd name="connsiteX3" fmla="*/ 198717 w 207552"/>
                  <a:gd name="connsiteY3" fmla="*/ 108733 h 207302"/>
                  <a:gd name="connsiteX4" fmla="*/ 169077 w 207552"/>
                  <a:gd name="connsiteY4" fmla="*/ 172549 h 207302"/>
                  <a:gd name="connsiteX5" fmla="*/ 103773 w 207552"/>
                  <a:gd name="connsiteY5" fmla="*/ 198557 h 207302"/>
                  <a:gd name="connsiteX6" fmla="*/ 38469 w 207552"/>
                  <a:gd name="connsiteY6" fmla="*/ 172549 h 207302"/>
                  <a:gd name="connsiteX7" fmla="*/ 8830 w 207552"/>
                  <a:gd name="connsiteY7" fmla="*/ 108733 h 207302"/>
                  <a:gd name="connsiteX8" fmla="*/ 31045 w 207552"/>
                  <a:gd name="connsiteY8" fmla="*/ 41960 h 207302"/>
                  <a:gd name="connsiteX9" fmla="*/ 92974 w 207552"/>
                  <a:gd name="connsiteY9" fmla="*/ 8688 h 207302"/>
                  <a:gd name="connsiteX10" fmla="*/ 92974 w 207552"/>
                  <a:gd name="connsiteY10" fmla="*/ 0 h 207302"/>
                  <a:gd name="connsiteX11" fmla="*/ 24884 w 207552"/>
                  <a:gd name="connsiteY11" fmla="*/ 35838 h 207302"/>
                  <a:gd name="connsiteX12" fmla="*/ 141 w 207552"/>
                  <a:gd name="connsiteY12" fmla="*/ 108785 h 207302"/>
                  <a:gd name="connsiteX13" fmla="*/ 32334 w 207552"/>
                  <a:gd name="connsiteY13" fmla="*/ 178748 h 207302"/>
                  <a:gd name="connsiteX14" fmla="*/ 103773 w 207552"/>
                  <a:gd name="connsiteY14" fmla="*/ 207303 h 207302"/>
                  <a:gd name="connsiteX15" fmla="*/ 175218 w 207552"/>
                  <a:gd name="connsiteY15" fmla="*/ 178748 h 207302"/>
                  <a:gd name="connsiteX16" fmla="*/ 207411 w 207552"/>
                  <a:gd name="connsiteY16" fmla="*/ 108785 h 207302"/>
                  <a:gd name="connsiteX17" fmla="*/ 182662 w 207552"/>
                  <a:gd name="connsiteY17" fmla="*/ 35838 h 207302"/>
                  <a:gd name="connsiteX18" fmla="*/ 114579 w 207552"/>
                  <a:gd name="connsiteY18" fmla="*/ 0 h 20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7552" h="207302">
                    <a:moveTo>
                      <a:pt x="114579" y="0"/>
                    </a:moveTo>
                    <a:lnTo>
                      <a:pt x="114579" y="8688"/>
                    </a:lnTo>
                    <a:cubicBezTo>
                      <a:pt x="138707" y="11454"/>
                      <a:pt x="160864" y="23357"/>
                      <a:pt x="176508" y="41960"/>
                    </a:cubicBezTo>
                    <a:cubicBezTo>
                      <a:pt x="192152" y="60556"/>
                      <a:pt x="200103" y="84452"/>
                      <a:pt x="198717" y="108733"/>
                    </a:cubicBezTo>
                    <a:cubicBezTo>
                      <a:pt x="197337" y="133015"/>
                      <a:pt x="186730" y="155846"/>
                      <a:pt x="169077" y="172549"/>
                    </a:cubicBezTo>
                    <a:cubicBezTo>
                      <a:pt x="151425" y="189252"/>
                      <a:pt x="128061" y="198557"/>
                      <a:pt x="103773" y="198557"/>
                    </a:cubicBezTo>
                    <a:cubicBezTo>
                      <a:pt x="79492" y="198557"/>
                      <a:pt x="56128" y="189252"/>
                      <a:pt x="38469" y="172549"/>
                    </a:cubicBezTo>
                    <a:cubicBezTo>
                      <a:pt x="20816" y="155846"/>
                      <a:pt x="10216" y="133015"/>
                      <a:pt x="8830" y="108733"/>
                    </a:cubicBezTo>
                    <a:cubicBezTo>
                      <a:pt x="7450" y="84452"/>
                      <a:pt x="15394" y="60556"/>
                      <a:pt x="31045" y="41960"/>
                    </a:cubicBezTo>
                    <a:cubicBezTo>
                      <a:pt x="46689" y="23357"/>
                      <a:pt x="68846" y="11454"/>
                      <a:pt x="92974" y="8688"/>
                    </a:cubicBezTo>
                    <a:lnTo>
                      <a:pt x="92974" y="0"/>
                    </a:lnTo>
                    <a:cubicBezTo>
                      <a:pt x="66530" y="2772"/>
                      <a:pt x="42159" y="15599"/>
                      <a:pt x="24884" y="35838"/>
                    </a:cubicBezTo>
                    <a:cubicBezTo>
                      <a:pt x="7610" y="56083"/>
                      <a:pt x="-1245" y="82193"/>
                      <a:pt x="141" y="108785"/>
                    </a:cubicBezTo>
                    <a:cubicBezTo>
                      <a:pt x="1527" y="135376"/>
                      <a:pt x="13052" y="160421"/>
                      <a:pt x="32334" y="178748"/>
                    </a:cubicBezTo>
                    <a:cubicBezTo>
                      <a:pt x="51617" y="197081"/>
                      <a:pt x="77188" y="207303"/>
                      <a:pt x="103773" y="207303"/>
                    </a:cubicBezTo>
                    <a:cubicBezTo>
                      <a:pt x="130365" y="207303"/>
                      <a:pt x="155936" y="197081"/>
                      <a:pt x="175218" y="178748"/>
                    </a:cubicBezTo>
                    <a:cubicBezTo>
                      <a:pt x="194501" y="160421"/>
                      <a:pt x="206025" y="135376"/>
                      <a:pt x="207411" y="108785"/>
                    </a:cubicBezTo>
                    <a:cubicBezTo>
                      <a:pt x="208798" y="82193"/>
                      <a:pt x="199936" y="56083"/>
                      <a:pt x="182662" y="35838"/>
                    </a:cubicBezTo>
                    <a:cubicBezTo>
                      <a:pt x="165394" y="15599"/>
                      <a:pt x="141023" y="2772"/>
                      <a:pt x="114579" y="0"/>
                    </a:cubicBezTo>
                    <a:close/>
                  </a:path>
                </a:pathLst>
              </a:custGeom>
              <a:solidFill>
                <a:srgbClr val="2D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19" name="Freeform: Shape 736">
                <a:extLst>
                  <a:ext uri="{FF2B5EF4-FFF2-40B4-BE49-F238E27FC236}">
                    <a16:creationId xmlns:a16="http://schemas.microsoft.com/office/drawing/2014/main" id="{027AEDF7-91F8-92AA-3E0D-27832A6E201E}"/>
                  </a:ext>
                </a:extLst>
              </p:cNvPr>
              <p:cNvSpPr/>
              <p:nvPr/>
            </p:nvSpPr>
            <p:spPr>
              <a:xfrm>
                <a:off x="5915949" y="3758414"/>
                <a:ext cx="47151" cy="217165"/>
              </a:xfrm>
              <a:custGeom>
                <a:avLst/>
                <a:gdLst>
                  <a:gd name="connsiteX0" fmla="*/ 19238 w 47151"/>
                  <a:gd name="connsiteY0" fmla="*/ 217165 h 217165"/>
                  <a:gd name="connsiteX1" fmla="*/ 27856 w 47151"/>
                  <a:gd name="connsiteY1" fmla="*/ 217165 h 217165"/>
                  <a:gd name="connsiteX2" fmla="*/ 27856 w 47151"/>
                  <a:gd name="connsiteY2" fmla="*/ 16594 h 217165"/>
                  <a:gd name="connsiteX3" fmla="*/ 34350 w 47151"/>
                  <a:gd name="connsiteY3" fmla="*/ 23094 h 217165"/>
                  <a:gd name="connsiteX4" fmla="*/ 41023 w 47151"/>
                  <a:gd name="connsiteY4" fmla="*/ 29781 h 217165"/>
                  <a:gd name="connsiteX5" fmla="*/ 47151 w 47151"/>
                  <a:gd name="connsiteY5" fmla="*/ 23646 h 217165"/>
                  <a:gd name="connsiteX6" fmla="*/ 34350 w 47151"/>
                  <a:gd name="connsiteY6" fmla="*/ 10819 h 217165"/>
                  <a:gd name="connsiteX7" fmla="*/ 33984 w 47151"/>
                  <a:gd name="connsiteY7" fmla="*/ 10453 h 217165"/>
                  <a:gd name="connsiteX8" fmla="*/ 23543 w 47151"/>
                  <a:gd name="connsiteY8" fmla="*/ 0 h 217165"/>
                  <a:gd name="connsiteX9" fmla="*/ 13110 w 47151"/>
                  <a:gd name="connsiteY9" fmla="*/ 10453 h 217165"/>
                  <a:gd name="connsiteX10" fmla="*/ 12744 w 47151"/>
                  <a:gd name="connsiteY10" fmla="*/ 10819 h 217165"/>
                  <a:gd name="connsiteX11" fmla="*/ 0 w 47151"/>
                  <a:gd name="connsiteY11" fmla="*/ 23646 h 217165"/>
                  <a:gd name="connsiteX12" fmla="*/ 6071 w 47151"/>
                  <a:gd name="connsiteY12" fmla="*/ 29781 h 217165"/>
                  <a:gd name="connsiteX13" fmla="*/ 12744 w 47151"/>
                  <a:gd name="connsiteY13" fmla="*/ 23094 h 217165"/>
                  <a:gd name="connsiteX14" fmla="*/ 19238 w 47151"/>
                  <a:gd name="connsiteY14" fmla="*/ 16594 h 217165"/>
                  <a:gd name="connsiteX15" fmla="*/ 19238 w 47151"/>
                  <a:gd name="connsiteY15" fmla="*/ 217165 h 21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51" h="217165">
                    <a:moveTo>
                      <a:pt x="19238" y="217165"/>
                    </a:moveTo>
                    <a:lnTo>
                      <a:pt x="27856" y="217165"/>
                    </a:lnTo>
                    <a:lnTo>
                      <a:pt x="27856" y="16594"/>
                    </a:lnTo>
                    <a:lnTo>
                      <a:pt x="34350" y="23094"/>
                    </a:lnTo>
                    <a:lnTo>
                      <a:pt x="41023" y="29781"/>
                    </a:lnTo>
                    <a:lnTo>
                      <a:pt x="47151" y="23646"/>
                    </a:lnTo>
                    <a:lnTo>
                      <a:pt x="34350" y="10819"/>
                    </a:lnTo>
                    <a:lnTo>
                      <a:pt x="33984" y="10453"/>
                    </a:lnTo>
                    <a:lnTo>
                      <a:pt x="23543" y="0"/>
                    </a:lnTo>
                    <a:lnTo>
                      <a:pt x="13110" y="10453"/>
                    </a:lnTo>
                    <a:lnTo>
                      <a:pt x="12744" y="10819"/>
                    </a:lnTo>
                    <a:lnTo>
                      <a:pt x="0" y="23646"/>
                    </a:lnTo>
                    <a:lnTo>
                      <a:pt x="6071" y="29781"/>
                    </a:lnTo>
                    <a:lnTo>
                      <a:pt x="12744" y="23094"/>
                    </a:lnTo>
                    <a:lnTo>
                      <a:pt x="19238" y="16594"/>
                    </a:lnTo>
                    <a:lnTo>
                      <a:pt x="19238" y="217165"/>
                    </a:lnTo>
                    <a:close/>
                  </a:path>
                </a:pathLst>
              </a:custGeom>
              <a:solidFill>
                <a:srgbClr val="2D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20" name="Freeform: Shape 737">
                <a:extLst>
                  <a:ext uri="{FF2B5EF4-FFF2-40B4-BE49-F238E27FC236}">
                    <a16:creationId xmlns:a16="http://schemas.microsoft.com/office/drawing/2014/main" id="{DAD97D53-5278-80AE-8777-295034F031A8}"/>
                  </a:ext>
                </a:extLst>
              </p:cNvPr>
              <p:cNvSpPr/>
              <p:nvPr/>
            </p:nvSpPr>
            <p:spPr>
              <a:xfrm>
                <a:off x="5944228" y="3874014"/>
                <a:ext cx="71971" cy="47285"/>
              </a:xfrm>
              <a:custGeom>
                <a:avLst/>
                <a:gdLst>
                  <a:gd name="connsiteX0" fmla="*/ 29678 w 71971"/>
                  <a:gd name="connsiteY0" fmla="*/ 41151 h 47285"/>
                  <a:gd name="connsiteX1" fmla="*/ 16504 w 71971"/>
                  <a:gd name="connsiteY1" fmla="*/ 27958 h 47285"/>
                  <a:gd name="connsiteX2" fmla="*/ 71971 w 71971"/>
                  <a:gd name="connsiteY2" fmla="*/ 27958 h 47285"/>
                  <a:gd name="connsiteX3" fmla="*/ 71971 w 71971"/>
                  <a:gd name="connsiteY3" fmla="*/ 19327 h 47285"/>
                  <a:gd name="connsiteX4" fmla="*/ 16504 w 71971"/>
                  <a:gd name="connsiteY4" fmla="*/ 19327 h 47285"/>
                  <a:gd name="connsiteX5" fmla="*/ 29678 w 71971"/>
                  <a:gd name="connsiteY5" fmla="*/ 6141 h 47285"/>
                  <a:gd name="connsiteX6" fmla="*/ 23543 w 71971"/>
                  <a:gd name="connsiteY6" fmla="*/ 0 h 47285"/>
                  <a:gd name="connsiteX7" fmla="*/ 6070 w 71971"/>
                  <a:gd name="connsiteY7" fmla="*/ 17505 h 47285"/>
                  <a:gd name="connsiteX8" fmla="*/ 0 w 71971"/>
                  <a:gd name="connsiteY8" fmla="*/ 23646 h 47285"/>
                  <a:gd name="connsiteX9" fmla="*/ 6070 w 71971"/>
                  <a:gd name="connsiteY9" fmla="*/ 29781 h 47285"/>
                  <a:gd name="connsiteX10" fmla="*/ 23543 w 71971"/>
                  <a:gd name="connsiteY10" fmla="*/ 47286 h 47285"/>
                  <a:gd name="connsiteX11" fmla="*/ 29678 w 71971"/>
                  <a:gd name="connsiteY11" fmla="*/ 41151 h 4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71" h="47285">
                    <a:moveTo>
                      <a:pt x="29678" y="41151"/>
                    </a:moveTo>
                    <a:lnTo>
                      <a:pt x="16504" y="27958"/>
                    </a:lnTo>
                    <a:lnTo>
                      <a:pt x="71971" y="27958"/>
                    </a:lnTo>
                    <a:lnTo>
                      <a:pt x="71971" y="19327"/>
                    </a:lnTo>
                    <a:lnTo>
                      <a:pt x="16504" y="19327"/>
                    </a:lnTo>
                    <a:lnTo>
                      <a:pt x="29678" y="6141"/>
                    </a:lnTo>
                    <a:lnTo>
                      <a:pt x="23543" y="0"/>
                    </a:lnTo>
                    <a:lnTo>
                      <a:pt x="6070" y="17505"/>
                    </a:lnTo>
                    <a:lnTo>
                      <a:pt x="0" y="23646"/>
                    </a:lnTo>
                    <a:lnTo>
                      <a:pt x="6070" y="29781"/>
                    </a:lnTo>
                    <a:lnTo>
                      <a:pt x="23543" y="47286"/>
                    </a:lnTo>
                    <a:lnTo>
                      <a:pt x="29678" y="41151"/>
                    </a:lnTo>
                    <a:close/>
                  </a:path>
                </a:pathLst>
              </a:custGeom>
              <a:solidFill>
                <a:srgbClr val="2D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621" name="Freeform: Shape 738">
                <a:extLst>
                  <a:ext uri="{FF2B5EF4-FFF2-40B4-BE49-F238E27FC236}">
                    <a16:creationId xmlns:a16="http://schemas.microsoft.com/office/drawing/2014/main" id="{D0C08C65-AED3-7CB7-2C35-543129A04689}"/>
                  </a:ext>
                </a:extLst>
              </p:cNvPr>
              <p:cNvSpPr/>
              <p:nvPr/>
            </p:nvSpPr>
            <p:spPr>
              <a:xfrm>
                <a:off x="5862780" y="3874014"/>
                <a:ext cx="72035" cy="47285"/>
              </a:xfrm>
              <a:custGeom>
                <a:avLst/>
                <a:gdLst>
                  <a:gd name="connsiteX0" fmla="*/ 42357 w 72035"/>
                  <a:gd name="connsiteY0" fmla="*/ 6141 h 47285"/>
                  <a:gd name="connsiteX1" fmla="*/ 55467 w 72035"/>
                  <a:gd name="connsiteY1" fmla="*/ 19327 h 47285"/>
                  <a:gd name="connsiteX2" fmla="*/ 0 w 72035"/>
                  <a:gd name="connsiteY2" fmla="*/ 19327 h 47285"/>
                  <a:gd name="connsiteX3" fmla="*/ 0 w 72035"/>
                  <a:gd name="connsiteY3" fmla="*/ 27958 h 47285"/>
                  <a:gd name="connsiteX4" fmla="*/ 55467 w 72035"/>
                  <a:gd name="connsiteY4" fmla="*/ 27958 h 47285"/>
                  <a:gd name="connsiteX5" fmla="*/ 42357 w 72035"/>
                  <a:gd name="connsiteY5" fmla="*/ 41151 h 47285"/>
                  <a:gd name="connsiteX6" fmla="*/ 48428 w 72035"/>
                  <a:gd name="connsiteY6" fmla="*/ 47286 h 47285"/>
                  <a:gd name="connsiteX7" fmla="*/ 65907 w 72035"/>
                  <a:gd name="connsiteY7" fmla="*/ 29781 h 47285"/>
                  <a:gd name="connsiteX8" fmla="*/ 72035 w 72035"/>
                  <a:gd name="connsiteY8" fmla="*/ 23646 h 47285"/>
                  <a:gd name="connsiteX9" fmla="*/ 65907 w 72035"/>
                  <a:gd name="connsiteY9" fmla="*/ 17505 h 47285"/>
                  <a:gd name="connsiteX10" fmla="*/ 48428 w 72035"/>
                  <a:gd name="connsiteY10" fmla="*/ 0 h 47285"/>
                  <a:gd name="connsiteX11" fmla="*/ 42357 w 72035"/>
                  <a:gd name="connsiteY11" fmla="*/ 6141 h 4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35" h="47285">
                    <a:moveTo>
                      <a:pt x="42357" y="6141"/>
                    </a:moveTo>
                    <a:lnTo>
                      <a:pt x="55467" y="19327"/>
                    </a:lnTo>
                    <a:lnTo>
                      <a:pt x="0" y="19327"/>
                    </a:lnTo>
                    <a:lnTo>
                      <a:pt x="0" y="27958"/>
                    </a:lnTo>
                    <a:lnTo>
                      <a:pt x="55467" y="27958"/>
                    </a:lnTo>
                    <a:lnTo>
                      <a:pt x="42357" y="41151"/>
                    </a:lnTo>
                    <a:lnTo>
                      <a:pt x="48428" y="47286"/>
                    </a:lnTo>
                    <a:lnTo>
                      <a:pt x="65907" y="29781"/>
                    </a:lnTo>
                    <a:lnTo>
                      <a:pt x="72035" y="23646"/>
                    </a:lnTo>
                    <a:lnTo>
                      <a:pt x="65907" y="17505"/>
                    </a:lnTo>
                    <a:lnTo>
                      <a:pt x="48428" y="0"/>
                    </a:lnTo>
                    <a:lnTo>
                      <a:pt x="42357" y="6141"/>
                    </a:lnTo>
                    <a:close/>
                  </a:path>
                </a:pathLst>
              </a:custGeom>
              <a:solidFill>
                <a:srgbClr val="2D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grpSp>
        <p:sp>
          <p:nvSpPr>
            <p:cNvPr id="614" name="TextBox 740">
              <a:extLst>
                <a:ext uri="{FF2B5EF4-FFF2-40B4-BE49-F238E27FC236}">
                  <a16:creationId xmlns:a16="http://schemas.microsoft.com/office/drawing/2014/main" id="{6B829852-D84D-5983-E5DD-38CD64900F6E}"/>
                </a:ext>
              </a:extLst>
            </p:cNvPr>
            <p:cNvSpPr txBox="1"/>
            <p:nvPr/>
          </p:nvSpPr>
          <p:spPr>
            <a:xfrm>
              <a:off x="2467619" y="3577221"/>
              <a:ext cx="663951" cy="390833"/>
            </a:xfrm>
            <a:prstGeom prst="rect">
              <a:avLst/>
            </a:prstGeom>
            <a:solidFill>
              <a:srgbClr val="F1EFED"/>
            </a:solidFill>
          </p:spPr>
          <p:txBody>
            <a:bodyPr wrap="none" lIns="0" tIns="0" rIns="0" bIns="0" rtlCol="0">
              <a:spAutoFit/>
            </a:bodyPr>
            <a:lstStyle/>
            <a:p>
              <a:pPr algn="ctr"/>
              <a:r>
                <a:rPr lang="en-US" sz="1400" b="1" spc="0" dirty="0">
                  <a:solidFill>
                    <a:srgbClr val="000000"/>
                  </a:solidFill>
                  <a:latin typeface="Oracle Sans" panose="020B0503020204020204" pitchFamily="34" charset="0"/>
                  <a:ea typeface="Meiryo UI" panose="020B0604030504040204" pitchFamily="50" charset="-128"/>
                  <a:cs typeface="Oracle Sans"/>
                  <a:sym typeface="Oracle Sans"/>
                  <a:rtl val="0"/>
                </a:rPr>
                <a:t>NAT</a:t>
              </a:r>
            </a:p>
            <a:p>
              <a:pPr algn="ctr"/>
              <a:r>
                <a:rPr lang="en-US" altLang="ja-JP" sz="1400" b="1" spc="0" dirty="0">
                  <a:solidFill>
                    <a:srgbClr val="000000"/>
                  </a:solidFill>
                  <a:latin typeface="Oracle Sans" panose="020B0503020204020204" pitchFamily="34" charset="0"/>
                  <a:ea typeface="Meiryo UI" panose="020B0604030504040204" pitchFamily="50" charset="-128"/>
                  <a:cs typeface="Oracle Sans"/>
                  <a:sym typeface="Oracle Sans"/>
                  <a:rtl val="0"/>
                </a:rPr>
                <a:t>Gateway</a:t>
              </a:r>
            </a:p>
          </p:txBody>
        </p:sp>
      </p:grpSp>
      <p:grpSp>
        <p:nvGrpSpPr>
          <p:cNvPr id="596" name="IGW">
            <a:extLst>
              <a:ext uri="{FF2B5EF4-FFF2-40B4-BE49-F238E27FC236}">
                <a16:creationId xmlns:a16="http://schemas.microsoft.com/office/drawing/2014/main" id="{8F014572-3C6E-FF22-3050-A0FF2821A0DB}"/>
              </a:ext>
            </a:extLst>
          </p:cNvPr>
          <p:cNvGrpSpPr/>
          <p:nvPr/>
        </p:nvGrpSpPr>
        <p:grpSpPr>
          <a:xfrm>
            <a:off x="1724841" y="2134134"/>
            <a:ext cx="731996" cy="898098"/>
            <a:chOff x="2487845" y="2024467"/>
            <a:chExt cx="663953" cy="814613"/>
          </a:xfrm>
        </p:grpSpPr>
        <p:sp>
          <p:nvSpPr>
            <p:cNvPr id="422" name="Rectangle 146">
              <a:extLst>
                <a:ext uri="{FF2B5EF4-FFF2-40B4-BE49-F238E27FC236}">
                  <a16:creationId xmlns:a16="http://schemas.microsoft.com/office/drawing/2014/main" id="{165BF446-B8B7-A79D-27E9-D91BB16A9FE3}"/>
                </a:ext>
              </a:extLst>
            </p:cNvPr>
            <p:cNvSpPr/>
            <p:nvPr/>
          </p:nvSpPr>
          <p:spPr>
            <a:xfrm>
              <a:off x="2487845" y="2448247"/>
              <a:ext cx="663953" cy="390833"/>
            </a:xfrm>
            <a:prstGeom prst="rect">
              <a:avLst/>
            </a:prstGeom>
            <a:solidFill>
              <a:srgbClr val="F1EFED"/>
            </a:solidFill>
          </p:spPr>
          <p:txBody>
            <a:bodyPr wrap="none" lIns="0" tIns="0" rIns="0" bIns="0">
              <a:spAutoFit/>
            </a:bodyPr>
            <a:lstStyle/>
            <a:p>
              <a:pPr algn="ctr"/>
              <a:r>
                <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Internet</a:t>
              </a:r>
            </a:p>
            <a:p>
              <a:pPr algn="ctr"/>
              <a:r>
                <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Gateway</a:t>
              </a:r>
            </a:p>
          </p:txBody>
        </p:sp>
        <p:pic>
          <p:nvPicPr>
            <p:cNvPr id="463" name="Picture 144">
              <a:extLst>
                <a:ext uri="{FF2B5EF4-FFF2-40B4-BE49-F238E27FC236}">
                  <a16:creationId xmlns:a16="http://schemas.microsoft.com/office/drawing/2014/main" id="{3632CA82-89DC-1F17-D5D6-75DE8F69E0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6940" y="2024467"/>
              <a:ext cx="365761" cy="393192"/>
            </a:xfrm>
            <a:prstGeom prst="rect">
              <a:avLst/>
            </a:prstGeom>
          </p:spPr>
        </p:pic>
      </p:grpSp>
      <p:grpSp>
        <p:nvGrpSpPr>
          <p:cNvPr id="589" name="VM LoadClient">
            <a:extLst>
              <a:ext uri="{FF2B5EF4-FFF2-40B4-BE49-F238E27FC236}">
                <a16:creationId xmlns:a16="http://schemas.microsoft.com/office/drawing/2014/main" id="{5A5CAFAD-030C-1588-D17A-0CC641DF9EFB}"/>
              </a:ext>
            </a:extLst>
          </p:cNvPr>
          <p:cNvGrpSpPr/>
          <p:nvPr/>
        </p:nvGrpSpPr>
        <p:grpSpPr>
          <a:xfrm>
            <a:off x="3646169" y="2105178"/>
            <a:ext cx="1524456" cy="936140"/>
            <a:chOff x="1807755" y="1738643"/>
            <a:chExt cx="1382746" cy="849119"/>
          </a:xfrm>
        </p:grpSpPr>
        <p:pic>
          <p:nvPicPr>
            <p:cNvPr id="590" name="Graphic 8">
              <a:extLst>
                <a:ext uri="{FF2B5EF4-FFF2-40B4-BE49-F238E27FC236}">
                  <a16:creationId xmlns:a16="http://schemas.microsoft.com/office/drawing/2014/main" id="{07459172-9C26-687A-F700-4778C1D53F9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0526" y="1738643"/>
              <a:ext cx="457200" cy="457200"/>
            </a:xfrm>
            <a:prstGeom prst="rect">
              <a:avLst/>
            </a:prstGeom>
          </p:spPr>
        </p:pic>
        <p:sp>
          <p:nvSpPr>
            <p:cNvPr id="591" name="Rectangle 56">
              <a:extLst>
                <a:ext uri="{FF2B5EF4-FFF2-40B4-BE49-F238E27FC236}">
                  <a16:creationId xmlns:a16="http://schemas.microsoft.com/office/drawing/2014/main" id="{461F051B-D2FB-FB02-FB20-48E0E1CB8C16}"/>
                </a:ext>
              </a:extLst>
            </p:cNvPr>
            <p:cNvSpPr/>
            <p:nvPr/>
          </p:nvSpPr>
          <p:spPr>
            <a:xfrm>
              <a:off x="1807755" y="2196929"/>
              <a:ext cx="1382746" cy="390833"/>
            </a:xfrm>
            <a:prstGeom prst="rect">
              <a:avLst/>
            </a:prstGeom>
          </p:spPr>
          <p:txBody>
            <a:bodyPr wrap="none" lIns="0" tIns="0" rIns="0" bIns="0">
              <a:spAutoFit/>
            </a:bodyPr>
            <a:lstStyle/>
            <a:p>
              <a:pPr algn="ctr"/>
              <a:r>
                <a:rPr lang="en-US" sz="1400" b="1" dirty="0" err="1">
                  <a:solidFill>
                    <a:schemeClr val="tx2"/>
                  </a:solidFill>
                  <a:latin typeface="Oracle Sans" panose="020B0503020204020204" pitchFamily="34" charset="0"/>
                  <a:ea typeface="Meiryo UI" panose="020B0604030504040204" pitchFamily="50" charset="-128"/>
                  <a:cs typeface="Open Sans" panose="020B0606030504020204" pitchFamily="34" charset="0"/>
                </a:rPr>
                <a:t>LoadClient</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a:p>
              <a:pPr algn="ct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（負荷掛け用</a:t>
              </a:r>
              <a:r>
                <a:rPr lang="en-US" altLang="ja-JP"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VM</a:t>
              </a: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p:txBody>
        </p:sp>
      </p:grpSp>
      <p:grpSp>
        <p:nvGrpSpPr>
          <p:cNvPr id="14" name="Load Balancer">
            <a:extLst>
              <a:ext uri="{FF2B5EF4-FFF2-40B4-BE49-F238E27FC236}">
                <a16:creationId xmlns:a16="http://schemas.microsoft.com/office/drawing/2014/main" id="{9314A69B-6FEB-7F96-2FC3-1D091911690C}"/>
              </a:ext>
            </a:extLst>
          </p:cNvPr>
          <p:cNvGrpSpPr/>
          <p:nvPr/>
        </p:nvGrpSpPr>
        <p:grpSpPr>
          <a:xfrm>
            <a:off x="5399884" y="2099939"/>
            <a:ext cx="1249792" cy="725936"/>
            <a:chOff x="5477158" y="2471141"/>
            <a:chExt cx="1249792" cy="725936"/>
          </a:xfrm>
        </p:grpSpPr>
        <p:grpSp>
          <p:nvGrpSpPr>
            <p:cNvPr id="31" name="LB Primary">
              <a:extLst>
                <a:ext uri="{FF2B5EF4-FFF2-40B4-BE49-F238E27FC236}">
                  <a16:creationId xmlns:a16="http://schemas.microsoft.com/office/drawing/2014/main" id="{51BA8B29-8C9B-D859-AE7A-45E847A1AB07}"/>
                </a:ext>
              </a:extLst>
            </p:cNvPr>
            <p:cNvGrpSpPr/>
            <p:nvPr/>
          </p:nvGrpSpPr>
          <p:grpSpPr>
            <a:xfrm>
              <a:off x="5477158" y="2471864"/>
              <a:ext cx="1120500" cy="725213"/>
              <a:chOff x="6146025" y="2959365"/>
              <a:chExt cx="1016342" cy="657798"/>
            </a:xfrm>
          </p:grpSpPr>
          <p:pic>
            <p:nvPicPr>
              <p:cNvPr id="225" name="Graphic 78">
                <a:extLst>
                  <a:ext uri="{FF2B5EF4-FFF2-40B4-BE49-F238E27FC236}">
                    <a16:creationId xmlns:a16="http://schemas.microsoft.com/office/drawing/2014/main" id="{FB638BAB-1602-61A3-310C-C031C13B19B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02398" y="2959365"/>
                <a:ext cx="457200" cy="457200"/>
              </a:xfrm>
              <a:prstGeom prst="rect">
                <a:avLst/>
              </a:prstGeom>
            </p:spPr>
          </p:pic>
          <p:sp>
            <p:nvSpPr>
              <p:cNvPr id="234" name="Rectangle 53">
                <a:extLst>
                  <a:ext uri="{FF2B5EF4-FFF2-40B4-BE49-F238E27FC236}">
                    <a16:creationId xmlns:a16="http://schemas.microsoft.com/office/drawing/2014/main" id="{BB816793-9695-EB08-EB87-C1407E926EF0}"/>
                  </a:ext>
                </a:extLst>
              </p:cNvPr>
              <p:cNvSpPr/>
              <p:nvPr/>
            </p:nvSpPr>
            <p:spPr>
              <a:xfrm>
                <a:off x="6146025" y="3421746"/>
                <a:ext cx="1016342" cy="195417"/>
              </a:xfrm>
              <a:prstGeom prst="rect">
                <a:avLst/>
              </a:prstGeom>
            </p:spPr>
            <p:txBody>
              <a:bodyPr wrap="none" lIns="0" tIns="0" rIns="0" bIns="0">
                <a:spAutoFit/>
              </a:bodyPr>
              <a:lstStyle/>
              <a:p>
                <a:pPr algn="ctr"/>
                <a:r>
                  <a:rPr lang="ja-JP" altLang="en-US" sz="1400" b="1" dirty="0">
                    <a:solidFill>
                      <a:schemeClr val="tx2"/>
                    </a:solidFill>
                    <a:latin typeface="Oracle Sans" panose="020B0503020204020204" pitchFamily="34" charset="0"/>
                    <a:ea typeface="Meiryo UI" panose="020B0604030504040204" pitchFamily="50" charset="-128"/>
                    <a:cs typeface="Open Sans SemiBold" panose="020B0706030804020204" pitchFamily="34" charset="0"/>
                  </a:rPr>
                  <a:t>ロード・バランサ</a:t>
                </a:r>
                <a:endParaRPr lang="en-US" sz="1400" b="1" dirty="0">
                  <a:solidFill>
                    <a:schemeClr val="tx2"/>
                  </a:solidFill>
                  <a:latin typeface="Oracle Sans" panose="020B0503020204020204" pitchFamily="34" charset="0"/>
                  <a:ea typeface="Meiryo UI" panose="020B0604030504040204" pitchFamily="50" charset="-128"/>
                  <a:cs typeface="Open Sans SemiBold" panose="020B0706030804020204" pitchFamily="34" charset="0"/>
                </a:endParaRPr>
              </a:p>
            </p:txBody>
          </p:sp>
        </p:grpSp>
        <p:grpSp>
          <p:nvGrpSpPr>
            <p:cNvPr id="559" name="Graphic 3">
              <a:extLst>
                <a:ext uri="{FF2B5EF4-FFF2-40B4-BE49-F238E27FC236}">
                  <a16:creationId xmlns:a16="http://schemas.microsoft.com/office/drawing/2014/main" id="{3DB9B7EE-9ADF-E72C-7A54-440739407F79}"/>
                </a:ext>
              </a:extLst>
            </p:cNvPr>
            <p:cNvGrpSpPr/>
            <p:nvPr/>
          </p:nvGrpSpPr>
          <p:grpSpPr>
            <a:xfrm>
              <a:off x="6358259" y="2471141"/>
              <a:ext cx="368691" cy="440493"/>
              <a:chOff x="2921356" y="3892613"/>
              <a:chExt cx="624536" cy="746165"/>
            </a:xfrm>
          </p:grpSpPr>
          <p:grpSp>
            <p:nvGrpSpPr>
              <p:cNvPr id="560" name="Graphic 3">
                <a:extLst>
                  <a:ext uri="{FF2B5EF4-FFF2-40B4-BE49-F238E27FC236}">
                    <a16:creationId xmlns:a16="http://schemas.microsoft.com/office/drawing/2014/main" id="{E466E4DD-A90F-E850-EEB1-FD5F33BC7C54}"/>
                  </a:ext>
                </a:extLst>
              </p:cNvPr>
              <p:cNvGrpSpPr/>
              <p:nvPr/>
            </p:nvGrpSpPr>
            <p:grpSpPr>
              <a:xfrm>
                <a:off x="3081843" y="3892613"/>
                <a:ext cx="297311" cy="385010"/>
                <a:chOff x="3081843" y="3892613"/>
                <a:chExt cx="297311" cy="385010"/>
              </a:xfrm>
            </p:grpSpPr>
            <p:sp>
              <p:nvSpPr>
                <p:cNvPr id="562" name="Freeform: Shape 985">
                  <a:extLst>
                    <a:ext uri="{FF2B5EF4-FFF2-40B4-BE49-F238E27FC236}">
                      <a16:creationId xmlns:a16="http://schemas.microsoft.com/office/drawing/2014/main" id="{AD2C1E22-B246-B1A5-F809-59701E7603A4}"/>
                    </a:ext>
                  </a:extLst>
                </p:cNvPr>
                <p:cNvSpPr/>
                <p:nvPr/>
              </p:nvSpPr>
              <p:spPr>
                <a:xfrm>
                  <a:off x="3086521" y="3892613"/>
                  <a:ext cx="287955" cy="379857"/>
                </a:xfrm>
                <a:custGeom>
                  <a:avLst/>
                  <a:gdLst>
                    <a:gd name="connsiteX0" fmla="*/ 141966 w 287955"/>
                    <a:gd name="connsiteY0" fmla="*/ 379017 h 379857"/>
                    <a:gd name="connsiteX1" fmla="*/ 0 w 287955"/>
                    <a:gd name="connsiteY1" fmla="*/ 244065 h 379857"/>
                    <a:gd name="connsiteX2" fmla="*/ 0 w 287955"/>
                    <a:gd name="connsiteY2" fmla="*/ 44206 h 379857"/>
                    <a:gd name="connsiteX3" fmla="*/ 4678 w 287955"/>
                    <a:gd name="connsiteY3" fmla="*/ 44206 h 379857"/>
                    <a:gd name="connsiteX4" fmla="*/ 139252 w 287955"/>
                    <a:gd name="connsiteY4" fmla="*/ 0 h 379857"/>
                    <a:gd name="connsiteX5" fmla="*/ 148608 w 287955"/>
                    <a:gd name="connsiteY5" fmla="*/ 0 h 379857"/>
                    <a:gd name="connsiteX6" fmla="*/ 283278 w 287955"/>
                    <a:gd name="connsiteY6" fmla="*/ 44109 h 379857"/>
                    <a:gd name="connsiteX7" fmla="*/ 287956 w 287955"/>
                    <a:gd name="connsiteY7" fmla="*/ 44109 h 379857"/>
                    <a:gd name="connsiteX8" fmla="*/ 287956 w 287955"/>
                    <a:gd name="connsiteY8" fmla="*/ 244065 h 379857"/>
                    <a:gd name="connsiteX9" fmla="*/ 145893 w 287955"/>
                    <a:gd name="connsiteY9" fmla="*/ 379017 h 379857"/>
                    <a:gd name="connsiteX10" fmla="*/ 143930 w 287955"/>
                    <a:gd name="connsiteY10" fmla="*/ 379858 h 379857"/>
                    <a:gd name="connsiteX11" fmla="*/ 141966 w 287955"/>
                    <a:gd name="connsiteY11" fmla="*/ 379017 h 3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955" h="379857">
                      <a:moveTo>
                        <a:pt x="141966" y="379017"/>
                      </a:moveTo>
                      <a:cubicBezTo>
                        <a:pt x="136166" y="376303"/>
                        <a:pt x="0" y="312430"/>
                        <a:pt x="0" y="244065"/>
                      </a:cubicBezTo>
                      <a:lnTo>
                        <a:pt x="0" y="44206"/>
                      </a:lnTo>
                      <a:lnTo>
                        <a:pt x="4678" y="44206"/>
                      </a:lnTo>
                      <a:cubicBezTo>
                        <a:pt x="99294" y="44206"/>
                        <a:pt x="139252" y="12641"/>
                        <a:pt x="139252" y="0"/>
                      </a:cubicBezTo>
                      <a:lnTo>
                        <a:pt x="148608" y="0"/>
                      </a:lnTo>
                      <a:cubicBezTo>
                        <a:pt x="148608" y="9362"/>
                        <a:pt x="182303" y="44109"/>
                        <a:pt x="283278" y="44109"/>
                      </a:cubicBezTo>
                      <a:lnTo>
                        <a:pt x="287956" y="44109"/>
                      </a:lnTo>
                      <a:lnTo>
                        <a:pt x="287956" y="244065"/>
                      </a:lnTo>
                      <a:cubicBezTo>
                        <a:pt x="287956" y="312430"/>
                        <a:pt x="151701" y="376303"/>
                        <a:pt x="145893" y="379017"/>
                      </a:cubicBezTo>
                      <a:lnTo>
                        <a:pt x="143930" y="379858"/>
                      </a:lnTo>
                      <a:lnTo>
                        <a:pt x="141966" y="379017"/>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63" name="Freeform: Shape 986">
                  <a:extLst>
                    <a:ext uri="{FF2B5EF4-FFF2-40B4-BE49-F238E27FC236}">
                      <a16:creationId xmlns:a16="http://schemas.microsoft.com/office/drawing/2014/main" id="{C1E70F51-3C09-3660-1C9E-54209D951EE6}"/>
                    </a:ext>
                  </a:extLst>
                </p:cNvPr>
                <p:cNvSpPr/>
                <p:nvPr/>
              </p:nvSpPr>
              <p:spPr>
                <a:xfrm>
                  <a:off x="3081843" y="3892613"/>
                  <a:ext cx="297311" cy="385010"/>
                </a:xfrm>
                <a:custGeom>
                  <a:avLst/>
                  <a:gdLst>
                    <a:gd name="connsiteX0" fmla="*/ 148608 w 297311"/>
                    <a:gd name="connsiteY0" fmla="*/ 0 h 385010"/>
                    <a:gd name="connsiteX1" fmla="*/ 287956 w 297311"/>
                    <a:gd name="connsiteY1" fmla="*/ 48794 h 385010"/>
                    <a:gd name="connsiteX2" fmla="*/ 287956 w 297311"/>
                    <a:gd name="connsiteY2" fmla="*/ 244065 h 385010"/>
                    <a:gd name="connsiteX3" fmla="*/ 148608 w 297311"/>
                    <a:gd name="connsiteY3" fmla="*/ 375180 h 385010"/>
                    <a:gd name="connsiteX4" fmla="*/ 9356 w 297311"/>
                    <a:gd name="connsiteY4" fmla="*/ 244065 h 385010"/>
                    <a:gd name="connsiteX5" fmla="*/ 9356 w 297311"/>
                    <a:gd name="connsiteY5" fmla="*/ 48890 h 385010"/>
                    <a:gd name="connsiteX6" fmla="*/ 148608 w 297311"/>
                    <a:gd name="connsiteY6" fmla="*/ 0 h 385010"/>
                    <a:gd name="connsiteX7" fmla="*/ 157970 w 297311"/>
                    <a:gd name="connsiteY7" fmla="*/ 0 h 385010"/>
                    <a:gd name="connsiteX8" fmla="*/ 139252 w 297311"/>
                    <a:gd name="connsiteY8" fmla="*/ 0 h 385010"/>
                    <a:gd name="connsiteX9" fmla="*/ 9356 w 297311"/>
                    <a:gd name="connsiteY9" fmla="*/ 39521 h 385010"/>
                    <a:gd name="connsiteX10" fmla="*/ 0 w 297311"/>
                    <a:gd name="connsiteY10" fmla="*/ 39521 h 385010"/>
                    <a:gd name="connsiteX11" fmla="*/ 0 w 297311"/>
                    <a:gd name="connsiteY11" fmla="*/ 244065 h 385010"/>
                    <a:gd name="connsiteX12" fmla="*/ 144681 w 297311"/>
                    <a:gd name="connsiteY12" fmla="*/ 383233 h 385010"/>
                    <a:gd name="connsiteX13" fmla="*/ 148608 w 297311"/>
                    <a:gd name="connsiteY13" fmla="*/ 385011 h 385010"/>
                    <a:gd name="connsiteX14" fmla="*/ 152541 w 297311"/>
                    <a:gd name="connsiteY14" fmla="*/ 383233 h 385010"/>
                    <a:gd name="connsiteX15" fmla="*/ 297312 w 297311"/>
                    <a:gd name="connsiteY15" fmla="*/ 244065 h 385010"/>
                    <a:gd name="connsiteX16" fmla="*/ 297312 w 297311"/>
                    <a:gd name="connsiteY16" fmla="*/ 39521 h 385010"/>
                    <a:gd name="connsiteX17" fmla="*/ 287956 w 297311"/>
                    <a:gd name="connsiteY17" fmla="*/ 39521 h 385010"/>
                    <a:gd name="connsiteX18" fmla="*/ 157970 w 297311"/>
                    <a:gd name="connsiteY18"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311" h="385010">
                      <a:moveTo>
                        <a:pt x="148608" y="0"/>
                      </a:moveTo>
                      <a:cubicBezTo>
                        <a:pt x="148608" y="13957"/>
                        <a:pt x="186981" y="48794"/>
                        <a:pt x="287956" y="48794"/>
                      </a:cubicBezTo>
                      <a:lnTo>
                        <a:pt x="287956" y="244065"/>
                      </a:lnTo>
                      <a:cubicBezTo>
                        <a:pt x="287956" y="310274"/>
                        <a:pt x="148608" y="375180"/>
                        <a:pt x="148608" y="375180"/>
                      </a:cubicBezTo>
                      <a:cubicBezTo>
                        <a:pt x="148608" y="375180"/>
                        <a:pt x="9356" y="310274"/>
                        <a:pt x="9356" y="244065"/>
                      </a:cubicBezTo>
                      <a:lnTo>
                        <a:pt x="9356" y="48890"/>
                      </a:lnTo>
                      <a:cubicBezTo>
                        <a:pt x="106873" y="48890"/>
                        <a:pt x="148608" y="15830"/>
                        <a:pt x="148608" y="0"/>
                      </a:cubicBezTo>
                      <a:close/>
                      <a:moveTo>
                        <a:pt x="157970" y="0"/>
                      </a:moveTo>
                      <a:lnTo>
                        <a:pt x="139252" y="0"/>
                      </a:lnTo>
                      <a:cubicBezTo>
                        <a:pt x="138873" y="8149"/>
                        <a:pt x="103972" y="39521"/>
                        <a:pt x="9356" y="39521"/>
                      </a:cubicBezTo>
                      <a:lnTo>
                        <a:pt x="0" y="39521"/>
                      </a:lnTo>
                      <a:lnTo>
                        <a:pt x="0" y="244065"/>
                      </a:lnTo>
                      <a:cubicBezTo>
                        <a:pt x="0" y="315426"/>
                        <a:pt x="138783" y="380512"/>
                        <a:pt x="144681" y="383233"/>
                      </a:cubicBezTo>
                      <a:lnTo>
                        <a:pt x="148608" y="385011"/>
                      </a:lnTo>
                      <a:lnTo>
                        <a:pt x="152541" y="383233"/>
                      </a:lnTo>
                      <a:cubicBezTo>
                        <a:pt x="158432" y="380512"/>
                        <a:pt x="297312" y="315426"/>
                        <a:pt x="297312" y="244065"/>
                      </a:cubicBezTo>
                      <a:lnTo>
                        <a:pt x="297312" y="39521"/>
                      </a:lnTo>
                      <a:lnTo>
                        <a:pt x="287956" y="39521"/>
                      </a:lnTo>
                      <a:cubicBezTo>
                        <a:pt x="194187" y="39521"/>
                        <a:pt x="159093" y="8336"/>
                        <a:pt x="157970" y="0"/>
                      </a:cubicBez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64" name="Freeform: Shape 987">
                  <a:extLst>
                    <a:ext uri="{FF2B5EF4-FFF2-40B4-BE49-F238E27FC236}">
                      <a16:creationId xmlns:a16="http://schemas.microsoft.com/office/drawing/2014/main" id="{E7A103C2-02A2-AFF0-596A-A3BF4C3034D1}"/>
                    </a:ext>
                  </a:extLst>
                </p:cNvPr>
                <p:cNvSpPr/>
                <p:nvPr/>
              </p:nvSpPr>
              <p:spPr>
                <a:xfrm>
                  <a:off x="3091212" y="3892613"/>
                  <a:ext cx="278593" cy="375179"/>
                </a:xfrm>
                <a:custGeom>
                  <a:avLst/>
                  <a:gdLst>
                    <a:gd name="connsiteX0" fmla="*/ 139252 w 278593"/>
                    <a:gd name="connsiteY0" fmla="*/ 0 h 375179"/>
                    <a:gd name="connsiteX1" fmla="*/ 0 w 278593"/>
                    <a:gd name="connsiteY1" fmla="*/ 48794 h 375179"/>
                    <a:gd name="connsiteX2" fmla="*/ 0 w 278593"/>
                    <a:gd name="connsiteY2" fmla="*/ 244065 h 375179"/>
                    <a:gd name="connsiteX3" fmla="*/ 139252 w 278593"/>
                    <a:gd name="connsiteY3" fmla="*/ 375180 h 375179"/>
                    <a:gd name="connsiteX4" fmla="*/ 278594 w 278593"/>
                    <a:gd name="connsiteY4" fmla="*/ 244533 h 375179"/>
                    <a:gd name="connsiteX5" fmla="*/ 278594 w 278593"/>
                    <a:gd name="connsiteY5" fmla="*/ 48890 h 375179"/>
                    <a:gd name="connsiteX6" fmla="*/ 139252 w 278593"/>
                    <a:gd name="connsiteY6" fmla="*/ 0 h 375179"/>
                    <a:gd name="connsiteX7" fmla="*/ 146266 w 278593"/>
                    <a:gd name="connsiteY7" fmla="*/ 31186 h 375179"/>
                    <a:gd name="connsiteX8" fmla="*/ 164983 w 278593"/>
                    <a:gd name="connsiteY8" fmla="*/ 42236 h 375179"/>
                    <a:gd name="connsiteX9" fmla="*/ 264650 w 278593"/>
                    <a:gd name="connsiteY9" fmla="*/ 62654 h 375179"/>
                    <a:gd name="connsiteX10" fmla="*/ 264650 w 278593"/>
                    <a:gd name="connsiteY10" fmla="*/ 177939 h 375179"/>
                    <a:gd name="connsiteX11" fmla="*/ 146266 w 278593"/>
                    <a:gd name="connsiteY11" fmla="*/ 177939 h 375179"/>
                    <a:gd name="connsiteX12" fmla="*/ 146266 w 278593"/>
                    <a:gd name="connsiteY12" fmla="*/ 31186 h 375179"/>
                    <a:gd name="connsiteX13" fmla="*/ 13944 w 278593"/>
                    <a:gd name="connsiteY13" fmla="*/ 62654 h 375179"/>
                    <a:gd name="connsiteX14" fmla="*/ 112295 w 278593"/>
                    <a:gd name="connsiteY14" fmla="*/ 43083 h 375179"/>
                    <a:gd name="connsiteX15" fmla="*/ 132700 w 278593"/>
                    <a:gd name="connsiteY15" fmla="*/ 31564 h 375179"/>
                    <a:gd name="connsiteX16" fmla="*/ 132700 w 278593"/>
                    <a:gd name="connsiteY16" fmla="*/ 177939 h 375179"/>
                    <a:gd name="connsiteX17" fmla="*/ 13944 w 278593"/>
                    <a:gd name="connsiteY17" fmla="*/ 177939 h 375179"/>
                    <a:gd name="connsiteX18" fmla="*/ 13944 w 278593"/>
                    <a:gd name="connsiteY18" fmla="*/ 62654 h 375179"/>
                    <a:gd name="connsiteX19" fmla="*/ 77297 w 278593"/>
                    <a:gd name="connsiteY19" fmla="*/ 322639 h 375179"/>
                    <a:gd name="connsiteX20" fmla="*/ 13944 w 278593"/>
                    <a:gd name="connsiteY20" fmla="*/ 244065 h 375179"/>
                    <a:gd name="connsiteX21" fmla="*/ 13944 w 278593"/>
                    <a:gd name="connsiteY21" fmla="*/ 191806 h 375179"/>
                    <a:gd name="connsiteX22" fmla="*/ 132322 w 278593"/>
                    <a:gd name="connsiteY22" fmla="*/ 191806 h 375179"/>
                    <a:gd name="connsiteX23" fmla="*/ 132322 w 278593"/>
                    <a:gd name="connsiteY23" fmla="*/ 355884 h 375179"/>
                    <a:gd name="connsiteX24" fmla="*/ 77297 w 278593"/>
                    <a:gd name="connsiteY24" fmla="*/ 322639 h 375179"/>
                    <a:gd name="connsiteX25" fmla="*/ 139252 w 278593"/>
                    <a:gd name="connsiteY25" fmla="*/ 359253 h 375179"/>
                    <a:gd name="connsiteX26" fmla="*/ 139996 w 278593"/>
                    <a:gd name="connsiteY26" fmla="*/ 359253 h 375179"/>
                    <a:gd name="connsiteX27" fmla="*/ 139252 w 278593"/>
                    <a:gd name="connsiteY27" fmla="*/ 359253 h 375179"/>
                    <a:gd name="connsiteX28" fmla="*/ 264650 w 278593"/>
                    <a:gd name="connsiteY28" fmla="*/ 244065 h 375179"/>
                    <a:gd name="connsiteX29" fmla="*/ 201200 w 278593"/>
                    <a:gd name="connsiteY29" fmla="*/ 322639 h 375179"/>
                    <a:gd name="connsiteX30" fmla="*/ 146266 w 278593"/>
                    <a:gd name="connsiteY30" fmla="*/ 355884 h 375179"/>
                    <a:gd name="connsiteX31" fmla="*/ 146266 w 278593"/>
                    <a:gd name="connsiteY31" fmla="*/ 191806 h 375179"/>
                    <a:gd name="connsiteX32" fmla="*/ 264650 w 278593"/>
                    <a:gd name="connsiteY32" fmla="*/ 191806 h 375179"/>
                    <a:gd name="connsiteX33" fmla="*/ 264650 w 278593"/>
                    <a:gd name="connsiteY33" fmla="*/ 244065 h 37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593" h="375179">
                      <a:moveTo>
                        <a:pt x="139252" y="0"/>
                      </a:moveTo>
                      <a:cubicBezTo>
                        <a:pt x="139252" y="15734"/>
                        <a:pt x="97510" y="48794"/>
                        <a:pt x="0" y="48794"/>
                      </a:cubicBezTo>
                      <a:lnTo>
                        <a:pt x="0" y="244065"/>
                      </a:lnTo>
                      <a:cubicBezTo>
                        <a:pt x="0" y="310274"/>
                        <a:pt x="139252" y="375180"/>
                        <a:pt x="139252" y="375180"/>
                      </a:cubicBezTo>
                      <a:cubicBezTo>
                        <a:pt x="139252" y="375180"/>
                        <a:pt x="278594" y="310742"/>
                        <a:pt x="278594" y="244533"/>
                      </a:cubicBezTo>
                      <a:lnTo>
                        <a:pt x="278594" y="48890"/>
                      </a:lnTo>
                      <a:cubicBezTo>
                        <a:pt x="177804" y="48890"/>
                        <a:pt x="139252" y="14046"/>
                        <a:pt x="139252" y="0"/>
                      </a:cubicBezTo>
                      <a:close/>
                      <a:moveTo>
                        <a:pt x="146266" y="31186"/>
                      </a:moveTo>
                      <a:cubicBezTo>
                        <a:pt x="152137" y="35466"/>
                        <a:pt x="158406" y="39168"/>
                        <a:pt x="164983" y="42236"/>
                      </a:cubicBezTo>
                      <a:cubicBezTo>
                        <a:pt x="196484" y="55737"/>
                        <a:pt x="230390" y="62680"/>
                        <a:pt x="264650" y="62654"/>
                      </a:cubicBezTo>
                      <a:lnTo>
                        <a:pt x="264650" y="177939"/>
                      </a:lnTo>
                      <a:lnTo>
                        <a:pt x="146266" y="177939"/>
                      </a:lnTo>
                      <a:lnTo>
                        <a:pt x="146266" y="31186"/>
                      </a:lnTo>
                      <a:close/>
                      <a:moveTo>
                        <a:pt x="13944" y="62654"/>
                      </a:moveTo>
                      <a:cubicBezTo>
                        <a:pt x="47690" y="62616"/>
                        <a:pt x="81102" y="55968"/>
                        <a:pt x="112295" y="43083"/>
                      </a:cubicBezTo>
                      <a:cubicBezTo>
                        <a:pt x="119462" y="39925"/>
                        <a:pt x="126296" y="36069"/>
                        <a:pt x="132700" y="31564"/>
                      </a:cubicBezTo>
                      <a:lnTo>
                        <a:pt x="132700" y="177939"/>
                      </a:lnTo>
                      <a:lnTo>
                        <a:pt x="13944" y="177939"/>
                      </a:lnTo>
                      <a:lnTo>
                        <a:pt x="13944" y="62654"/>
                      </a:lnTo>
                      <a:close/>
                      <a:moveTo>
                        <a:pt x="77297" y="322639"/>
                      </a:moveTo>
                      <a:cubicBezTo>
                        <a:pt x="36403" y="293885"/>
                        <a:pt x="13944" y="265978"/>
                        <a:pt x="13944" y="244065"/>
                      </a:cubicBezTo>
                      <a:lnTo>
                        <a:pt x="13944" y="191806"/>
                      </a:lnTo>
                      <a:lnTo>
                        <a:pt x="132322" y="191806"/>
                      </a:lnTo>
                      <a:lnTo>
                        <a:pt x="132322" y="355884"/>
                      </a:lnTo>
                      <a:cubicBezTo>
                        <a:pt x="113302" y="345970"/>
                        <a:pt x="94924" y="334863"/>
                        <a:pt x="77297" y="322639"/>
                      </a:cubicBezTo>
                      <a:close/>
                      <a:moveTo>
                        <a:pt x="139252" y="359253"/>
                      </a:moveTo>
                      <a:lnTo>
                        <a:pt x="139996" y="359253"/>
                      </a:lnTo>
                      <a:lnTo>
                        <a:pt x="139252" y="359253"/>
                      </a:lnTo>
                      <a:close/>
                      <a:moveTo>
                        <a:pt x="264650" y="244065"/>
                      </a:moveTo>
                      <a:cubicBezTo>
                        <a:pt x="264650" y="265978"/>
                        <a:pt x="242094" y="293885"/>
                        <a:pt x="201200" y="322639"/>
                      </a:cubicBezTo>
                      <a:cubicBezTo>
                        <a:pt x="183618" y="334882"/>
                        <a:pt x="165272" y="345983"/>
                        <a:pt x="146266" y="355884"/>
                      </a:cubicBezTo>
                      <a:lnTo>
                        <a:pt x="146266" y="191806"/>
                      </a:lnTo>
                      <a:lnTo>
                        <a:pt x="264650" y="191806"/>
                      </a:lnTo>
                      <a:lnTo>
                        <a:pt x="264650" y="244065"/>
                      </a:lnTo>
                      <a:close/>
                    </a:path>
                  </a:pathLst>
                </a:custGeom>
                <a:solidFill>
                  <a:schemeClr val="accent5"/>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grpSp>
          <p:sp>
            <p:nvSpPr>
              <p:cNvPr id="561" name="TextBox 988">
                <a:extLst>
                  <a:ext uri="{FF2B5EF4-FFF2-40B4-BE49-F238E27FC236}">
                    <a16:creationId xmlns:a16="http://schemas.microsoft.com/office/drawing/2014/main" id="{91DA8A3C-2FFA-1407-BF25-F9B965563C28}"/>
                  </a:ext>
                </a:extLst>
              </p:cNvPr>
              <p:cNvSpPr txBox="1"/>
              <p:nvPr/>
            </p:nvSpPr>
            <p:spPr>
              <a:xfrm>
                <a:off x="2921356" y="4273831"/>
                <a:ext cx="624536" cy="364947"/>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NSG</a:t>
                </a:r>
              </a:p>
            </p:txBody>
          </p:sp>
        </p:grpSp>
      </p:grpSp>
      <p:grpSp>
        <p:nvGrpSpPr>
          <p:cNvPr id="28" name="instance pool">
            <a:extLst>
              <a:ext uri="{FF2B5EF4-FFF2-40B4-BE49-F238E27FC236}">
                <a16:creationId xmlns:a16="http://schemas.microsoft.com/office/drawing/2014/main" id="{FA2AA5C3-59C7-B67F-EF3C-95AD3956FD58}"/>
              </a:ext>
            </a:extLst>
          </p:cNvPr>
          <p:cNvGrpSpPr/>
          <p:nvPr/>
        </p:nvGrpSpPr>
        <p:grpSpPr>
          <a:xfrm>
            <a:off x="3575004" y="3525094"/>
            <a:ext cx="5677152" cy="1075661"/>
            <a:chOff x="3575004" y="3525094"/>
            <a:chExt cx="5677152" cy="1075661"/>
          </a:xfrm>
        </p:grpSpPr>
        <p:sp>
          <p:nvSpPr>
            <p:cNvPr id="24" name="テキスト ボックス 40">
              <a:extLst>
                <a:ext uri="{FF2B5EF4-FFF2-40B4-BE49-F238E27FC236}">
                  <a16:creationId xmlns:a16="http://schemas.microsoft.com/office/drawing/2014/main" id="{079F281B-536A-3FDD-8DCD-9E9FAFE1BB58}"/>
                </a:ext>
              </a:extLst>
            </p:cNvPr>
            <p:cNvSpPr txBox="1"/>
            <p:nvPr/>
          </p:nvSpPr>
          <p:spPr>
            <a:xfrm>
              <a:off x="3575004" y="4287996"/>
              <a:ext cx="1418658" cy="193899"/>
            </a:xfrm>
            <a:prstGeom prst="rect">
              <a:avLst/>
            </a:prstGeom>
            <a:noFill/>
          </p:spPr>
          <p:txBody>
            <a:bodyPr wrap="none" lIns="0" tIns="0" rIns="0" bIns="0" rtlCol="0">
              <a:spAutoFit/>
            </a:bodyPr>
            <a:lstStyle/>
            <a:p>
              <a:pPr algn="ctr">
                <a:lnSpc>
                  <a:spcPct val="90000"/>
                </a:lnSpc>
              </a:pPr>
              <a:r>
                <a:rPr kumimoji="1" lang="ja-JP" altLang="en-US" sz="1400" b="1" dirty="0">
                  <a:solidFill>
                    <a:schemeClr val="accent1"/>
                  </a:solidFill>
                  <a:latin typeface="Oracle Sans" panose="020B0503020204020204" pitchFamily="34" charset="0"/>
                  <a:ea typeface="Meiryo UI" panose="020B0604030504040204" pitchFamily="50" charset="-128"/>
                </a:rPr>
                <a:t>インスタンス・プール</a:t>
              </a:r>
            </a:p>
          </p:txBody>
        </p:sp>
        <p:sp>
          <p:nvSpPr>
            <p:cNvPr id="25" name="四角形: 角を丸くする 76">
              <a:extLst>
                <a:ext uri="{FF2B5EF4-FFF2-40B4-BE49-F238E27FC236}">
                  <a16:creationId xmlns:a16="http://schemas.microsoft.com/office/drawing/2014/main" id="{490CA936-C4AB-FACE-59DE-8B802F54A96F}"/>
                </a:ext>
              </a:extLst>
            </p:cNvPr>
            <p:cNvSpPr/>
            <p:nvPr/>
          </p:nvSpPr>
          <p:spPr bwMode="gray">
            <a:xfrm>
              <a:off x="5173394" y="3525094"/>
              <a:ext cx="4078762" cy="1075661"/>
            </a:xfrm>
            <a:prstGeom prst="roundRect">
              <a:avLst/>
            </a:prstGeom>
            <a:solidFill>
              <a:schemeClr val="accent1">
                <a:lumMod val="20000"/>
                <a:lumOff val="80000"/>
                <a:alpha val="50000"/>
              </a:schemeClr>
            </a:solidFill>
            <a:ln w="3810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dirty="0">
                <a:solidFill>
                  <a:schemeClr val="bg1"/>
                </a:solidFill>
                <a:latin typeface="Oracle Sans" panose="020B0503020204020204" pitchFamily="34" charset="0"/>
                <a:ea typeface="Meiryo UI" panose="020B0604030504040204" pitchFamily="50" charset="-128"/>
              </a:endParaRPr>
            </a:p>
          </p:txBody>
        </p:sp>
      </p:grpSp>
      <p:grpSp>
        <p:nvGrpSpPr>
          <p:cNvPr id="15" name="VM Web-Server-1">
            <a:extLst>
              <a:ext uri="{FF2B5EF4-FFF2-40B4-BE49-F238E27FC236}">
                <a16:creationId xmlns:a16="http://schemas.microsoft.com/office/drawing/2014/main" id="{D418566B-B1F1-56E5-B082-1A2EAD6FB16C}"/>
              </a:ext>
            </a:extLst>
          </p:cNvPr>
          <p:cNvGrpSpPr/>
          <p:nvPr/>
        </p:nvGrpSpPr>
        <p:grpSpPr>
          <a:xfrm>
            <a:off x="5389477" y="3756355"/>
            <a:ext cx="1258356" cy="751286"/>
            <a:chOff x="5466751" y="3598292"/>
            <a:chExt cx="1258356" cy="751286"/>
          </a:xfrm>
        </p:grpSpPr>
        <p:grpSp>
          <p:nvGrpSpPr>
            <p:cNvPr id="446" name="Group 54">
              <a:extLst>
                <a:ext uri="{FF2B5EF4-FFF2-40B4-BE49-F238E27FC236}">
                  <a16:creationId xmlns:a16="http://schemas.microsoft.com/office/drawing/2014/main" id="{FCE3672F-51F7-6548-F88C-B4F9CF52C74D}"/>
                </a:ext>
              </a:extLst>
            </p:cNvPr>
            <p:cNvGrpSpPr/>
            <p:nvPr/>
          </p:nvGrpSpPr>
          <p:grpSpPr>
            <a:xfrm>
              <a:off x="5466751" y="3598292"/>
              <a:ext cx="1152495" cy="751286"/>
              <a:chOff x="1976444" y="1766798"/>
              <a:chExt cx="1045361" cy="681448"/>
            </a:xfrm>
          </p:grpSpPr>
          <p:pic>
            <p:nvPicPr>
              <p:cNvPr id="447" name="Graphic 8">
                <a:extLst>
                  <a:ext uri="{FF2B5EF4-FFF2-40B4-BE49-F238E27FC236}">
                    <a16:creationId xmlns:a16="http://schemas.microsoft.com/office/drawing/2014/main" id="{60429559-0B41-A171-0AD3-BC7420392CE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0526" y="1766798"/>
                <a:ext cx="457200" cy="457200"/>
              </a:xfrm>
              <a:prstGeom prst="rect">
                <a:avLst/>
              </a:prstGeom>
            </p:spPr>
          </p:pic>
          <p:sp>
            <p:nvSpPr>
              <p:cNvPr id="448" name="Rectangle 56">
                <a:extLst>
                  <a:ext uri="{FF2B5EF4-FFF2-40B4-BE49-F238E27FC236}">
                    <a16:creationId xmlns:a16="http://schemas.microsoft.com/office/drawing/2014/main" id="{27E76453-798A-EBBF-3800-7562F7141C26}"/>
                  </a:ext>
                </a:extLst>
              </p:cNvPr>
              <p:cNvSpPr/>
              <p:nvPr/>
            </p:nvSpPr>
            <p:spPr>
              <a:xfrm>
                <a:off x="1976444" y="2252829"/>
                <a:ext cx="1045361" cy="195417"/>
              </a:xfrm>
              <a:prstGeom prst="rect">
                <a:avLst/>
              </a:prstGeom>
            </p:spPr>
            <p:txBody>
              <a:bodyPr wrap="none" lIns="0" tIns="0" rIns="0" bIns="0">
                <a:spAutoFit/>
              </a:bodyPr>
              <a:lstStyle/>
              <a:p>
                <a:pPr algn="ctr"/>
                <a:r>
                  <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Web-Server-1</a:t>
                </a:r>
              </a:p>
            </p:txBody>
          </p:sp>
        </p:grpSp>
        <p:grpSp>
          <p:nvGrpSpPr>
            <p:cNvPr id="571" name="Graphic 3">
              <a:extLst>
                <a:ext uri="{FF2B5EF4-FFF2-40B4-BE49-F238E27FC236}">
                  <a16:creationId xmlns:a16="http://schemas.microsoft.com/office/drawing/2014/main" id="{A870E4FF-B72D-5E02-B048-41158D9D3BB3}"/>
                </a:ext>
              </a:extLst>
            </p:cNvPr>
            <p:cNvGrpSpPr/>
            <p:nvPr/>
          </p:nvGrpSpPr>
          <p:grpSpPr>
            <a:xfrm>
              <a:off x="6356416" y="3598296"/>
              <a:ext cx="368691" cy="440493"/>
              <a:chOff x="2921348" y="3892613"/>
              <a:chExt cx="624534" cy="746164"/>
            </a:xfrm>
          </p:grpSpPr>
          <p:grpSp>
            <p:nvGrpSpPr>
              <p:cNvPr id="572" name="Graphic 3">
                <a:extLst>
                  <a:ext uri="{FF2B5EF4-FFF2-40B4-BE49-F238E27FC236}">
                    <a16:creationId xmlns:a16="http://schemas.microsoft.com/office/drawing/2014/main" id="{F97A8EEF-B46E-48D7-6FAF-78EC844655A7}"/>
                  </a:ext>
                </a:extLst>
              </p:cNvPr>
              <p:cNvGrpSpPr/>
              <p:nvPr/>
            </p:nvGrpSpPr>
            <p:grpSpPr>
              <a:xfrm>
                <a:off x="3081843" y="3892613"/>
                <a:ext cx="297311" cy="385010"/>
                <a:chOff x="3081843" y="3892613"/>
                <a:chExt cx="297311" cy="385010"/>
              </a:xfrm>
            </p:grpSpPr>
            <p:sp>
              <p:nvSpPr>
                <p:cNvPr id="574" name="Freeform: Shape 985">
                  <a:extLst>
                    <a:ext uri="{FF2B5EF4-FFF2-40B4-BE49-F238E27FC236}">
                      <a16:creationId xmlns:a16="http://schemas.microsoft.com/office/drawing/2014/main" id="{17122BFA-0497-7928-0E11-A61BDF3F7D12}"/>
                    </a:ext>
                  </a:extLst>
                </p:cNvPr>
                <p:cNvSpPr/>
                <p:nvPr/>
              </p:nvSpPr>
              <p:spPr>
                <a:xfrm>
                  <a:off x="3086521" y="3892613"/>
                  <a:ext cx="287955" cy="379857"/>
                </a:xfrm>
                <a:custGeom>
                  <a:avLst/>
                  <a:gdLst>
                    <a:gd name="connsiteX0" fmla="*/ 141966 w 287955"/>
                    <a:gd name="connsiteY0" fmla="*/ 379017 h 379857"/>
                    <a:gd name="connsiteX1" fmla="*/ 0 w 287955"/>
                    <a:gd name="connsiteY1" fmla="*/ 244065 h 379857"/>
                    <a:gd name="connsiteX2" fmla="*/ 0 w 287955"/>
                    <a:gd name="connsiteY2" fmla="*/ 44206 h 379857"/>
                    <a:gd name="connsiteX3" fmla="*/ 4678 w 287955"/>
                    <a:gd name="connsiteY3" fmla="*/ 44206 h 379857"/>
                    <a:gd name="connsiteX4" fmla="*/ 139252 w 287955"/>
                    <a:gd name="connsiteY4" fmla="*/ 0 h 379857"/>
                    <a:gd name="connsiteX5" fmla="*/ 148608 w 287955"/>
                    <a:gd name="connsiteY5" fmla="*/ 0 h 379857"/>
                    <a:gd name="connsiteX6" fmla="*/ 283278 w 287955"/>
                    <a:gd name="connsiteY6" fmla="*/ 44109 h 379857"/>
                    <a:gd name="connsiteX7" fmla="*/ 287956 w 287955"/>
                    <a:gd name="connsiteY7" fmla="*/ 44109 h 379857"/>
                    <a:gd name="connsiteX8" fmla="*/ 287956 w 287955"/>
                    <a:gd name="connsiteY8" fmla="*/ 244065 h 379857"/>
                    <a:gd name="connsiteX9" fmla="*/ 145893 w 287955"/>
                    <a:gd name="connsiteY9" fmla="*/ 379017 h 379857"/>
                    <a:gd name="connsiteX10" fmla="*/ 143930 w 287955"/>
                    <a:gd name="connsiteY10" fmla="*/ 379858 h 379857"/>
                    <a:gd name="connsiteX11" fmla="*/ 141966 w 287955"/>
                    <a:gd name="connsiteY11" fmla="*/ 379017 h 3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955" h="379857">
                      <a:moveTo>
                        <a:pt x="141966" y="379017"/>
                      </a:moveTo>
                      <a:cubicBezTo>
                        <a:pt x="136166" y="376303"/>
                        <a:pt x="0" y="312430"/>
                        <a:pt x="0" y="244065"/>
                      </a:cubicBezTo>
                      <a:lnTo>
                        <a:pt x="0" y="44206"/>
                      </a:lnTo>
                      <a:lnTo>
                        <a:pt x="4678" y="44206"/>
                      </a:lnTo>
                      <a:cubicBezTo>
                        <a:pt x="99294" y="44206"/>
                        <a:pt x="139252" y="12641"/>
                        <a:pt x="139252" y="0"/>
                      </a:cubicBezTo>
                      <a:lnTo>
                        <a:pt x="148608" y="0"/>
                      </a:lnTo>
                      <a:cubicBezTo>
                        <a:pt x="148608" y="9362"/>
                        <a:pt x="182303" y="44109"/>
                        <a:pt x="283278" y="44109"/>
                      </a:cubicBezTo>
                      <a:lnTo>
                        <a:pt x="287956" y="44109"/>
                      </a:lnTo>
                      <a:lnTo>
                        <a:pt x="287956" y="244065"/>
                      </a:lnTo>
                      <a:cubicBezTo>
                        <a:pt x="287956" y="312430"/>
                        <a:pt x="151701" y="376303"/>
                        <a:pt x="145893" y="379017"/>
                      </a:cubicBezTo>
                      <a:lnTo>
                        <a:pt x="143930" y="379858"/>
                      </a:lnTo>
                      <a:lnTo>
                        <a:pt x="141966" y="379017"/>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75" name="Freeform: Shape 986">
                  <a:extLst>
                    <a:ext uri="{FF2B5EF4-FFF2-40B4-BE49-F238E27FC236}">
                      <a16:creationId xmlns:a16="http://schemas.microsoft.com/office/drawing/2014/main" id="{7F97216A-3776-3CB7-38BF-FA9D0C9314E4}"/>
                    </a:ext>
                  </a:extLst>
                </p:cNvPr>
                <p:cNvSpPr/>
                <p:nvPr/>
              </p:nvSpPr>
              <p:spPr>
                <a:xfrm>
                  <a:off x="3081843" y="3892613"/>
                  <a:ext cx="297311" cy="385010"/>
                </a:xfrm>
                <a:custGeom>
                  <a:avLst/>
                  <a:gdLst>
                    <a:gd name="connsiteX0" fmla="*/ 148608 w 297311"/>
                    <a:gd name="connsiteY0" fmla="*/ 0 h 385010"/>
                    <a:gd name="connsiteX1" fmla="*/ 287956 w 297311"/>
                    <a:gd name="connsiteY1" fmla="*/ 48794 h 385010"/>
                    <a:gd name="connsiteX2" fmla="*/ 287956 w 297311"/>
                    <a:gd name="connsiteY2" fmla="*/ 244065 h 385010"/>
                    <a:gd name="connsiteX3" fmla="*/ 148608 w 297311"/>
                    <a:gd name="connsiteY3" fmla="*/ 375180 h 385010"/>
                    <a:gd name="connsiteX4" fmla="*/ 9356 w 297311"/>
                    <a:gd name="connsiteY4" fmla="*/ 244065 h 385010"/>
                    <a:gd name="connsiteX5" fmla="*/ 9356 w 297311"/>
                    <a:gd name="connsiteY5" fmla="*/ 48890 h 385010"/>
                    <a:gd name="connsiteX6" fmla="*/ 148608 w 297311"/>
                    <a:gd name="connsiteY6" fmla="*/ 0 h 385010"/>
                    <a:gd name="connsiteX7" fmla="*/ 157970 w 297311"/>
                    <a:gd name="connsiteY7" fmla="*/ 0 h 385010"/>
                    <a:gd name="connsiteX8" fmla="*/ 139252 w 297311"/>
                    <a:gd name="connsiteY8" fmla="*/ 0 h 385010"/>
                    <a:gd name="connsiteX9" fmla="*/ 9356 w 297311"/>
                    <a:gd name="connsiteY9" fmla="*/ 39521 h 385010"/>
                    <a:gd name="connsiteX10" fmla="*/ 0 w 297311"/>
                    <a:gd name="connsiteY10" fmla="*/ 39521 h 385010"/>
                    <a:gd name="connsiteX11" fmla="*/ 0 w 297311"/>
                    <a:gd name="connsiteY11" fmla="*/ 244065 h 385010"/>
                    <a:gd name="connsiteX12" fmla="*/ 144681 w 297311"/>
                    <a:gd name="connsiteY12" fmla="*/ 383233 h 385010"/>
                    <a:gd name="connsiteX13" fmla="*/ 148608 w 297311"/>
                    <a:gd name="connsiteY13" fmla="*/ 385011 h 385010"/>
                    <a:gd name="connsiteX14" fmla="*/ 152541 w 297311"/>
                    <a:gd name="connsiteY14" fmla="*/ 383233 h 385010"/>
                    <a:gd name="connsiteX15" fmla="*/ 297312 w 297311"/>
                    <a:gd name="connsiteY15" fmla="*/ 244065 h 385010"/>
                    <a:gd name="connsiteX16" fmla="*/ 297312 w 297311"/>
                    <a:gd name="connsiteY16" fmla="*/ 39521 h 385010"/>
                    <a:gd name="connsiteX17" fmla="*/ 287956 w 297311"/>
                    <a:gd name="connsiteY17" fmla="*/ 39521 h 385010"/>
                    <a:gd name="connsiteX18" fmla="*/ 157970 w 297311"/>
                    <a:gd name="connsiteY18"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311" h="385010">
                      <a:moveTo>
                        <a:pt x="148608" y="0"/>
                      </a:moveTo>
                      <a:cubicBezTo>
                        <a:pt x="148608" y="13957"/>
                        <a:pt x="186981" y="48794"/>
                        <a:pt x="287956" y="48794"/>
                      </a:cubicBezTo>
                      <a:lnTo>
                        <a:pt x="287956" y="244065"/>
                      </a:lnTo>
                      <a:cubicBezTo>
                        <a:pt x="287956" y="310274"/>
                        <a:pt x="148608" y="375180"/>
                        <a:pt x="148608" y="375180"/>
                      </a:cubicBezTo>
                      <a:cubicBezTo>
                        <a:pt x="148608" y="375180"/>
                        <a:pt x="9356" y="310274"/>
                        <a:pt x="9356" y="244065"/>
                      </a:cubicBezTo>
                      <a:lnTo>
                        <a:pt x="9356" y="48890"/>
                      </a:lnTo>
                      <a:cubicBezTo>
                        <a:pt x="106873" y="48890"/>
                        <a:pt x="148608" y="15830"/>
                        <a:pt x="148608" y="0"/>
                      </a:cubicBezTo>
                      <a:close/>
                      <a:moveTo>
                        <a:pt x="157970" y="0"/>
                      </a:moveTo>
                      <a:lnTo>
                        <a:pt x="139252" y="0"/>
                      </a:lnTo>
                      <a:cubicBezTo>
                        <a:pt x="138873" y="8149"/>
                        <a:pt x="103972" y="39521"/>
                        <a:pt x="9356" y="39521"/>
                      </a:cubicBezTo>
                      <a:lnTo>
                        <a:pt x="0" y="39521"/>
                      </a:lnTo>
                      <a:lnTo>
                        <a:pt x="0" y="244065"/>
                      </a:lnTo>
                      <a:cubicBezTo>
                        <a:pt x="0" y="315426"/>
                        <a:pt x="138783" y="380512"/>
                        <a:pt x="144681" y="383233"/>
                      </a:cubicBezTo>
                      <a:lnTo>
                        <a:pt x="148608" y="385011"/>
                      </a:lnTo>
                      <a:lnTo>
                        <a:pt x="152541" y="383233"/>
                      </a:lnTo>
                      <a:cubicBezTo>
                        <a:pt x="158432" y="380512"/>
                        <a:pt x="297312" y="315426"/>
                        <a:pt x="297312" y="244065"/>
                      </a:cubicBezTo>
                      <a:lnTo>
                        <a:pt x="297312" y="39521"/>
                      </a:lnTo>
                      <a:lnTo>
                        <a:pt x="287956" y="39521"/>
                      </a:lnTo>
                      <a:cubicBezTo>
                        <a:pt x="194187" y="39521"/>
                        <a:pt x="159093" y="8336"/>
                        <a:pt x="157970" y="0"/>
                      </a:cubicBez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76" name="Freeform: Shape 987">
                  <a:extLst>
                    <a:ext uri="{FF2B5EF4-FFF2-40B4-BE49-F238E27FC236}">
                      <a16:creationId xmlns:a16="http://schemas.microsoft.com/office/drawing/2014/main" id="{5CA2530D-8A34-A8C1-5561-3B2AA44C30BB}"/>
                    </a:ext>
                  </a:extLst>
                </p:cNvPr>
                <p:cNvSpPr/>
                <p:nvPr/>
              </p:nvSpPr>
              <p:spPr>
                <a:xfrm>
                  <a:off x="3091212" y="3892613"/>
                  <a:ext cx="278593" cy="375179"/>
                </a:xfrm>
                <a:custGeom>
                  <a:avLst/>
                  <a:gdLst>
                    <a:gd name="connsiteX0" fmla="*/ 139252 w 278593"/>
                    <a:gd name="connsiteY0" fmla="*/ 0 h 375179"/>
                    <a:gd name="connsiteX1" fmla="*/ 0 w 278593"/>
                    <a:gd name="connsiteY1" fmla="*/ 48794 h 375179"/>
                    <a:gd name="connsiteX2" fmla="*/ 0 w 278593"/>
                    <a:gd name="connsiteY2" fmla="*/ 244065 h 375179"/>
                    <a:gd name="connsiteX3" fmla="*/ 139252 w 278593"/>
                    <a:gd name="connsiteY3" fmla="*/ 375180 h 375179"/>
                    <a:gd name="connsiteX4" fmla="*/ 278594 w 278593"/>
                    <a:gd name="connsiteY4" fmla="*/ 244533 h 375179"/>
                    <a:gd name="connsiteX5" fmla="*/ 278594 w 278593"/>
                    <a:gd name="connsiteY5" fmla="*/ 48890 h 375179"/>
                    <a:gd name="connsiteX6" fmla="*/ 139252 w 278593"/>
                    <a:gd name="connsiteY6" fmla="*/ 0 h 375179"/>
                    <a:gd name="connsiteX7" fmla="*/ 146266 w 278593"/>
                    <a:gd name="connsiteY7" fmla="*/ 31186 h 375179"/>
                    <a:gd name="connsiteX8" fmla="*/ 164983 w 278593"/>
                    <a:gd name="connsiteY8" fmla="*/ 42236 h 375179"/>
                    <a:gd name="connsiteX9" fmla="*/ 264650 w 278593"/>
                    <a:gd name="connsiteY9" fmla="*/ 62654 h 375179"/>
                    <a:gd name="connsiteX10" fmla="*/ 264650 w 278593"/>
                    <a:gd name="connsiteY10" fmla="*/ 177939 h 375179"/>
                    <a:gd name="connsiteX11" fmla="*/ 146266 w 278593"/>
                    <a:gd name="connsiteY11" fmla="*/ 177939 h 375179"/>
                    <a:gd name="connsiteX12" fmla="*/ 146266 w 278593"/>
                    <a:gd name="connsiteY12" fmla="*/ 31186 h 375179"/>
                    <a:gd name="connsiteX13" fmla="*/ 13944 w 278593"/>
                    <a:gd name="connsiteY13" fmla="*/ 62654 h 375179"/>
                    <a:gd name="connsiteX14" fmla="*/ 112295 w 278593"/>
                    <a:gd name="connsiteY14" fmla="*/ 43083 h 375179"/>
                    <a:gd name="connsiteX15" fmla="*/ 132700 w 278593"/>
                    <a:gd name="connsiteY15" fmla="*/ 31564 h 375179"/>
                    <a:gd name="connsiteX16" fmla="*/ 132700 w 278593"/>
                    <a:gd name="connsiteY16" fmla="*/ 177939 h 375179"/>
                    <a:gd name="connsiteX17" fmla="*/ 13944 w 278593"/>
                    <a:gd name="connsiteY17" fmla="*/ 177939 h 375179"/>
                    <a:gd name="connsiteX18" fmla="*/ 13944 w 278593"/>
                    <a:gd name="connsiteY18" fmla="*/ 62654 h 375179"/>
                    <a:gd name="connsiteX19" fmla="*/ 77297 w 278593"/>
                    <a:gd name="connsiteY19" fmla="*/ 322639 h 375179"/>
                    <a:gd name="connsiteX20" fmla="*/ 13944 w 278593"/>
                    <a:gd name="connsiteY20" fmla="*/ 244065 h 375179"/>
                    <a:gd name="connsiteX21" fmla="*/ 13944 w 278593"/>
                    <a:gd name="connsiteY21" fmla="*/ 191806 h 375179"/>
                    <a:gd name="connsiteX22" fmla="*/ 132322 w 278593"/>
                    <a:gd name="connsiteY22" fmla="*/ 191806 h 375179"/>
                    <a:gd name="connsiteX23" fmla="*/ 132322 w 278593"/>
                    <a:gd name="connsiteY23" fmla="*/ 355884 h 375179"/>
                    <a:gd name="connsiteX24" fmla="*/ 77297 w 278593"/>
                    <a:gd name="connsiteY24" fmla="*/ 322639 h 375179"/>
                    <a:gd name="connsiteX25" fmla="*/ 139252 w 278593"/>
                    <a:gd name="connsiteY25" fmla="*/ 359253 h 375179"/>
                    <a:gd name="connsiteX26" fmla="*/ 139996 w 278593"/>
                    <a:gd name="connsiteY26" fmla="*/ 359253 h 375179"/>
                    <a:gd name="connsiteX27" fmla="*/ 139252 w 278593"/>
                    <a:gd name="connsiteY27" fmla="*/ 359253 h 375179"/>
                    <a:gd name="connsiteX28" fmla="*/ 264650 w 278593"/>
                    <a:gd name="connsiteY28" fmla="*/ 244065 h 375179"/>
                    <a:gd name="connsiteX29" fmla="*/ 201200 w 278593"/>
                    <a:gd name="connsiteY29" fmla="*/ 322639 h 375179"/>
                    <a:gd name="connsiteX30" fmla="*/ 146266 w 278593"/>
                    <a:gd name="connsiteY30" fmla="*/ 355884 h 375179"/>
                    <a:gd name="connsiteX31" fmla="*/ 146266 w 278593"/>
                    <a:gd name="connsiteY31" fmla="*/ 191806 h 375179"/>
                    <a:gd name="connsiteX32" fmla="*/ 264650 w 278593"/>
                    <a:gd name="connsiteY32" fmla="*/ 191806 h 375179"/>
                    <a:gd name="connsiteX33" fmla="*/ 264650 w 278593"/>
                    <a:gd name="connsiteY33" fmla="*/ 244065 h 37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593" h="375179">
                      <a:moveTo>
                        <a:pt x="139252" y="0"/>
                      </a:moveTo>
                      <a:cubicBezTo>
                        <a:pt x="139252" y="15734"/>
                        <a:pt x="97510" y="48794"/>
                        <a:pt x="0" y="48794"/>
                      </a:cubicBezTo>
                      <a:lnTo>
                        <a:pt x="0" y="244065"/>
                      </a:lnTo>
                      <a:cubicBezTo>
                        <a:pt x="0" y="310274"/>
                        <a:pt x="139252" y="375180"/>
                        <a:pt x="139252" y="375180"/>
                      </a:cubicBezTo>
                      <a:cubicBezTo>
                        <a:pt x="139252" y="375180"/>
                        <a:pt x="278594" y="310742"/>
                        <a:pt x="278594" y="244533"/>
                      </a:cubicBezTo>
                      <a:lnTo>
                        <a:pt x="278594" y="48890"/>
                      </a:lnTo>
                      <a:cubicBezTo>
                        <a:pt x="177804" y="48890"/>
                        <a:pt x="139252" y="14046"/>
                        <a:pt x="139252" y="0"/>
                      </a:cubicBezTo>
                      <a:close/>
                      <a:moveTo>
                        <a:pt x="146266" y="31186"/>
                      </a:moveTo>
                      <a:cubicBezTo>
                        <a:pt x="152137" y="35466"/>
                        <a:pt x="158406" y="39168"/>
                        <a:pt x="164983" y="42236"/>
                      </a:cubicBezTo>
                      <a:cubicBezTo>
                        <a:pt x="196484" y="55737"/>
                        <a:pt x="230390" y="62680"/>
                        <a:pt x="264650" y="62654"/>
                      </a:cubicBezTo>
                      <a:lnTo>
                        <a:pt x="264650" y="177939"/>
                      </a:lnTo>
                      <a:lnTo>
                        <a:pt x="146266" y="177939"/>
                      </a:lnTo>
                      <a:lnTo>
                        <a:pt x="146266" y="31186"/>
                      </a:lnTo>
                      <a:close/>
                      <a:moveTo>
                        <a:pt x="13944" y="62654"/>
                      </a:moveTo>
                      <a:cubicBezTo>
                        <a:pt x="47690" y="62616"/>
                        <a:pt x="81102" y="55968"/>
                        <a:pt x="112295" y="43083"/>
                      </a:cubicBezTo>
                      <a:cubicBezTo>
                        <a:pt x="119462" y="39925"/>
                        <a:pt x="126296" y="36069"/>
                        <a:pt x="132700" y="31564"/>
                      </a:cubicBezTo>
                      <a:lnTo>
                        <a:pt x="132700" y="177939"/>
                      </a:lnTo>
                      <a:lnTo>
                        <a:pt x="13944" y="177939"/>
                      </a:lnTo>
                      <a:lnTo>
                        <a:pt x="13944" y="62654"/>
                      </a:lnTo>
                      <a:close/>
                      <a:moveTo>
                        <a:pt x="77297" y="322639"/>
                      </a:moveTo>
                      <a:cubicBezTo>
                        <a:pt x="36403" y="293885"/>
                        <a:pt x="13944" y="265978"/>
                        <a:pt x="13944" y="244065"/>
                      </a:cubicBezTo>
                      <a:lnTo>
                        <a:pt x="13944" y="191806"/>
                      </a:lnTo>
                      <a:lnTo>
                        <a:pt x="132322" y="191806"/>
                      </a:lnTo>
                      <a:lnTo>
                        <a:pt x="132322" y="355884"/>
                      </a:lnTo>
                      <a:cubicBezTo>
                        <a:pt x="113302" y="345970"/>
                        <a:pt x="94924" y="334863"/>
                        <a:pt x="77297" y="322639"/>
                      </a:cubicBezTo>
                      <a:close/>
                      <a:moveTo>
                        <a:pt x="139252" y="359253"/>
                      </a:moveTo>
                      <a:lnTo>
                        <a:pt x="139996" y="359253"/>
                      </a:lnTo>
                      <a:lnTo>
                        <a:pt x="139252" y="359253"/>
                      </a:lnTo>
                      <a:close/>
                      <a:moveTo>
                        <a:pt x="264650" y="244065"/>
                      </a:moveTo>
                      <a:cubicBezTo>
                        <a:pt x="264650" y="265978"/>
                        <a:pt x="242094" y="293885"/>
                        <a:pt x="201200" y="322639"/>
                      </a:cubicBezTo>
                      <a:cubicBezTo>
                        <a:pt x="183618" y="334882"/>
                        <a:pt x="165272" y="345983"/>
                        <a:pt x="146266" y="355884"/>
                      </a:cubicBezTo>
                      <a:lnTo>
                        <a:pt x="146266" y="191806"/>
                      </a:lnTo>
                      <a:lnTo>
                        <a:pt x="264650" y="191806"/>
                      </a:lnTo>
                      <a:lnTo>
                        <a:pt x="264650" y="244065"/>
                      </a:lnTo>
                      <a:close/>
                    </a:path>
                  </a:pathLst>
                </a:custGeom>
                <a:solidFill>
                  <a:schemeClr val="accent5"/>
                </a:solidFill>
                <a:ln w="6417" cap="flat">
                  <a:noFill/>
                  <a:prstDash val="solid"/>
                  <a:miter/>
                </a:ln>
              </p:spPr>
              <p:txBody>
                <a:bodyPr rtlCol="0" anchor="ctr"/>
                <a:lstStyle/>
                <a:p>
                  <a:endParaRPr lang="en-US" sz="1400" b="1" dirty="0">
                    <a:latin typeface="Oracle Sans" panose="020B0503020204020204" pitchFamily="34" charset="0"/>
                    <a:ea typeface="Meiryo UI" panose="020B0604030504040204" pitchFamily="50" charset="-128"/>
                  </a:endParaRPr>
                </a:p>
              </p:txBody>
            </p:sp>
          </p:grpSp>
          <p:sp>
            <p:nvSpPr>
              <p:cNvPr id="573" name="TextBox 988">
                <a:extLst>
                  <a:ext uri="{FF2B5EF4-FFF2-40B4-BE49-F238E27FC236}">
                    <a16:creationId xmlns:a16="http://schemas.microsoft.com/office/drawing/2014/main" id="{70C5B083-7473-A9CA-A280-2CC3B8E5FDD9}"/>
                  </a:ext>
                </a:extLst>
              </p:cNvPr>
              <p:cNvSpPr txBox="1"/>
              <p:nvPr/>
            </p:nvSpPr>
            <p:spPr>
              <a:xfrm>
                <a:off x="2921348" y="4273830"/>
                <a:ext cx="624534" cy="364947"/>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NSG</a:t>
                </a:r>
              </a:p>
            </p:txBody>
          </p:sp>
        </p:grpSp>
      </p:grpSp>
      <p:grpSp>
        <p:nvGrpSpPr>
          <p:cNvPr id="13" name="VM Web-Server-2">
            <a:extLst>
              <a:ext uri="{FF2B5EF4-FFF2-40B4-BE49-F238E27FC236}">
                <a16:creationId xmlns:a16="http://schemas.microsoft.com/office/drawing/2014/main" id="{EC464A83-17A4-4DB2-8A10-A5E83C6E2D2C}"/>
              </a:ext>
            </a:extLst>
          </p:cNvPr>
          <p:cNvGrpSpPr/>
          <p:nvPr/>
        </p:nvGrpSpPr>
        <p:grpSpPr>
          <a:xfrm>
            <a:off x="7137295" y="3737631"/>
            <a:ext cx="1275157" cy="751286"/>
            <a:chOff x="7326329" y="3579568"/>
            <a:chExt cx="1275157" cy="751286"/>
          </a:xfrm>
        </p:grpSpPr>
        <p:grpSp>
          <p:nvGrpSpPr>
            <p:cNvPr id="465" name="Group 54">
              <a:extLst>
                <a:ext uri="{FF2B5EF4-FFF2-40B4-BE49-F238E27FC236}">
                  <a16:creationId xmlns:a16="http://schemas.microsoft.com/office/drawing/2014/main" id="{B2E5E317-A7F8-06C3-FA09-F503F73D576E}"/>
                </a:ext>
              </a:extLst>
            </p:cNvPr>
            <p:cNvGrpSpPr/>
            <p:nvPr/>
          </p:nvGrpSpPr>
          <p:grpSpPr>
            <a:xfrm>
              <a:off x="7326329" y="3579568"/>
              <a:ext cx="1173335" cy="751286"/>
              <a:chOff x="1966992" y="1766798"/>
              <a:chExt cx="1064265" cy="681448"/>
            </a:xfrm>
          </p:grpSpPr>
          <p:pic>
            <p:nvPicPr>
              <p:cNvPr id="466" name="Graphic 8">
                <a:extLst>
                  <a:ext uri="{FF2B5EF4-FFF2-40B4-BE49-F238E27FC236}">
                    <a16:creationId xmlns:a16="http://schemas.microsoft.com/office/drawing/2014/main" id="{1B694D87-9366-AE7D-C145-E11383026C1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0526" y="1766798"/>
                <a:ext cx="457200" cy="457200"/>
              </a:xfrm>
              <a:prstGeom prst="rect">
                <a:avLst/>
              </a:prstGeom>
            </p:spPr>
          </p:pic>
          <p:sp>
            <p:nvSpPr>
              <p:cNvPr id="467" name="Rectangle 56">
                <a:extLst>
                  <a:ext uri="{FF2B5EF4-FFF2-40B4-BE49-F238E27FC236}">
                    <a16:creationId xmlns:a16="http://schemas.microsoft.com/office/drawing/2014/main" id="{069181E0-5EE0-522F-D3B8-B6474895EFA5}"/>
                  </a:ext>
                </a:extLst>
              </p:cNvPr>
              <p:cNvSpPr/>
              <p:nvPr/>
            </p:nvSpPr>
            <p:spPr>
              <a:xfrm>
                <a:off x="1966992" y="2252829"/>
                <a:ext cx="1064265" cy="195417"/>
              </a:xfrm>
              <a:prstGeom prst="rect">
                <a:avLst/>
              </a:prstGeom>
            </p:spPr>
            <p:txBody>
              <a:bodyPr wrap="none" lIns="0" tIns="0" rIns="0" bIns="0">
                <a:spAutoFit/>
              </a:bodyPr>
              <a:lstStyle/>
              <a:p>
                <a:pPr algn="ctr"/>
                <a:r>
                  <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Web-Server-2</a:t>
                </a:r>
              </a:p>
            </p:txBody>
          </p:sp>
        </p:grpSp>
        <p:grpSp>
          <p:nvGrpSpPr>
            <p:cNvPr id="577" name="Graphic 3">
              <a:extLst>
                <a:ext uri="{FF2B5EF4-FFF2-40B4-BE49-F238E27FC236}">
                  <a16:creationId xmlns:a16="http://schemas.microsoft.com/office/drawing/2014/main" id="{8268FF65-D718-3447-F0B1-74F54E89980E}"/>
                </a:ext>
              </a:extLst>
            </p:cNvPr>
            <p:cNvGrpSpPr/>
            <p:nvPr/>
          </p:nvGrpSpPr>
          <p:grpSpPr>
            <a:xfrm>
              <a:off x="8232795" y="3600210"/>
              <a:ext cx="368691" cy="440492"/>
              <a:chOff x="2921370" y="3892613"/>
              <a:chExt cx="624536" cy="746164"/>
            </a:xfrm>
          </p:grpSpPr>
          <p:grpSp>
            <p:nvGrpSpPr>
              <p:cNvPr id="578" name="Graphic 3">
                <a:extLst>
                  <a:ext uri="{FF2B5EF4-FFF2-40B4-BE49-F238E27FC236}">
                    <a16:creationId xmlns:a16="http://schemas.microsoft.com/office/drawing/2014/main" id="{01E177C0-E57F-1780-7238-FD314B3C2427}"/>
                  </a:ext>
                </a:extLst>
              </p:cNvPr>
              <p:cNvGrpSpPr/>
              <p:nvPr/>
            </p:nvGrpSpPr>
            <p:grpSpPr>
              <a:xfrm>
                <a:off x="3081843" y="3892613"/>
                <a:ext cx="297311" cy="385010"/>
                <a:chOff x="3081843" y="3892613"/>
                <a:chExt cx="297311" cy="385010"/>
              </a:xfrm>
            </p:grpSpPr>
            <p:sp>
              <p:nvSpPr>
                <p:cNvPr id="580" name="Freeform: Shape 985">
                  <a:extLst>
                    <a:ext uri="{FF2B5EF4-FFF2-40B4-BE49-F238E27FC236}">
                      <a16:creationId xmlns:a16="http://schemas.microsoft.com/office/drawing/2014/main" id="{012687BF-0821-49F4-CF2E-551DCA56D6CF}"/>
                    </a:ext>
                  </a:extLst>
                </p:cNvPr>
                <p:cNvSpPr/>
                <p:nvPr/>
              </p:nvSpPr>
              <p:spPr>
                <a:xfrm>
                  <a:off x="3086520" y="3892613"/>
                  <a:ext cx="287956" cy="379857"/>
                </a:xfrm>
                <a:custGeom>
                  <a:avLst/>
                  <a:gdLst>
                    <a:gd name="connsiteX0" fmla="*/ 141966 w 287955"/>
                    <a:gd name="connsiteY0" fmla="*/ 379017 h 379857"/>
                    <a:gd name="connsiteX1" fmla="*/ 0 w 287955"/>
                    <a:gd name="connsiteY1" fmla="*/ 244065 h 379857"/>
                    <a:gd name="connsiteX2" fmla="*/ 0 w 287955"/>
                    <a:gd name="connsiteY2" fmla="*/ 44206 h 379857"/>
                    <a:gd name="connsiteX3" fmla="*/ 4678 w 287955"/>
                    <a:gd name="connsiteY3" fmla="*/ 44206 h 379857"/>
                    <a:gd name="connsiteX4" fmla="*/ 139252 w 287955"/>
                    <a:gd name="connsiteY4" fmla="*/ 0 h 379857"/>
                    <a:gd name="connsiteX5" fmla="*/ 148608 w 287955"/>
                    <a:gd name="connsiteY5" fmla="*/ 0 h 379857"/>
                    <a:gd name="connsiteX6" fmla="*/ 283278 w 287955"/>
                    <a:gd name="connsiteY6" fmla="*/ 44109 h 379857"/>
                    <a:gd name="connsiteX7" fmla="*/ 287956 w 287955"/>
                    <a:gd name="connsiteY7" fmla="*/ 44109 h 379857"/>
                    <a:gd name="connsiteX8" fmla="*/ 287956 w 287955"/>
                    <a:gd name="connsiteY8" fmla="*/ 244065 h 379857"/>
                    <a:gd name="connsiteX9" fmla="*/ 145893 w 287955"/>
                    <a:gd name="connsiteY9" fmla="*/ 379017 h 379857"/>
                    <a:gd name="connsiteX10" fmla="*/ 143930 w 287955"/>
                    <a:gd name="connsiteY10" fmla="*/ 379858 h 379857"/>
                    <a:gd name="connsiteX11" fmla="*/ 141966 w 287955"/>
                    <a:gd name="connsiteY11" fmla="*/ 379017 h 3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955" h="379857">
                      <a:moveTo>
                        <a:pt x="141966" y="379017"/>
                      </a:moveTo>
                      <a:cubicBezTo>
                        <a:pt x="136166" y="376303"/>
                        <a:pt x="0" y="312430"/>
                        <a:pt x="0" y="244065"/>
                      </a:cubicBezTo>
                      <a:lnTo>
                        <a:pt x="0" y="44206"/>
                      </a:lnTo>
                      <a:lnTo>
                        <a:pt x="4678" y="44206"/>
                      </a:lnTo>
                      <a:cubicBezTo>
                        <a:pt x="99294" y="44206"/>
                        <a:pt x="139252" y="12641"/>
                        <a:pt x="139252" y="0"/>
                      </a:cubicBezTo>
                      <a:lnTo>
                        <a:pt x="148608" y="0"/>
                      </a:lnTo>
                      <a:cubicBezTo>
                        <a:pt x="148608" y="9362"/>
                        <a:pt x="182303" y="44109"/>
                        <a:pt x="283278" y="44109"/>
                      </a:cubicBezTo>
                      <a:lnTo>
                        <a:pt x="287956" y="44109"/>
                      </a:lnTo>
                      <a:lnTo>
                        <a:pt x="287956" y="244065"/>
                      </a:lnTo>
                      <a:cubicBezTo>
                        <a:pt x="287956" y="312430"/>
                        <a:pt x="151701" y="376303"/>
                        <a:pt x="145893" y="379017"/>
                      </a:cubicBezTo>
                      <a:lnTo>
                        <a:pt x="143930" y="379858"/>
                      </a:lnTo>
                      <a:lnTo>
                        <a:pt x="141966" y="379017"/>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81" name="Freeform: Shape 986">
                  <a:extLst>
                    <a:ext uri="{FF2B5EF4-FFF2-40B4-BE49-F238E27FC236}">
                      <a16:creationId xmlns:a16="http://schemas.microsoft.com/office/drawing/2014/main" id="{2136CE69-D6FF-755D-A55D-34F55E3D65FB}"/>
                    </a:ext>
                  </a:extLst>
                </p:cNvPr>
                <p:cNvSpPr/>
                <p:nvPr/>
              </p:nvSpPr>
              <p:spPr>
                <a:xfrm>
                  <a:off x="3081843" y="3892613"/>
                  <a:ext cx="297311" cy="385010"/>
                </a:xfrm>
                <a:custGeom>
                  <a:avLst/>
                  <a:gdLst>
                    <a:gd name="connsiteX0" fmla="*/ 148608 w 297311"/>
                    <a:gd name="connsiteY0" fmla="*/ 0 h 385010"/>
                    <a:gd name="connsiteX1" fmla="*/ 287956 w 297311"/>
                    <a:gd name="connsiteY1" fmla="*/ 48794 h 385010"/>
                    <a:gd name="connsiteX2" fmla="*/ 287956 w 297311"/>
                    <a:gd name="connsiteY2" fmla="*/ 244065 h 385010"/>
                    <a:gd name="connsiteX3" fmla="*/ 148608 w 297311"/>
                    <a:gd name="connsiteY3" fmla="*/ 375180 h 385010"/>
                    <a:gd name="connsiteX4" fmla="*/ 9356 w 297311"/>
                    <a:gd name="connsiteY4" fmla="*/ 244065 h 385010"/>
                    <a:gd name="connsiteX5" fmla="*/ 9356 w 297311"/>
                    <a:gd name="connsiteY5" fmla="*/ 48890 h 385010"/>
                    <a:gd name="connsiteX6" fmla="*/ 148608 w 297311"/>
                    <a:gd name="connsiteY6" fmla="*/ 0 h 385010"/>
                    <a:gd name="connsiteX7" fmla="*/ 157970 w 297311"/>
                    <a:gd name="connsiteY7" fmla="*/ 0 h 385010"/>
                    <a:gd name="connsiteX8" fmla="*/ 139252 w 297311"/>
                    <a:gd name="connsiteY8" fmla="*/ 0 h 385010"/>
                    <a:gd name="connsiteX9" fmla="*/ 9356 w 297311"/>
                    <a:gd name="connsiteY9" fmla="*/ 39521 h 385010"/>
                    <a:gd name="connsiteX10" fmla="*/ 0 w 297311"/>
                    <a:gd name="connsiteY10" fmla="*/ 39521 h 385010"/>
                    <a:gd name="connsiteX11" fmla="*/ 0 w 297311"/>
                    <a:gd name="connsiteY11" fmla="*/ 244065 h 385010"/>
                    <a:gd name="connsiteX12" fmla="*/ 144681 w 297311"/>
                    <a:gd name="connsiteY12" fmla="*/ 383233 h 385010"/>
                    <a:gd name="connsiteX13" fmla="*/ 148608 w 297311"/>
                    <a:gd name="connsiteY13" fmla="*/ 385011 h 385010"/>
                    <a:gd name="connsiteX14" fmla="*/ 152541 w 297311"/>
                    <a:gd name="connsiteY14" fmla="*/ 383233 h 385010"/>
                    <a:gd name="connsiteX15" fmla="*/ 297312 w 297311"/>
                    <a:gd name="connsiteY15" fmla="*/ 244065 h 385010"/>
                    <a:gd name="connsiteX16" fmla="*/ 297312 w 297311"/>
                    <a:gd name="connsiteY16" fmla="*/ 39521 h 385010"/>
                    <a:gd name="connsiteX17" fmla="*/ 287956 w 297311"/>
                    <a:gd name="connsiteY17" fmla="*/ 39521 h 385010"/>
                    <a:gd name="connsiteX18" fmla="*/ 157970 w 297311"/>
                    <a:gd name="connsiteY18"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311" h="385010">
                      <a:moveTo>
                        <a:pt x="148608" y="0"/>
                      </a:moveTo>
                      <a:cubicBezTo>
                        <a:pt x="148608" y="13957"/>
                        <a:pt x="186981" y="48794"/>
                        <a:pt x="287956" y="48794"/>
                      </a:cubicBezTo>
                      <a:lnTo>
                        <a:pt x="287956" y="244065"/>
                      </a:lnTo>
                      <a:cubicBezTo>
                        <a:pt x="287956" y="310274"/>
                        <a:pt x="148608" y="375180"/>
                        <a:pt x="148608" y="375180"/>
                      </a:cubicBezTo>
                      <a:cubicBezTo>
                        <a:pt x="148608" y="375180"/>
                        <a:pt x="9356" y="310274"/>
                        <a:pt x="9356" y="244065"/>
                      </a:cubicBezTo>
                      <a:lnTo>
                        <a:pt x="9356" y="48890"/>
                      </a:lnTo>
                      <a:cubicBezTo>
                        <a:pt x="106873" y="48890"/>
                        <a:pt x="148608" y="15830"/>
                        <a:pt x="148608" y="0"/>
                      </a:cubicBezTo>
                      <a:close/>
                      <a:moveTo>
                        <a:pt x="157970" y="0"/>
                      </a:moveTo>
                      <a:lnTo>
                        <a:pt x="139252" y="0"/>
                      </a:lnTo>
                      <a:cubicBezTo>
                        <a:pt x="138873" y="8149"/>
                        <a:pt x="103972" y="39521"/>
                        <a:pt x="9356" y="39521"/>
                      </a:cubicBezTo>
                      <a:lnTo>
                        <a:pt x="0" y="39521"/>
                      </a:lnTo>
                      <a:lnTo>
                        <a:pt x="0" y="244065"/>
                      </a:lnTo>
                      <a:cubicBezTo>
                        <a:pt x="0" y="315426"/>
                        <a:pt x="138783" y="380512"/>
                        <a:pt x="144681" y="383233"/>
                      </a:cubicBezTo>
                      <a:lnTo>
                        <a:pt x="148608" y="385011"/>
                      </a:lnTo>
                      <a:lnTo>
                        <a:pt x="152541" y="383233"/>
                      </a:lnTo>
                      <a:cubicBezTo>
                        <a:pt x="158432" y="380512"/>
                        <a:pt x="297312" y="315426"/>
                        <a:pt x="297312" y="244065"/>
                      </a:cubicBezTo>
                      <a:lnTo>
                        <a:pt x="297312" y="39521"/>
                      </a:lnTo>
                      <a:lnTo>
                        <a:pt x="287956" y="39521"/>
                      </a:lnTo>
                      <a:cubicBezTo>
                        <a:pt x="194187" y="39521"/>
                        <a:pt x="159093" y="8336"/>
                        <a:pt x="157970" y="0"/>
                      </a:cubicBez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82" name="Freeform: Shape 987">
                  <a:extLst>
                    <a:ext uri="{FF2B5EF4-FFF2-40B4-BE49-F238E27FC236}">
                      <a16:creationId xmlns:a16="http://schemas.microsoft.com/office/drawing/2014/main" id="{1E97697F-6C67-D2A5-A8C6-017F96333057}"/>
                    </a:ext>
                  </a:extLst>
                </p:cNvPr>
                <p:cNvSpPr/>
                <p:nvPr/>
              </p:nvSpPr>
              <p:spPr>
                <a:xfrm>
                  <a:off x="3091212" y="3892613"/>
                  <a:ext cx="278593" cy="375179"/>
                </a:xfrm>
                <a:custGeom>
                  <a:avLst/>
                  <a:gdLst>
                    <a:gd name="connsiteX0" fmla="*/ 139252 w 278593"/>
                    <a:gd name="connsiteY0" fmla="*/ 0 h 375179"/>
                    <a:gd name="connsiteX1" fmla="*/ 0 w 278593"/>
                    <a:gd name="connsiteY1" fmla="*/ 48794 h 375179"/>
                    <a:gd name="connsiteX2" fmla="*/ 0 w 278593"/>
                    <a:gd name="connsiteY2" fmla="*/ 244065 h 375179"/>
                    <a:gd name="connsiteX3" fmla="*/ 139252 w 278593"/>
                    <a:gd name="connsiteY3" fmla="*/ 375180 h 375179"/>
                    <a:gd name="connsiteX4" fmla="*/ 278594 w 278593"/>
                    <a:gd name="connsiteY4" fmla="*/ 244533 h 375179"/>
                    <a:gd name="connsiteX5" fmla="*/ 278594 w 278593"/>
                    <a:gd name="connsiteY5" fmla="*/ 48890 h 375179"/>
                    <a:gd name="connsiteX6" fmla="*/ 139252 w 278593"/>
                    <a:gd name="connsiteY6" fmla="*/ 0 h 375179"/>
                    <a:gd name="connsiteX7" fmla="*/ 146266 w 278593"/>
                    <a:gd name="connsiteY7" fmla="*/ 31186 h 375179"/>
                    <a:gd name="connsiteX8" fmla="*/ 164983 w 278593"/>
                    <a:gd name="connsiteY8" fmla="*/ 42236 h 375179"/>
                    <a:gd name="connsiteX9" fmla="*/ 264650 w 278593"/>
                    <a:gd name="connsiteY9" fmla="*/ 62654 h 375179"/>
                    <a:gd name="connsiteX10" fmla="*/ 264650 w 278593"/>
                    <a:gd name="connsiteY10" fmla="*/ 177939 h 375179"/>
                    <a:gd name="connsiteX11" fmla="*/ 146266 w 278593"/>
                    <a:gd name="connsiteY11" fmla="*/ 177939 h 375179"/>
                    <a:gd name="connsiteX12" fmla="*/ 146266 w 278593"/>
                    <a:gd name="connsiteY12" fmla="*/ 31186 h 375179"/>
                    <a:gd name="connsiteX13" fmla="*/ 13944 w 278593"/>
                    <a:gd name="connsiteY13" fmla="*/ 62654 h 375179"/>
                    <a:gd name="connsiteX14" fmla="*/ 112295 w 278593"/>
                    <a:gd name="connsiteY14" fmla="*/ 43083 h 375179"/>
                    <a:gd name="connsiteX15" fmla="*/ 132700 w 278593"/>
                    <a:gd name="connsiteY15" fmla="*/ 31564 h 375179"/>
                    <a:gd name="connsiteX16" fmla="*/ 132700 w 278593"/>
                    <a:gd name="connsiteY16" fmla="*/ 177939 h 375179"/>
                    <a:gd name="connsiteX17" fmla="*/ 13944 w 278593"/>
                    <a:gd name="connsiteY17" fmla="*/ 177939 h 375179"/>
                    <a:gd name="connsiteX18" fmla="*/ 13944 w 278593"/>
                    <a:gd name="connsiteY18" fmla="*/ 62654 h 375179"/>
                    <a:gd name="connsiteX19" fmla="*/ 77297 w 278593"/>
                    <a:gd name="connsiteY19" fmla="*/ 322639 h 375179"/>
                    <a:gd name="connsiteX20" fmla="*/ 13944 w 278593"/>
                    <a:gd name="connsiteY20" fmla="*/ 244065 h 375179"/>
                    <a:gd name="connsiteX21" fmla="*/ 13944 w 278593"/>
                    <a:gd name="connsiteY21" fmla="*/ 191806 h 375179"/>
                    <a:gd name="connsiteX22" fmla="*/ 132322 w 278593"/>
                    <a:gd name="connsiteY22" fmla="*/ 191806 h 375179"/>
                    <a:gd name="connsiteX23" fmla="*/ 132322 w 278593"/>
                    <a:gd name="connsiteY23" fmla="*/ 355884 h 375179"/>
                    <a:gd name="connsiteX24" fmla="*/ 77297 w 278593"/>
                    <a:gd name="connsiteY24" fmla="*/ 322639 h 375179"/>
                    <a:gd name="connsiteX25" fmla="*/ 139252 w 278593"/>
                    <a:gd name="connsiteY25" fmla="*/ 359253 h 375179"/>
                    <a:gd name="connsiteX26" fmla="*/ 139996 w 278593"/>
                    <a:gd name="connsiteY26" fmla="*/ 359253 h 375179"/>
                    <a:gd name="connsiteX27" fmla="*/ 139252 w 278593"/>
                    <a:gd name="connsiteY27" fmla="*/ 359253 h 375179"/>
                    <a:gd name="connsiteX28" fmla="*/ 264650 w 278593"/>
                    <a:gd name="connsiteY28" fmla="*/ 244065 h 375179"/>
                    <a:gd name="connsiteX29" fmla="*/ 201200 w 278593"/>
                    <a:gd name="connsiteY29" fmla="*/ 322639 h 375179"/>
                    <a:gd name="connsiteX30" fmla="*/ 146266 w 278593"/>
                    <a:gd name="connsiteY30" fmla="*/ 355884 h 375179"/>
                    <a:gd name="connsiteX31" fmla="*/ 146266 w 278593"/>
                    <a:gd name="connsiteY31" fmla="*/ 191806 h 375179"/>
                    <a:gd name="connsiteX32" fmla="*/ 264650 w 278593"/>
                    <a:gd name="connsiteY32" fmla="*/ 191806 h 375179"/>
                    <a:gd name="connsiteX33" fmla="*/ 264650 w 278593"/>
                    <a:gd name="connsiteY33" fmla="*/ 244065 h 37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593" h="375179">
                      <a:moveTo>
                        <a:pt x="139252" y="0"/>
                      </a:moveTo>
                      <a:cubicBezTo>
                        <a:pt x="139252" y="15734"/>
                        <a:pt x="97510" y="48794"/>
                        <a:pt x="0" y="48794"/>
                      </a:cubicBezTo>
                      <a:lnTo>
                        <a:pt x="0" y="244065"/>
                      </a:lnTo>
                      <a:cubicBezTo>
                        <a:pt x="0" y="310274"/>
                        <a:pt x="139252" y="375180"/>
                        <a:pt x="139252" y="375180"/>
                      </a:cubicBezTo>
                      <a:cubicBezTo>
                        <a:pt x="139252" y="375180"/>
                        <a:pt x="278594" y="310742"/>
                        <a:pt x="278594" y="244533"/>
                      </a:cubicBezTo>
                      <a:lnTo>
                        <a:pt x="278594" y="48890"/>
                      </a:lnTo>
                      <a:cubicBezTo>
                        <a:pt x="177804" y="48890"/>
                        <a:pt x="139252" y="14046"/>
                        <a:pt x="139252" y="0"/>
                      </a:cubicBezTo>
                      <a:close/>
                      <a:moveTo>
                        <a:pt x="146266" y="31186"/>
                      </a:moveTo>
                      <a:cubicBezTo>
                        <a:pt x="152137" y="35466"/>
                        <a:pt x="158406" y="39168"/>
                        <a:pt x="164983" y="42236"/>
                      </a:cubicBezTo>
                      <a:cubicBezTo>
                        <a:pt x="196484" y="55737"/>
                        <a:pt x="230390" y="62680"/>
                        <a:pt x="264650" y="62654"/>
                      </a:cubicBezTo>
                      <a:lnTo>
                        <a:pt x="264650" y="177939"/>
                      </a:lnTo>
                      <a:lnTo>
                        <a:pt x="146266" y="177939"/>
                      </a:lnTo>
                      <a:lnTo>
                        <a:pt x="146266" y="31186"/>
                      </a:lnTo>
                      <a:close/>
                      <a:moveTo>
                        <a:pt x="13944" y="62654"/>
                      </a:moveTo>
                      <a:cubicBezTo>
                        <a:pt x="47690" y="62616"/>
                        <a:pt x="81102" y="55968"/>
                        <a:pt x="112295" y="43083"/>
                      </a:cubicBezTo>
                      <a:cubicBezTo>
                        <a:pt x="119462" y="39925"/>
                        <a:pt x="126296" y="36069"/>
                        <a:pt x="132700" y="31564"/>
                      </a:cubicBezTo>
                      <a:lnTo>
                        <a:pt x="132700" y="177939"/>
                      </a:lnTo>
                      <a:lnTo>
                        <a:pt x="13944" y="177939"/>
                      </a:lnTo>
                      <a:lnTo>
                        <a:pt x="13944" y="62654"/>
                      </a:lnTo>
                      <a:close/>
                      <a:moveTo>
                        <a:pt x="77297" y="322639"/>
                      </a:moveTo>
                      <a:cubicBezTo>
                        <a:pt x="36403" y="293885"/>
                        <a:pt x="13944" y="265978"/>
                        <a:pt x="13944" y="244065"/>
                      </a:cubicBezTo>
                      <a:lnTo>
                        <a:pt x="13944" y="191806"/>
                      </a:lnTo>
                      <a:lnTo>
                        <a:pt x="132322" y="191806"/>
                      </a:lnTo>
                      <a:lnTo>
                        <a:pt x="132322" y="355884"/>
                      </a:lnTo>
                      <a:cubicBezTo>
                        <a:pt x="113302" y="345970"/>
                        <a:pt x="94924" y="334863"/>
                        <a:pt x="77297" y="322639"/>
                      </a:cubicBezTo>
                      <a:close/>
                      <a:moveTo>
                        <a:pt x="139252" y="359253"/>
                      </a:moveTo>
                      <a:lnTo>
                        <a:pt x="139996" y="359253"/>
                      </a:lnTo>
                      <a:lnTo>
                        <a:pt x="139252" y="359253"/>
                      </a:lnTo>
                      <a:close/>
                      <a:moveTo>
                        <a:pt x="264650" y="244065"/>
                      </a:moveTo>
                      <a:cubicBezTo>
                        <a:pt x="264650" y="265978"/>
                        <a:pt x="242094" y="293885"/>
                        <a:pt x="201200" y="322639"/>
                      </a:cubicBezTo>
                      <a:cubicBezTo>
                        <a:pt x="183618" y="334882"/>
                        <a:pt x="165272" y="345983"/>
                        <a:pt x="146266" y="355884"/>
                      </a:cubicBezTo>
                      <a:lnTo>
                        <a:pt x="146266" y="191806"/>
                      </a:lnTo>
                      <a:lnTo>
                        <a:pt x="264650" y="191806"/>
                      </a:lnTo>
                      <a:lnTo>
                        <a:pt x="264650" y="244065"/>
                      </a:lnTo>
                      <a:close/>
                    </a:path>
                  </a:pathLst>
                </a:custGeom>
                <a:solidFill>
                  <a:schemeClr val="accent5"/>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grpSp>
          <p:sp>
            <p:nvSpPr>
              <p:cNvPr id="579" name="TextBox 988">
                <a:extLst>
                  <a:ext uri="{FF2B5EF4-FFF2-40B4-BE49-F238E27FC236}">
                    <a16:creationId xmlns:a16="http://schemas.microsoft.com/office/drawing/2014/main" id="{F2CC3A7A-03BF-E68E-DAE9-4EBBB9D8D456}"/>
                  </a:ext>
                </a:extLst>
              </p:cNvPr>
              <p:cNvSpPr txBox="1"/>
              <p:nvPr/>
            </p:nvSpPr>
            <p:spPr>
              <a:xfrm>
                <a:off x="2921370" y="4273829"/>
                <a:ext cx="624536" cy="364948"/>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NSG</a:t>
                </a:r>
              </a:p>
            </p:txBody>
          </p:sp>
        </p:grpSp>
      </p:grpSp>
      <p:grpSp>
        <p:nvGrpSpPr>
          <p:cNvPr id="16" name="ATP Database">
            <a:extLst>
              <a:ext uri="{FF2B5EF4-FFF2-40B4-BE49-F238E27FC236}">
                <a16:creationId xmlns:a16="http://schemas.microsoft.com/office/drawing/2014/main" id="{D7E7F151-9D9A-3802-FAB9-99A883FBBAE2}"/>
              </a:ext>
            </a:extLst>
          </p:cNvPr>
          <p:cNvGrpSpPr/>
          <p:nvPr/>
        </p:nvGrpSpPr>
        <p:grpSpPr>
          <a:xfrm>
            <a:off x="4854848" y="5027466"/>
            <a:ext cx="2210542" cy="957037"/>
            <a:chOff x="4932122" y="4723797"/>
            <a:chExt cx="2210542" cy="957037"/>
          </a:xfrm>
        </p:grpSpPr>
        <p:grpSp>
          <p:nvGrpSpPr>
            <p:cNvPr id="498" name="グループ化 497">
              <a:extLst>
                <a:ext uri="{FF2B5EF4-FFF2-40B4-BE49-F238E27FC236}">
                  <a16:creationId xmlns:a16="http://schemas.microsoft.com/office/drawing/2014/main" id="{017F0F08-B3F9-5EBE-36F8-42DE9E551061}"/>
                </a:ext>
              </a:extLst>
            </p:cNvPr>
            <p:cNvGrpSpPr/>
            <p:nvPr/>
          </p:nvGrpSpPr>
          <p:grpSpPr>
            <a:xfrm>
              <a:off x="4932122" y="4723797"/>
              <a:ext cx="2210542" cy="957037"/>
              <a:chOff x="4506788" y="4842537"/>
              <a:chExt cx="2005058" cy="868074"/>
            </a:xfrm>
          </p:grpSpPr>
          <p:grpSp>
            <p:nvGrpSpPr>
              <p:cNvPr id="469" name="Graphic 3">
                <a:extLst>
                  <a:ext uri="{FF2B5EF4-FFF2-40B4-BE49-F238E27FC236}">
                    <a16:creationId xmlns:a16="http://schemas.microsoft.com/office/drawing/2014/main" id="{44030A9E-0012-9A9D-AE76-DC9C79CFB147}"/>
                  </a:ext>
                </a:extLst>
              </p:cNvPr>
              <p:cNvGrpSpPr>
                <a:grpSpLocks noChangeAspect="1"/>
              </p:cNvGrpSpPr>
              <p:nvPr/>
            </p:nvGrpSpPr>
            <p:grpSpPr>
              <a:xfrm>
                <a:off x="5257180" y="4842537"/>
                <a:ext cx="504278" cy="457200"/>
                <a:chOff x="7030908" y="1515363"/>
                <a:chExt cx="385010" cy="349066"/>
              </a:xfrm>
            </p:grpSpPr>
            <p:sp>
              <p:nvSpPr>
                <p:cNvPr id="471" name="Freeform: Shape 2083">
                  <a:extLst>
                    <a:ext uri="{FF2B5EF4-FFF2-40B4-BE49-F238E27FC236}">
                      <a16:creationId xmlns:a16="http://schemas.microsoft.com/office/drawing/2014/main" id="{B5727751-C961-E4D9-C145-D1B1262E6A96}"/>
                    </a:ext>
                  </a:extLst>
                </p:cNvPr>
                <p:cNvSpPr/>
                <p:nvPr/>
              </p:nvSpPr>
              <p:spPr>
                <a:xfrm>
                  <a:off x="7030908" y="1515363"/>
                  <a:ext cx="385010" cy="349066"/>
                </a:xfrm>
                <a:custGeom>
                  <a:avLst/>
                  <a:gdLst>
                    <a:gd name="connsiteX0" fmla="*/ 378081 w 385010"/>
                    <a:gd name="connsiteY0" fmla="*/ 176516 h 349066"/>
                    <a:gd name="connsiteX1" fmla="*/ 385011 w 385010"/>
                    <a:gd name="connsiteY1" fmla="*/ 169586 h 349066"/>
                    <a:gd name="connsiteX2" fmla="*/ 378081 w 385010"/>
                    <a:gd name="connsiteY2" fmla="*/ 162655 h 349066"/>
                    <a:gd name="connsiteX3" fmla="*/ 368840 w 385010"/>
                    <a:gd name="connsiteY3" fmla="*/ 153884 h 349066"/>
                    <a:gd name="connsiteX4" fmla="*/ 361910 w 385010"/>
                    <a:gd name="connsiteY4" fmla="*/ 147041 h 349066"/>
                    <a:gd name="connsiteX5" fmla="*/ 355108 w 385010"/>
                    <a:gd name="connsiteY5" fmla="*/ 153884 h 349066"/>
                    <a:gd name="connsiteX6" fmla="*/ 350424 w 385010"/>
                    <a:gd name="connsiteY6" fmla="*/ 158533 h 349066"/>
                    <a:gd name="connsiteX7" fmla="*/ 323152 w 385010"/>
                    <a:gd name="connsiteY7" fmla="*/ 95724 h 349066"/>
                    <a:gd name="connsiteX8" fmla="*/ 320008 w 385010"/>
                    <a:gd name="connsiteY8" fmla="*/ 91338 h 349066"/>
                    <a:gd name="connsiteX9" fmla="*/ 340606 w 385010"/>
                    <a:gd name="connsiteY9" fmla="*/ 69846 h 349066"/>
                    <a:gd name="connsiteX10" fmla="*/ 347536 w 385010"/>
                    <a:gd name="connsiteY10" fmla="*/ 63004 h 349066"/>
                    <a:gd name="connsiteX11" fmla="*/ 340606 w 385010"/>
                    <a:gd name="connsiteY11" fmla="*/ 56074 h 349066"/>
                    <a:gd name="connsiteX12" fmla="*/ 331879 w 385010"/>
                    <a:gd name="connsiteY12" fmla="*/ 47302 h 349066"/>
                    <a:gd name="connsiteX13" fmla="*/ 324564 w 385010"/>
                    <a:gd name="connsiteY13" fmla="*/ 39845 h 349066"/>
                    <a:gd name="connsiteX14" fmla="*/ 318532 w 385010"/>
                    <a:gd name="connsiteY14" fmla="*/ 45898 h 349066"/>
                    <a:gd name="connsiteX15" fmla="*/ 296779 w 385010"/>
                    <a:gd name="connsiteY15" fmla="*/ 15612 h 349066"/>
                    <a:gd name="connsiteX16" fmla="*/ 262642 w 385010"/>
                    <a:gd name="connsiteY16" fmla="*/ 712 h 349066"/>
                    <a:gd name="connsiteX17" fmla="*/ 225681 w 385010"/>
                    <a:gd name="connsiteY17" fmla="*/ 5400 h 349066"/>
                    <a:gd name="connsiteX18" fmla="*/ 196291 w 385010"/>
                    <a:gd name="connsiteY18" fmla="*/ 28353 h 349066"/>
                    <a:gd name="connsiteX19" fmla="*/ 190067 w 385010"/>
                    <a:gd name="connsiteY19" fmla="*/ 28353 h 349066"/>
                    <a:gd name="connsiteX20" fmla="*/ 92659 w 385010"/>
                    <a:gd name="connsiteY20" fmla="*/ 63443 h 349066"/>
                    <a:gd name="connsiteX21" fmla="*/ 90734 w 385010"/>
                    <a:gd name="connsiteY21" fmla="*/ 64934 h 349066"/>
                    <a:gd name="connsiteX22" fmla="*/ 69366 w 385010"/>
                    <a:gd name="connsiteY22" fmla="*/ 56572 h 349066"/>
                    <a:gd name="connsiteX23" fmla="*/ 46522 w 385010"/>
                    <a:gd name="connsiteY23" fmla="*/ 57718 h 349066"/>
                    <a:gd name="connsiteX24" fmla="*/ 26180 w 385010"/>
                    <a:gd name="connsiteY24" fmla="*/ 68165 h 349066"/>
                    <a:gd name="connsiteX25" fmla="*/ 11935 w 385010"/>
                    <a:gd name="connsiteY25" fmla="*/ 86067 h 349066"/>
                    <a:gd name="connsiteX26" fmla="*/ 6288 w 385010"/>
                    <a:gd name="connsiteY26" fmla="*/ 108251 h 349066"/>
                    <a:gd name="connsiteX27" fmla="*/ 10267 w 385010"/>
                    <a:gd name="connsiteY27" fmla="*/ 130788 h 349066"/>
                    <a:gd name="connsiteX28" fmla="*/ 23165 w 385010"/>
                    <a:gd name="connsiteY28" fmla="*/ 149688 h 349066"/>
                    <a:gd name="connsiteX29" fmla="*/ 42736 w 385010"/>
                    <a:gd name="connsiteY29" fmla="*/ 161603 h 349066"/>
                    <a:gd name="connsiteX30" fmla="*/ 40811 w 385010"/>
                    <a:gd name="connsiteY30" fmla="*/ 163533 h 349066"/>
                    <a:gd name="connsiteX31" fmla="*/ 6930 w 385010"/>
                    <a:gd name="connsiteY31" fmla="*/ 197394 h 349066"/>
                    <a:gd name="connsiteX32" fmla="*/ 0 w 385010"/>
                    <a:gd name="connsiteY32" fmla="*/ 204323 h 349066"/>
                    <a:gd name="connsiteX33" fmla="*/ 6930 w 385010"/>
                    <a:gd name="connsiteY33" fmla="*/ 211166 h 349066"/>
                    <a:gd name="connsiteX34" fmla="*/ 16171 w 385010"/>
                    <a:gd name="connsiteY34" fmla="*/ 220377 h 349066"/>
                    <a:gd name="connsiteX35" fmla="*/ 22972 w 385010"/>
                    <a:gd name="connsiteY35" fmla="*/ 227306 h 349066"/>
                    <a:gd name="connsiteX36" fmla="*/ 29903 w 385010"/>
                    <a:gd name="connsiteY36" fmla="*/ 220377 h 349066"/>
                    <a:gd name="connsiteX37" fmla="*/ 33240 w 385010"/>
                    <a:gd name="connsiteY37" fmla="*/ 217130 h 349066"/>
                    <a:gd name="connsiteX38" fmla="*/ 33240 w 385010"/>
                    <a:gd name="connsiteY38" fmla="*/ 219324 h 349066"/>
                    <a:gd name="connsiteX39" fmla="*/ 35614 w 385010"/>
                    <a:gd name="connsiteY39" fmla="*/ 228798 h 349066"/>
                    <a:gd name="connsiteX40" fmla="*/ 36255 w 385010"/>
                    <a:gd name="connsiteY40" fmla="*/ 230991 h 349066"/>
                    <a:gd name="connsiteX41" fmla="*/ 36255 w 385010"/>
                    <a:gd name="connsiteY41" fmla="*/ 231956 h 349066"/>
                    <a:gd name="connsiteX42" fmla="*/ 36255 w 385010"/>
                    <a:gd name="connsiteY42" fmla="*/ 232833 h 349066"/>
                    <a:gd name="connsiteX43" fmla="*/ 36833 w 385010"/>
                    <a:gd name="connsiteY43" fmla="*/ 235114 h 349066"/>
                    <a:gd name="connsiteX44" fmla="*/ 38180 w 385010"/>
                    <a:gd name="connsiteY44" fmla="*/ 239149 h 349066"/>
                    <a:gd name="connsiteX45" fmla="*/ 38180 w 385010"/>
                    <a:gd name="connsiteY45" fmla="*/ 239851 h 349066"/>
                    <a:gd name="connsiteX46" fmla="*/ 38180 w 385010"/>
                    <a:gd name="connsiteY46" fmla="*/ 241430 h 349066"/>
                    <a:gd name="connsiteX47" fmla="*/ 41388 w 385010"/>
                    <a:gd name="connsiteY47" fmla="*/ 250641 h 349066"/>
                    <a:gd name="connsiteX48" fmla="*/ 43314 w 385010"/>
                    <a:gd name="connsiteY48" fmla="*/ 255026 h 349066"/>
                    <a:gd name="connsiteX49" fmla="*/ 44982 w 385010"/>
                    <a:gd name="connsiteY49" fmla="*/ 258886 h 349066"/>
                    <a:gd name="connsiteX50" fmla="*/ 46329 w 385010"/>
                    <a:gd name="connsiteY50" fmla="*/ 261255 h 349066"/>
                    <a:gd name="connsiteX51" fmla="*/ 47485 w 385010"/>
                    <a:gd name="connsiteY51" fmla="*/ 263711 h 349066"/>
                    <a:gd name="connsiteX52" fmla="*/ 49474 w 385010"/>
                    <a:gd name="connsiteY52" fmla="*/ 267483 h 349066"/>
                    <a:gd name="connsiteX53" fmla="*/ 65260 w 385010"/>
                    <a:gd name="connsiteY53" fmla="*/ 290642 h 349066"/>
                    <a:gd name="connsiteX54" fmla="*/ 67954 w 385010"/>
                    <a:gd name="connsiteY54" fmla="*/ 293887 h 349066"/>
                    <a:gd name="connsiteX55" fmla="*/ 69944 w 385010"/>
                    <a:gd name="connsiteY55" fmla="*/ 295905 h 349066"/>
                    <a:gd name="connsiteX56" fmla="*/ 71612 w 385010"/>
                    <a:gd name="connsiteY56" fmla="*/ 298010 h 349066"/>
                    <a:gd name="connsiteX57" fmla="*/ 74564 w 385010"/>
                    <a:gd name="connsiteY57" fmla="*/ 301081 h 349066"/>
                    <a:gd name="connsiteX58" fmla="*/ 95804 w 385010"/>
                    <a:gd name="connsiteY58" fmla="*/ 319414 h 349066"/>
                    <a:gd name="connsiteX59" fmla="*/ 99204 w 385010"/>
                    <a:gd name="connsiteY59" fmla="*/ 321955 h 349066"/>
                    <a:gd name="connsiteX60" fmla="*/ 101578 w 385010"/>
                    <a:gd name="connsiteY60" fmla="*/ 323450 h 349066"/>
                    <a:gd name="connsiteX61" fmla="*/ 103761 w 385010"/>
                    <a:gd name="connsiteY61" fmla="*/ 325029 h 349066"/>
                    <a:gd name="connsiteX62" fmla="*/ 107482 w 385010"/>
                    <a:gd name="connsiteY62" fmla="*/ 327224 h 349066"/>
                    <a:gd name="connsiteX63" fmla="*/ 132701 w 385010"/>
                    <a:gd name="connsiteY63" fmla="*/ 339505 h 349066"/>
                    <a:gd name="connsiteX64" fmla="*/ 136679 w 385010"/>
                    <a:gd name="connsiteY64" fmla="*/ 340994 h 349066"/>
                    <a:gd name="connsiteX65" fmla="*/ 139245 w 385010"/>
                    <a:gd name="connsiteY65" fmla="*/ 341694 h 349066"/>
                    <a:gd name="connsiteX66" fmla="*/ 141876 w 385010"/>
                    <a:gd name="connsiteY66" fmla="*/ 342663 h 349066"/>
                    <a:gd name="connsiteX67" fmla="*/ 145983 w 385010"/>
                    <a:gd name="connsiteY67" fmla="*/ 343798 h 349066"/>
                    <a:gd name="connsiteX68" fmla="*/ 159458 w 385010"/>
                    <a:gd name="connsiteY68" fmla="*/ 347045 h 349066"/>
                    <a:gd name="connsiteX69" fmla="*/ 173447 w 385010"/>
                    <a:gd name="connsiteY69" fmla="*/ 349067 h 349066"/>
                    <a:gd name="connsiteX70" fmla="*/ 177619 w 385010"/>
                    <a:gd name="connsiteY70" fmla="*/ 349067 h 349066"/>
                    <a:gd name="connsiteX71" fmla="*/ 180377 w 385010"/>
                    <a:gd name="connsiteY71" fmla="*/ 349067 h 349066"/>
                    <a:gd name="connsiteX72" fmla="*/ 183137 w 385010"/>
                    <a:gd name="connsiteY72" fmla="*/ 349067 h 349066"/>
                    <a:gd name="connsiteX73" fmla="*/ 190195 w 385010"/>
                    <a:gd name="connsiteY73" fmla="*/ 349067 h 349066"/>
                    <a:gd name="connsiteX74" fmla="*/ 215350 w 385010"/>
                    <a:gd name="connsiteY74" fmla="*/ 347135 h 349066"/>
                    <a:gd name="connsiteX75" fmla="*/ 219584 w 385010"/>
                    <a:gd name="connsiteY75" fmla="*/ 346436 h 349066"/>
                    <a:gd name="connsiteX76" fmla="*/ 222215 w 385010"/>
                    <a:gd name="connsiteY76" fmla="*/ 345730 h 349066"/>
                    <a:gd name="connsiteX77" fmla="*/ 224911 w 385010"/>
                    <a:gd name="connsiteY77" fmla="*/ 345293 h 349066"/>
                    <a:gd name="connsiteX78" fmla="*/ 229017 w 385010"/>
                    <a:gd name="connsiteY78" fmla="*/ 344324 h 349066"/>
                    <a:gd name="connsiteX79" fmla="*/ 255326 w 385010"/>
                    <a:gd name="connsiteY79" fmla="*/ 335553 h 349066"/>
                    <a:gd name="connsiteX80" fmla="*/ 259241 w 385010"/>
                    <a:gd name="connsiteY80" fmla="*/ 333801 h 349066"/>
                    <a:gd name="connsiteX81" fmla="*/ 261615 w 385010"/>
                    <a:gd name="connsiteY81" fmla="*/ 332485 h 349066"/>
                    <a:gd name="connsiteX82" fmla="*/ 264117 w 385010"/>
                    <a:gd name="connsiteY82" fmla="*/ 331343 h 349066"/>
                    <a:gd name="connsiteX83" fmla="*/ 267903 w 385010"/>
                    <a:gd name="connsiteY83" fmla="*/ 329328 h 349066"/>
                    <a:gd name="connsiteX84" fmla="*/ 289207 w 385010"/>
                    <a:gd name="connsiteY84" fmla="*/ 315115 h 349066"/>
                    <a:gd name="connsiteX85" fmla="*/ 291581 w 385010"/>
                    <a:gd name="connsiteY85" fmla="*/ 313184 h 349066"/>
                    <a:gd name="connsiteX86" fmla="*/ 317891 w 385010"/>
                    <a:gd name="connsiteY86" fmla="*/ 320114 h 349066"/>
                    <a:gd name="connsiteX87" fmla="*/ 352541 w 385010"/>
                    <a:gd name="connsiteY87" fmla="*/ 307286 h 349066"/>
                    <a:gd name="connsiteX88" fmla="*/ 371021 w 385010"/>
                    <a:gd name="connsiteY88" fmla="*/ 275279 h 349066"/>
                    <a:gd name="connsiteX89" fmla="*/ 364733 w 385010"/>
                    <a:gd name="connsiteY89" fmla="*/ 238866 h 349066"/>
                    <a:gd name="connsiteX90" fmla="*/ 336692 w 385010"/>
                    <a:gd name="connsiteY90" fmla="*/ 214850 h 349066"/>
                    <a:gd name="connsiteX91" fmla="*/ 341825 w 385010"/>
                    <a:gd name="connsiteY91" fmla="*/ 209762 h 349066"/>
                    <a:gd name="connsiteX92" fmla="*/ 378081 w 385010"/>
                    <a:gd name="connsiteY92" fmla="*/ 176516 h 34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5010" h="349066">
                      <a:moveTo>
                        <a:pt x="378081" y="176516"/>
                      </a:moveTo>
                      <a:lnTo>
                        <a:pt x="385011" y="169586"/>
                      </a:lnTo>
                      <a:lnTo>
                        <a:pt x="378081" y="162655"/>
                      </a:lnTo>
                      <a:lnTo>
                        <a:pt x="368840" y="153884"/>
                      </a:lnTo>
                      <a:lnTo>
                        <a:pt x="361910" y="147041"/>
                      </a:lnTo>
                      <a:lnTo>
                        <a:pt x="355108" y="153884"/>
                      </a:lnTo>
                      <a:lnTo>
                        <a:pt x="350424" y="158533"/>
                      </a:lnTo>
                      <a:cubicBezTo>
                        <a:pt x="345996" y="135880"/>
                        <a:pt x="336692" y="114458"/>
                        <a:pt x="323152" y="95724"/>
                      </a:cubicBezTo>
                      <a:lnTo>
                        <a:pt x="320008" y="91338"/>
                      </a:lnTo>
                      <a:lnTo>
                        <a:pt x="340606" y="69846"/>
                      </a:lnTo>
                      <a:lnTo>
                        <a:pt x="347536" y="63004"/>
                      </a:lnTo>
                      <a:lnTo>
                        <a:pt x="340606" y="56074"/>
                      </a:lnTo>
                      <a:lnTo>
                        <a:pt x="331879" y="47302"/>
                      </a:lnTo>
                      <a:lnTo>
                        <a:pt x="324564" y="39845"/>
                      </a:lnTo>
                      <a:lnTo>
                        <a:pt x="318532" y="45898"/>
                      </a:lnTo>
                      <a:cubicBezTo>
                        <a:pt x="314168" y="34030"/>
                        <a:pt x="306661" y="23566"/>
                        <a:pt x="296779" y="15612"/>
                      </a:cubicBezTo>
                      <a:cubicBezTo>
                        <a:pt x="286961" y="7658"/>
                        <a:pt x="275154" y="2510"/>
                        <a:pt x="262642" y="712"/>
                      </a:cubicBezTo>
                      <a:cubicBezTo>
                        <a:pt x="250128" y="-1085"/>
                        <a:pt x="237359" y="534"/>
                        <a:pt x="225681" y="5400"/>
                      </a:cubicBezTo>
                      <a:cubicBezTo>
                        <a:pt x="214002" y="10266"/>
                        <a:pt x="203863" y="18197"/>
                        <a:pt x="196291" y="28353"/>
                      </a:cubicBezTo>
                      <a:lnTo>
                        <a:pt x="190067" y="28353"/>
                      </a:lnTo>
                      <a:cubicBezTo>
                        <a:pt x="154582" y="28860"/>
                        <a:pt x="120316" y="41210"/>
                        <a:pt x="92659" y="63443"/>
                      </a:cubicBezTo>
                      <a:lnTo>
                        <a:pt x="90734" y="64934"/>
                      </a:lnTo>
                      <a:cubicBezTo>
                        <a:pt x="84253" y="60667"/>
                        <a:pt x="77002" y="57816"/>
                        <a:pt x="69366" y="56572"/>
                      </a:cubicBezTo>
                      <a:cubicBezTo>
                        <a:pt x="61794" y="55328"/>
                        <a:pt x="53966" y="55719"/>
                        <a:pt x="46522" y="57718"/>
                      </a:cubicBezTo>
                      <a:cubicBezTo>
                        <a:pt x="39078" y="59716"/>
                        <a:pt x="32148" y="63278"/>
                        <a:pt x="26180" y="68165"/>
                      </a:cubicBezTo>
                      <a:cubicBezTo>
                        <a:pt x="20213" y="73053"/>
                        <a:pt x="15336" y="79156"/>
                        <a:pt x="11935" y="86067"/>
                      </a:cubicBezTo>
                      <a:cubicBezTo>
                        <a:pt x="8470" y="92978"/>
                        <a:pt x="6545" y="100540"/>
                        <a:pt x="6288" y="108251"/>
                      </a:cubicBezTo>
                      <a:cubicBezTo>
                        <a:pt x="5968" y="115961"/>
                        <a:pt x="7380" y="123644"/>
                        <a:pt x="10267" y="130788"/>
                      </a:cubicBezTo>
                      <a:cubicBezTo>
                        <a:pt x="13155" y="137933"/>
                        <a:pt x="17582" y="144375"/>
                        <a:pt x="23165" y="149688"/>
                      </a:cubicBezTo>
                      <a:cubicBezTo>
                        <a:pt x="28747" y="155001"/>
                        <a:pt x="35421" y="159063"/>
                        <a:pt x="42736" y="161603"/>
                      </a:cubicBezTo>
                      <a:lnTo>
                        <a:pt x="40811" y="163533"/>
                      </a:lnTo>
                      <a:lnTo>
                        <a:pt x="6930" y="197394"/>
                      </a:lnTo>
                      <a:lnTo>
                        <a:pt x="0" y="204323"/>
                      </a:lnTo>
                      <a:lnTo>
                        <a:pt x="6930" y="211166"/>
                      </a:lnTo>
                      <a:lnTo>
                        <a:pt x="16171" y="220377"/>
                      </a:lnTo>
                      <a:lnTo>
                        <a:pt x="22972" y="227306"/>
                      </a:lnTo>
                      <a:lnTo>
                        <a:pt x="29903" y="220377"/>
                      </a:lnTo>
                      <a:lnTo>
                        <a:pt x="33240" y="217130"/>
                      </a:lnTo>
                      <a:cubicBezTo>
                        <a:pt x="33240" y="217833"/>
                        <a:pt x="33240" y="218622"/>
                        <a:pt x="33240" y="219324"/>
                      </a:cubicBezTo>
                      <a:lnTo>
                        <a:pt x="35614" y="228798"/>
                      </a:lnTo>
                      <a:cubicBezTo>
                        <a:pt x="35614" y="229587"/>
                        <a:pt x="35614" y="230289"/>
                        <a:pt x="36255" y="230991"/>
                      </a:cubicBezTo>
                      <a:lnTo>
                        <a:pt x="36255" y="231956"/>
                      </a:lnTo>
                      <a:lnTo>
                        <a:pt x="36255" y="232833"/>
                      </a:lnTo>
                      <a:cubicBezTo>
                        <a:pt x="36384" y="233604"/>
                        <a:pt x="36576" y="234365"/>
                        <a:pt x="36833" y="235114"/>
                      </a:cubicBezTo>
                      <a:lnTo>
                        <a:pt x="38180" y="239149"/>
                      </a:lnTo>
                      <a:lnTo>
                        <a:pt x="38180" y="239851"/>
                      </a:lnTo>
                      <a:cubicBezTo>
                        <a:pt x="38180" y="240377"/>
                        <a:pt x="38180" y="240904"/>
                        <a:pt x="38180" y="241430"/>
                      </a:cubicBezTo>
                      <a:lnTo>
                        <a:pt x="41388" y="250641"/>
                      </a:lnTo>
                      <a:cubicBezTo>
                        <a:pt x="42031" y="252132"/>
                        <a:pt x="42608" y="253623"/>
                        <a:pt x="43314" y="255026"/>
                      </a:cubicBezTo>
                      <a:lnTo>
                        <a:pt x="44982" y="258886"/>
                      </a:lnTo>
                      <a:lnTo>
                        <a:pt x="46329" y="261255"/>
                      </a:lnTo>
                      <a:lnTo>
                        <a:pt x="47485" y="263711"/>
                      </a:lnTo>
                      <a:lnTo>
                        <a:pt x="49474" y="267483"/>
                      </a:lnTo>
                      <a:cubicBezTo>
                        <a:pt x="54094" y="275621"/>
                        <a:pt x="59356" y="283366"/>
                        <a:pt x="65260" y="290642"/>
                      </a:cubicBezTo>
                      <a:lnTo>
                        <a:pt x="67954" y="293887"/>
                      </a:lnTo>
                      <a:lnTo>
                        <a:pt x="69944" y="295905"/>
                      </a:lnTo>
                      <a:lnTo>
                        <a:pt x="71612" y="298010"/>
                      </a:lnTo>
                      <a:lnTo>
                        <a:pt x="74564" y="301081"/>
                      </a:lnTo>
                      <a:cubicBezTo>
                        <a:pt x="81045" y="307819"/>
                        <a:pt x="88167" y="313954"/>
                        <a:pt x="95804" y="319414"/>
                      </a:cubicBezTo>
                      <a:lnTo>
                        <a:pt x="99204" y="321955"/>
                      </a:lnTo>
                      <a:lnTo>
                        <a:pt x="101578" y="323450"/>
                      </a:lnTo>
                      <a:lnTo>
                        <a:pt x="103761" y="325029"/>
                      </a:lnTo>
                      <a:lnTo>
                        <a:pt x="107482" y="327224"/>
                      </a:lnTo>
                      <a:cubicBezTo>
                        <a:pt x="115503" y="332049"/>
                        <a:pt x="123973" y="336156"/>
                        <a:pt x="132701" y="339505"/>
                      </a:cubicBezTo>
                      <a:lnTo>
                        <a:pt x="136679" y="340994"/>
                      </a:lnTo>
                      <a:lnTo>
                        <a:pt x="139245" y="341694"/>
                      </a:lnTo>
                      <a:lnTo>
                        <a:pt x="141876" y="342663"/>
                      </a:lnTo>
                      <a:lnTo>
                        <a:pt x="145983" y="343798"/>
                      </a:lnTo>
                      <a:cubicBezTo>
                        <a:pt x="150347" y="345030"/>
                        <a:pt x="154710" y="346173"/>
                        <a:pt x="159458" y="347045"/>
                      </a:cubicBezTo>
                      <a:cubicBezTo>
                        <a:pt x="164207" y="347924"/>
                        <a:pt x="168763" y="348624"/>
                        <a:pt x="173447" y="349067"/>
                      </a:cubicBezTo>
                      <a:lnTo>
                        <a:pt x="177619" y="349067"/>
                      </a:lnTo>
                      <a:lnTo>
                        <a:pt x="180377" y="349067"/>
                      </a:lnTo>
                      <a:lnTo>
                        <a:pt x="183137" y="349067"/>
                      </a:lnTo>
                      <a:lnTo>
                        <a:pt x="190195" y="349067"/>
                      </a:lnTo>
                      <a:cubicBezTo>
                        <a:pt x="198601" y="349086"/>
                        <a:pt x="207007" y="348438"/>
                        <a:pt x="215350" y="347135"/>
                      </a:cubicBezTo>
                      <a:lnTo>
                        <a:pt x="219584" y="346436"/>
                      </a:lnTo>
                      <a:lnTo>
                        <a:pt x="222215" y="345730"/>
                      </a:lnTo>
                      <a:lnTo>
                        <a:pt x="224911" y="345293"/>
                      </a:lnTo>
                      <a:lnTo>
                        <a:pt x="229017" y="344324"/>
                      </a:lnTo>
                      <a:cubicBezTo>
                        <a:pt x="238065" y="342181"/>
                        <a:pt x="246856" y="339242"/>
                        <a:pt x="255326" y="335553"/>
                      </a:cubicBezTo>
                      <a:lnTo>
                        <a:pt x="259241" y="333801"/>
                      </a:lnTo>
                      <a:lnTo>
                        <a:pt x="261615" y="332485"/>
                      </a:lnTo>
                      <a:lnTo>
                        <a:pt x="264117" y="331343"/>
                      </a:lnTo>
                      <a:lnTo>
                        <a:pt x="267903" y="329328"/>
                      </a:lnTo>
                      <a:cubicBezTo>
                        <a:pt x="275347" y="325164"/>
                        <a:pt x="282534" y="320415"/>
                        <a:pt x="289207" y="315115"/>
                      </a:cubicBezTo>
                      <a:lnTo>
                        <a:pt x="291581" y="313184"/>
                      </a:lnTo>
                      <a:cubicBezTo>
                        <a:pt x="299602" y="317720"/>
                        <a:pt x="308650" y="320107"/>
                        <a:pt x="317891" y="320114"/>
                      </a:cubicBezTo>
                      <a:cubicBezTo>
                        <a:pt x="330596" y="320011"/>
                        <a:pt x="342852" y="315474"/>
                        <a:pt x="352541" y="307286"/>
                      </a:cubicBezTo>
                      <a:cubicBezTo>
                        <a:pt x="362230" y="299097"/>
                        <a:pt x="368776" y="287774"/>
                        <a:pt x="371021" y="275279"/>
                      </a:cubicBezTo>
                      <a:cubicBezTo>
                        <a:pt x="373204" y="262783"/>
                        <a:pt x="371021" y="249902"/>
                        <a:pt x="364733" y="238866"/>
                      </a:cubicBezTo>
                      <a:cubicBezTo>
                        <a:pt x="358509" y="227830"/>
                        <a:pt x="348563" y="219334"/>
                        <a:pt x="336692" y="214850"/>
                      </a:cubicBezTo>
                      <a:lnTo>
                        <a:pt x="341825" y="209762"/>
                      </a:lnTo>
                      <a:lnTo>
                        <a:pt x="378081" y="176516"/>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2" name="Freeform: Shape 2084">
                  <a:extLst>
                    <a:ext uri="{FF2B5EF4-FFF2-40B4-BE49-F238E27FC236}">
                      <a16:creationId xmlns:a16="http://schemas.microsoft.com/office/drawing/2014/main" id="{A676E2BE-C333-5142-332F-E674B08C63F9}"/>
                    </a:ext>
                  </a:extLst>
                </p:cNvPr>
                <p:cNvSpPr/>
                <p:nvPr/>
              </p:nvSpPr>
              <p:spPr>
                <a:xfrm>
                  <a:off x="7218536" y="1574506"/>
                  <a:ext cx="122561" cy="75528"/>
                </a:xfrm>
                <a:custGeom>
                  <a:avLst/>
                  <a:gdLst>
                    <a:gd name="connsiteX0" fmla="*/ 65067 w 122561"/>
                    <a:gd name="connsiteY0" fmla="*/ 75529 h 75528"/>
                    <a:gd name="connsiteX1" fmla="*/ 19186 w 122561"/>
                    <a:gd name="connsiteY1" fmla="*/ 56557 h 75528"/>
                    <a:gd name="connsiteX2" fmla="*/ 0 w 122561"/>
                    <a:gd name="connsiteY2" fmla="*/ 10702 h 75528"/>
                    <a:gd name="connsiteX3" fmla="*/ 0 w 122561"/>
                    <a:gd name="connsiteY3" fmla="*/ 0 h 75528"/>
                    <a:gd name="connsiteX4" fmla="*/ 22909 w 122561"/>
                    <a:gd name="connsiteY4" fmla="*/ 0 h 75528"/>
                    <a:gd name="connsiteX5" fmla="*/ 22909 w 122561"/>
                    <a:gd name="connsiteY5" fmla="*/ 10702 h 75528"/>
                    <a:gd name="connsiteX6" fmla="*/ 31956 w 122561"/>
                    <a:gd name="connsiteY6" fmla="*/ 36645 h 75528"/>
                    <a:gd name="connsiteX7" fmla="*/ 54993 w 122561"/>
                    <a:gd name="connsiteY7" fmla="*/ 51589 h 75528"/>
                    <a:gd name="connsiteX8" fmla="*/ 82392 w 122561"/>
                    <a:gd name="connsiteY8" fmla="*/ 49252 h 75528"/>
                    <a:gd name="connsiteX9" fmla="*/ 102541 w 122561"/>
                    <a:gd name="connsiteY9" fmla="*/ 30615 h 75528"/>
                    <a:gd name="connsiteX10" fmla="*/ 105621 w 122561"/>
                    <a:gd name="connsiteY10" fmla="*/ 24825 h 75528"/>
                    <a:gd name="connsiteX11" fmla="*/ 122562 w 122561"/>
                    <a:gd name="connsiteY11" fmla="*/ 41756 h 75528"/>
                    <a:gd name="connsiteX12" fmla="*/ 120444 w 122561"/>
                    <a:gd name="connsiteY12" fmla="*/ 45089 h 75528"/>
                    <a:gd name="connsiteX13" fmla="*/ 96702 w 122561"/>
                    <a:gd name="connsiteY13" fmla="*/ 67408 h 75528"/>
                    <a:gd name="connsiteX14" fmla="*/ 65067 w 122561"/>
                    <a:gd name="connsiteY14" fmla="*/ 75529 h 7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561" h="75528">
                      <a:moveTo>
                        <a:pt x="65067" y="75529"/>
                      </a:moveTo>
                      <a:cubicBezTo>
                        <a:pt x="47869" y="75529"/>
                        <a:pt x="31378" y="68707"/>
                        <a:pt x="19186" y="56557"/>
                      </a:cubicBezTo>
                      <a:cubicBezTo>
                        <a:pt x="6994" y="44408"/>
                        <a:pt x="64" y="27919"/>
                        <a:pt x="0" y="10702"/>
                      </a:cubicBezTo>
                      <a:lnTo>
                        <a:pt x="0" y="0"/>
                      </a:lnTo>
                      <a:lnTo>
                        <a:pt x="22909" y="0"/>
                      </a:lnTo>
                      <a:lnTo>
                        <a:pt x="22909" y="10702"/>
                      </a:lnTo>
                      <a:cubicBezTo>
                        <a:pt x="22972" y="20114"/>
                        <a:pt x="26117" y="29242"/>
                        <a:pt x="31956" y="36645"/>
                      </a:cubicBezTo>
                      <a:cubicBezTo>
                        <a:pt x="37731" y="44049"/>
                        <a:pt x="45881" y="49307"/>
                        <a:pt x="54993" y="51589"/>
                      </a:cubicBezTo>
                      <a:cubicBezTo>
                        <a:pt x="64104" y="53873"/>
                        <a:pt x="73729" y="53050"/>
                        <a:pt x="82392" y="49252"/>
                      </a:cubicBezTo>
                      <a:cubicBezTo>
                        <a:pt x="90991" y="45454"/>
                        <a:pt x="98114" y="38897"/>
                        <a:pt x="102541" y="30615"/>
                      </a:cubicBezTo>
                      <a:lnTo>
                        <a:pt x="105621" y="24825"/>
                      </a:lnTo>
                      <a:lnTo>
                        <a:pt x="122562" y="41756"/>
                      </a:lnTo>
                      <a:lnTo>
                        <a:pt x="120444" y="45089"/>
                      </a:lnTo>
                      <a:cubicBezTo>
                        <a:pt x="114540" y="54410"/>
                        <a:pt x="106328" y="62087"/>
                        <a:pt x="96702" y="67408"/>
                      </a:cubicBezTo>
                      <a:cubicBezTo>
                        <a:pt x="87013" y="72729"/>
                        <a:pt x="76168" y="75522"/>
                        <a:pt x="65067" y="75529"/>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3" name="Freeform: Shape 2085">
                  <a:extLst>
                    <a:ext uri="{FF2B5EF4-FFF2-40B4-BE49-F238E27FC236}">
                      <a16:creationId xmlns:a16="http://schemas.microsoft.com/office/drawing/2014/main" id="{E80808EF-6EDD-7A7F-954A-518D698D48E0}"/>
                    </a:ext>
                  </a:extLst>
                </p:cNvPr>
                <p:cNvSpPr/>
                <p:nvPr/>
              </p:nvSpPr>
              <p:spPr>
                <a:xfrm>
                  <a:off x="7237851" y="1624074"/>
                  <a:ext cx="36062" cy="20351"/>
                </a:xfrm>
                <a:custGeom>
                  <a:avLst/>
                  <a:gdLst>
                    <a:gd name="connsiteX0" fmla="*/ 19315 w 36062"/>
                    <a:gd name="connsiteY0" fmla="*/ 0 h 20351"/>
                    <a:gd name="connsiteX1" fmla="*/ 0 w 36062"/>
                    <a:gd name="connsiteY1" fmla="*/ 0 h 20351"/>
                    <a:gd name="connsiteX2" fmla="*/ 15593 w 36062"/>
                    <a:gd name="connsiteY2" fmla="*/ 12983 h 20351"/>
                    <a:gd name="connsiteX3" fmla="*/ 22972 w 36062"/>
                    <a:gd name="connsiteY3" fmla="*/ 12983 h 20351"/>
                    <a:gd name="connsiteX4" fmla="*/ 22972 w 36062"/>
                    <a:gd name="connsiteY4" fmla="*/ 16667 h 20351"/>
                    <a:gd name="connsiteX5" fmla="*/ 36063 w 36062"/>
                    <a:gd name="connsiteY5" fmla="*/ 20352 h 20351"/>
                    <a:gd name="connsiteX6" fmla="*/ 36063 w 36062"/>
                    <a:gd name="connsiteY6" fmla="*/ 7105 h 20351"/>
                    <a:gd name="connsiteX7" fmla="*/ 19315 w 36062"/>
                    <a:gd name="connsiteY7" fmla="*/ 0 h 2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2" h="20351">
                      <a:moveTo>
                        <a:pt x="19315" y="0"/>
                      </a:moveTo>
                      <a:lnTo>
                        <a:pt x="0" y="0"/>
                      </a:lnTo>
                      <a:cubicBezTo>
                        <a:pt x="4427" y="5202"/>
                        <a:pt x="9689" y="9596"/>
                        <a:pt x="15593" y="12983"/>
                      </a:cubicBezTo>
                      <a:lnTo>
                        <a:pt x="22972" y="12983"/>
                      </a:lnTo>
                      <a:lnTo>
                        <a:pt x="22972" y="16667"/>
                      </a:lnTo>
                      <a:cubicBezTo>
                        <a:pt x="27207" y="18344"/>
                        <a:pt x="31571" y="19579"/>
                        <a:pt x="36063" y="20352"/>
                      </a:cubicBezTo>
                      <a:lnTo>
                        <a:pt x="36063" y="7105"/>
                      </a:lnTo>
                      <a:cubicBezTo>
                        <a:pt x="30031" y="5819"/>
                        <a:pt x="24384" y="3408"/>
                        <a:pt x="19315"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4" name="Freeform: Shape 2086">
                  <a:extLst>
                    <a:ext uri="{FF2B5EF4-FFF2-40B4-BE49-F238E27FC236}">
                      <a16:creationId xmlns:a16="http://schemas.microsoft.com/office/drawing/2014/main" id="{01D771B5-2C52-1B24-0605-04666B68D06B}"/>
                    </a:ext>
                  </a:extLst>
                </p:cNvPr>
                <p:cNvSpPr/>
                <p:nvPr/>
              </p:nvSpPr>
              <p:spPr>
                <a:xfrm>
                  <a:off x="7213659" y="1569684"/>
                  <a:ext cx="133406" cy="85439"/>
                </a:xfrm>
                <a:custGeom>
                  <a:avLst/>
                  <a:gdLst>
                    <a:gd name="connsiteX0" fmla="*/ 127952 w 133406"/>
                    <a:gd name="connsiteY0" fmla="*/ 40176 h 85439"/>
                    <a:gd name="connsiteX1" fmla="*/ 118391 w 133406"/>
                    <a:gd name="connsiteY1" fmla="*/ 30702 h 85439"/>
                    <a:gd name="connsiteX2" fmla="*/ 109600 w 133406"/>
                    <a:gd name="connsiteY2" fmla="*/ 21404 h 85439"/>
                    <a:gd name="connsiteX3" fmla="*/ 102991 w 133406"/>
                    <a:gd name="connsiteY3" fmla="*/ 33070 h 85439"/>
                    <a:gd name="connsiteX4" fmla="*/ 85152 w 133406"/>
                    <a:gd name="connsiteY4" fmla="*/ 49218 h 85439"/>
                    <a:gd name="connsiteX5" fmla="*/ 61153 w 133406"/>
                    <a:gd name="connsiteY5" fmla="*/ 51188 h 85439"/>
                    <a:gd name="connsiteX6" fmla="*/ 40939 w 133406"/>
                    <a:gd name="connsiteY6" fmla="*/ 38167 h 85439"/>
                    <a:gd name="connsiteX7" fmla="*/ 32790 w 133406"/>
                    <a:gd name="connsiteY7" fmla="*/ 15526 h 85439"/>
                    <a:gd name="connsiteX8" fmla="*/ 32790 w 133406"/>
                    <a:gd name="connsiteY8" fmla="*/ 0 h 85439"/>
                    <a:gd name="connsiteX9" fmla="*/ 0 w 133406"/>
                    <a:gd name="connsiteY9" fmla="*/ 0 h 85439"/>
                    <a:gd name="connsiteX10" fmla="*/ 0 w 133406"/>
                    <a:gd name="connsiteY10" fmla="*/ 15526 h 85439"/>
                    <a:gd name="connsiteX11" fmla="*/ 11935 w 133406"/>
                    <a:gd name="connsiteY11" fmla="*/ 54562 h 85439"/>
                    <a:gd name="connsiteX12" fmla="*/ 23293 w 133406"/>
                    <a:gd name="connsiteY12" fmla="*/ 67546 h 85439"/>
                    <a:gd name="connsiteX13" fmla="*/ 47164 w 133406"/>
                    <a:gd name="connsiteY13" fmla="*/ 81668 h 85439"/>
                    <a:gd name="connsiteX14" fmla="*/ 60254 w 133406"/>
                    <a:gd name="connsiteY14" fmla="*/ 84739 h 85439"/>
                    <a:gd name="connsiteX15" fmla="*/ 99590 w 133406"/>
                    <a:gd name="connsiteY15" fmla="*/ 78889 h 85439"/>
                    <a:gd name="connsiteX16" fmla="*/ 129364 w 133406"/>
                    <a:gd name="connsiteY16" fmla="*/ 52457 h 85439"/>
                    <a:gd name="connsiteX17" fmla="*/ 133406 w 133406"/>
                    <a:gd name="connsiteY17" fmla="*/ 45878 h 85439"/>
                    <a:gd name="connsiteX18" fmla="*/ 127952 w 133406"/>
                    <a:gd name="connsiteY18" fmla="*/ 40176 h 85439"/>
                    <a:gd name="connsiteX19" fmla="*/ 69944 w 133406"/>
                    <a:gd name="connsiteY19" fmla="*/ 75265 h 85439"/>
                    <a:gd name="connsiteX20" fmla="*/ 60254 w 133406"/>
                    <a:gd name="connsiteY20" fmla="*/ 74475 h 85439"/>
                    <a:gd name="connsiteX21" fmla="*/ 47164 w 133406"/>
                    <a:gd name="connsiteY21" fmla="*/ 70791 h 85439"/>
                    <a:gd name="connsiteX22" fmla="*/ 39785 w 133406"/>
                    <a:gd name="connsiteY22" fmla="*/ 67107 h 85439"/>
                    <a:gd name="connsiteX23" fmla="*/ 24192 w 133406"/>
                    <a:gd name="connsiteY23" fmla="*/ 54124 h 85439"/>
                    <a:gd name="connsiteX24" fmla="*/ 9689 w 133406"/>
                    <a:gd name="connsiteY24" fmla="*/ 15526 h 85439"/>
                    <a:gd name="connsiteX25" fmla="*/ 9689 w 133406"/>
                    <a:gd name="connsiteY25" fmla="*/ 9737 h 85439"/>
                    <a:gd name="connsiteX26" fmla="*/ 22780 w 133406"/>
                    <a:gd name="connsiteY26" fmla="*/ 9737 h 85439"/>
                    <a:gd name="connsiteX27" fmla="*/ 22780 w 133406"/>
                    <a:gd name="connsiteY27" fmla="*/ 15526 h 85439"/>
                    <a:gd name="connsiteX28" fmla="*/ 28298 w 133406"/>
                    <a:gd name="connsiteY28" fmla="*/ 37606 h 85439"/>
                    <a:gd name="connsiteX29" fmla="*/ 43506 w 133406"/>
                    <a:gd name="connsiteY29" fmla="*/ 54562 h 85439"/>
                    <a:gd name="connsiteX30" fmla="*/ 60254 w 133406"/>
                    <a:gd name="connsiteY30" fmla="*/ 61668 h 85439"/>
                    <a:gd name="connsiteX31" fmla="*/ 69944 w 133406"/>
                    <a:gd name="connsiteY31" fmla="*/ 62633 h 85439"/>
                    <a:gd name="connsiteX32" fmla="*/ 94200 w 133406"/>
                    <a:gd name="connsiteY32" fmla="*/ 55936 h 85439"/>
                    <a:gd name="connsiteX33" fmla="*/ 111525 w 133406"/>
                    <a:gd name="connsiteY33" fmla="*/ 37808 h 85439"/>
                    <a:gd name="connsiteX34" fmla="*/ 121022 w 133406"/>
                    <a:gd name="connsiteY34" fmla="*/ 47282 h 85439"/>
                    <a:gd name="connsiteX35" fmla="*/ 99141 w 133406"/>
                    <a:gd name="connsiteY35" fmla="*/ 67995 h 85439"/>
                    <a:gd name="connsiteX36" fmla="*/ 69944 w 133406"/>
                    <a:gd name="connsiteY36" fmla="*/ 75528 h 85439"/>
                    <a:gd name="connsiteX37" fmla="*/ 69944 w 133406"/>
                    <a:gd name="connsiteY37" fmla="*/ 75265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06" h="85439">
                      <a:moveTo>
                        <a:pt x="127952" y="40176"/>
                      </a:moveTo>
                      <a:lnTo>
                        <a:pt x="118391" y="30702"/>
                      </a:lnTo>
                      <a:lnTo>
                        <a:pt x="109600" y="21404"/>
                      </a:lnTo>
                      <a:lnTo>
                        <a:pt x="102991" y="33070"/>
                      </a:lnTo>
                      <a:cubicBezTo>
                        <a:pt x="98948" y="40268"/>
                        <a:pt x="92660" y="45943"/>
                        <a:pt x="85152" y="49218"/>
                      </a:cubicBezTo>
                      <a:cubicBezTo>
                        <a:pt x="77579" y="52494"/>
                        <a:pt x="69110" y="53186"/>
                        <a:pt x="61153" y="51188"/>
                      </a:cubicBezTo>
                      <a:cubicBezTo>
                        <a:pt x="53132" y="49190"/>
                        <a:pt x="46073" y="44614"/>
                        <a:pt x="40939" y="38167"/>
                      </a:cubicBezTo>
                      <a:cubicBezTo>
                        <a:pt x="35806" y="31720"/>
                        <a:pt x="32918" y="23763"/>
                        <a:pt x="32790" y="15526"/>
                      </a:cubicBezTo>
                      <a:lnTo>
                        <a:pt x="32790" y="0"/>
                      </a:lnTo>
                      <a:lnTo>
                        <a:pt x="0" y="0"/>
                      </a:lnTo>
                      <a:lnTo>
                        <a:pt x="0" y="15526"/>
                      </a:lnTo>
                      <a:cubicBezTo>
                        <a:pt x="0" y="29433"/>
                        <a:pt x="4171" y="43020"/>
                        <a:pt x="11935" y="54562"/>
                      </a:cubicBezTo>
                      <a:cubicBezTo>
                        <a:pt x="15208" y="59327"/>
                        <a:pt x="18994" y="63685"/>
                        <a:pt x="23293" y="67546"/>
                      </a:cubicBezTo>
                      <a:cubicBezTo>
                        <a:pt x="30223" y="73816"/>
                        <a:pt x="38373" y="78620"/>
                        <a:pt x="47164" y="81668"/>
                      </a:cubicBezTo>
                      <a:cubicBezTo>
                        <a:pt x="51399" y="83094"/>
                        <a:pt x="55827" y="84121"/>
                        <a:pt x="60254" y="84739"/>
                      </a:cubicBezTo>
                      <a:cubicBezTo>
                        <a:pt x="73665" y="86654"/>
                        <a:pt x="87333" y="84621"/>
                        <a:pt x="99590" y="78889"/>
                      </a:cubicBezTo>
                      <a:cubicBezTo>
                        <a:pt x="111910" y="73156"/>
                        <a:pt x="122241" y="63971"/>
                        <a:pt x="129364" y="52457"/>
                      </a:cubicBezTo>
                      <a:lnTo>
                        <a:pt x="133406" y="45878"/>
                      </a:lnTo>
                      <a:lnTo>
                        <a:pt x="127952" y="40176"/>
                      </a:lnTo>
                      <a:close/>
                      <a:moveTo>
                        <a:pt x="69944" y="75265"/>
                      </a:moveTo>
                      <a:cubicBezTo>
                        <a:pt x="66735" y="75271"/>
                        <a:pt x="63463" y="75006"/>
                        <a:pt x="60254" y="74475"/>
                      </a:cubicBezTo>
                      <a:cubicBezTo>
                        <a:pt x="55763" y="73703"/>
                        <a:pt x="51399" y="72468"/>
                        <a:pt x="47164" y="70791"/>
                      </a:cubicBezTo>
                      <a:cubicBezTo>
                        <a:pt x="44598" y="69740"/>
                        <a:pt x="42159" y="68509"/>
                        <a:pt x="39785" y="67107"/>
                      </a:cubicBezTo>
                      <a:cubicBezTo>
                        <a:pt x="33881" y="63719"/>
                        <a:pt x="28619" y="59326"/>
                        <a:pt x="24192" y="54124"/>
                      </a:cubicBezTo>
                      <a:cubicBezTo>
                        <a:pt x="14952" y="43379"/>
                        <a:pt x="9818" y="29701"/>
                        <a:pt x="9689" y="15526"/>
                      </a:cubicBezTo>
                      <a:lnTo>
                        <a:pt x="9689" y="9737"/>
                      </a:lnTo>
                      <a:lnTo>
                        <a:pt x="22780" y="9737"/>
                      </a:lnTo>
                      <a:lnTo>
                        <a:pt x="22780" y="15526"/>
                      </a:lnTo>
                      <a:cubicBezTo>
                        <a:pt x="22780" y="23226"/>
                        <a:pt x="24705" y="30804"/>
                        <a:pt x="28298" y="37606"/>
                      </a:cubicBezTo>
                      <a:cubicBezTo>
                        <a:pt x="31892" y="44408"/>
                        <a:pt x="37090" y="50228"/>
                        <a:pt x="43506" y="54562"/>
                      </a:cubicBezTo>
                      <a:cubicBezTo>
                        <a:pt x="48576" y="57970"/>
                        <a:pt x="54223" y="60382"/>
                        <a:pt x="60254" y="61668"/>
                      </a:cubicBezTo>
                      <a:cubicBezTo>
                        <a:pt x="63463" y="62302"/>
                        <a:pt x="66735" y="62625"/>
                        <a:pt x="69944" y="62633"/>
                      </a:cubicBezTo>
                      <a:cubicBezTo>
                        <a:pt x="78478" y="62618"/>
                        <a:pt x="86884" y="60305"/>
                        <a:pt x="94200" y="55936"/>
                      </a:cubicBezTo>
                      <a:cubicBezTo>
                        <a:pt x="101515" y="51566"/>
                        <a:pt x="107482" y="45304"/>
                        <a:pt x="111525" y="37808"/>
                      </a:cubicBezTo>
                      <a:lnTo>
                        <a:pt x="121022" y="47282"/>
                      </a:lnTo>
                      <a:cubicBezTo>
                        <a:pt x="115632" y="55927"/>
                        <a:pt x="108059" y="63055"/>
                        <a:pt x="99141" y="67995"/>
                      </a:cubicBezTo>
                      <a:cubicBezTo>
                        <a:pt x="90221" y="72936"/>
                        <a:pt x="80211" y="75528"/>
                        <a:pt x="69944" y="75528"/>
                      </a:cubicBezTo>
                      <a:lnTo>
                        <a:pt x="69944" y="75265"/>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5" name="Freeform: Shape 2087">
                  <a:extLst>
                    <a:ext uri="{FF2B5EF4-FFF2-40B4-BE49-F238E27FC236}">
                      <a16:creationId xmlns:a16="http://schemas.microsoft.com/office/drawing/2014/main" id="{E35858D9-B80C-363E-3647-DB418555A4E3}"/>
                    </a:ext>
                  </a:extLst>
                </p:cNvPr>
                <p:cNvSpPr/>
                <p:nvPr/>
              </p:nvSpPr>
              <p:spPr>
                <a:xfrm>
                  <a:off x="7223349" y="1576439"/>
                  <a:ext cx="111332" cy="68814"/>
                </a:xfrm>
                <a:custGeom>
                  <a:avLst/>
                  <a:gdLst>
                    <a:gd name="connsiteX0" fmla="*/ 101835 w 111332"/>
                    <a:gd name="connsiteY0" fmla="*/ 30878 h 68814"/>
                    <a:gd name="connsiteX1" fmla="*/ 79376 w 111332"/>
                    <a:gd name="connsiteY1" fmla="*/ 51704 h 68814"/>
                    <a:gd name="connsiteX2" fmla="*/ 48896 w 111332"/>
                    <a:gd name="connsiteY2" fmla="*/ 54350 h 68814"/>
                    <a:gd name="connsiteX3" fmla="*/ 23165 w 111332"/>
                    <a:gd name="connsiteY3" fmla="*/ 37701 h 68814"/>
                    <a:gd name="connsiteX4" fmla="*/ 13091 w 111332"/>
                    <a:gd name="connsiteY4" fmla="*/ 8772 h 68814"/>
                    <a:gd name="connsiteX5" fmla="*/ 13091 w 111332"/>
                    <a:gd name="connsiteY5" fmla="*/ 0 h 68814"/>
                    <a:gd name="connsiteX6" fmla="*/ 0 w 111332"/>
                    <a:gd name="connsiteY6" fmla="*/ 0 h 68814"/>
                    <a:gd name="connsiteX7" fmla="*/ 0 w 111332"/>
                    <a:gd name="connsiteY7" fmla="*/ 8772 h 68814"/>
                    <a:gd name="connsiteX8" fmla="*/ 12256 w 111332"/>
                    <a:gd name="connsiteY8" fmla="*/ 44974 h 68814"/>
                    <a:gd name="connsiteX9" fmla="*/ 43763 w 111332"/>
                    <a:gd name="connsiteY9" fmla="*/ 66530 h 68814"/>
                    <a:gd name="connsiteX10" fmla="*/ 81943 w 111332"/>
                    <a:gd name="connsiteY10" fmla="*/ 64750 h 68814"/>
                    <a:gd name="connsiteX11" fmla="*/ 111332 w 111332"/>
                    <a:gd name="connsiteY11" fmla="*/ 40352 h 68814"/>
                    <a:gd name="connsiteX12" fmla="*/ 101835 w 111332"/>
                    <a:gd name="connsiteY12" fmla="*/ 30878 h 6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332" h="68814">
                      <a:moveTo>
                        <a:pt x="101835" y="30878"/>
                      </a:moveTo>
                      <a:cubicBezTo>
                        <a:pt x="96894" y="40125"/>
                        <a:pt x="89002" y="47453"/>
                        <a:pt x="79376" y="51704"/>
                      </a:cubicBezTo>
                      <a:cubicBezTo>
                        <a:pt x="69815" y="55955"/>
                        <a:pt x="59035" y="56886"/>
                        <a:pt x="48896" y="54350"/>
                      </a:cubicBezTo>
                      <a:cubicBezTo>
                        <a:pt x="38694" y="51814"/>
                        <a:pt x="29646" y="45955"/>
                        <a:pt x="23165" y="37701"/>
                      </a:cubicBezTo>
                      <a:cubicBezTo>
                        <a:pt x="16684" y="29447"/>
                        <a:pt x="13155" y="19267"/>
                        <a:pt x="13091" y="8772"/>
                      </a:cubicBezTo>
                      <a:lnTo>
                        <a:pt x="13091" y="0"/>
                      </a:lnTo>
                      <a:lnTo>
                        <a:pt x="0" y="0"/>
                      </a:lnTo>
                      <a:lnTo>
                        <a:pt x="0" y="8772"/>
                      </a:lnTo>
                      <a:cubicBezTo>
                        <a:pt x="64" y="21845"/>
                        <a:pt x="4364" y="34553"/>
                        <a:pt x="12256" y="44974"/>
                      </a:cubicBezTo>
                      <a:cubicBezTo>
                        <a:pt x="20149" y="55395"/>
                        <a:pt x="31186" y="62962"/>
                        <a:pt x="43763" y="66530"/>
                      </a:cubicBezTo>
                      <a:cubicBezTo>
                        <a:pt x="56340" y="70098"/>
                        <a:pt x="69751" y="69473"/>
                        <a:pt x="81943" y="64750"/>
                      </a:cubicBezTo>
                      <a:cubicBezTo>
                        <a:pt x="94135" y="60027"/>
                        <a:pt x="104466" y="51462"/>
                        <a:pt x="111332" y="40352"/>
                      </a:cubicBezTo>
                      <a:lnTo>
                        <a:pt x="101835" y="30878"/>
                      </a:lnTo>
                      <a:close/>
                    </a:path>
                  </a:pathLst>
                </a:custGeom>
                <a:solidFill>
                  <a:srgbClr val="2F2925"/>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6" name="Freeform: Shape 2088">
                  <a:extLst>
                    <a:ext uri="{FF2B5EF4-FFF2-40B4-BE49-F238E27FC236}">
                      <a16:creationId xmlns:a16="http://schemas.microsoft.com/office/drawing/2014/main" id="{EE8057C2-7B97-8F2D-09F6-C722B9B15FF8}"/>
                    </a:ext>
                  </a:extLst>
                </p:cNvPr>
                <p:cNvSpPr/>
                <p:nvPr/>
              </p:nvSpPr>
              <p:spPr>
                <a:xfrm>
                  <a:off x="7195885" y="1648456"/>
                  <a:ext cx="55377" cy="12983"/>
                </a:xfrm>
                <a:custGeom>
                  <a:avLst/>
                  <a:gdLst>
                    <a:gd name="connsiteX0" fmla="*/ 55377 w 55377"/>
                    <a:gd name="connsiteY0" fmla="*/ 0 h 12983"/>
                    <a:gd name="connsiteX1" fmla="*/ 0 w 55377"/>
                    <a:gd name="connsiteY1" fmla="*/ 0 h 12983"/>
                    <a:gd name="connsiteX2" fmla="*/ 0 w 55377"/>
                    <a:gd name="connsiteY2" fmla="*/ 12983 h 12983"/>
                    <a:gd name="connsiteX3" fmla="*/ 55377 w 55377"/>
                    <a:gd name="connsiteY3" fmla="*/ 12983 h 12983"/>
                    <a:gd name="connsiteX4" fmla="*/ 55377 w 55377"/>
                    <a:gd name="connsiteY4" fmla="*/ 0 h 12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 h="12983">
                      <a:moveTo>
                        <a:pt x="55377" y="0"/>
                      </a:moveTo>
                      <a:lnTo>
                        <a:pt x="0" y="0"/>
                      </a:lnTo>
                      <a:lnTo>
                        <a:pt x="0" y="12983"/>
                      </a:lnTo>
                      <a:lnTo>
                        <a:pt x="55377" y="12983"/>
                      </a:lnTo>
                      <a:lnTo>
                        <a:pt x="55377" y="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7" name="Freeform: Shape 2089">
                  <a:extLst>
                    <a:ext uri="{FF2B5EF4-FFF2-40B4-BE49-F238E27FC236}">
                      <a16:creationId xmlns:a16="http://schemas.microsoft.com/office/drawing/2014/main" id="{D3BBFA4B-B491-F807-11FD-2DB3579B6EE8}"/>
                    </a:ext>
                  </a:extLst>
                </p:cNvPr>
                <p:cNvSpPr/>
                <p:nvPr/>
              </p:nvSpPr>
              <p:spPr>
                <a:xfrm>
                  <a:off x="7195885" y="1672845"/>
                  <a:ext cx="55377" cy="12983"/>
                </a:xfrm>
                <a:custGeom>
                  <a:avLst/>
                  <a:gdLst>
                    <a:gd name="connsiteX0" fmla="*/ 55377 w 55377"/>
                    <a:gd name="connsiteY0" fmla="*/ 0 h 12983"/>
                    <a:gd name="connsiteX1" fmla="*/ 0 w 55377"/>
                    <a:gd name="connsiteY1" fmla="*/ 0 h 12983"/>
                    <a:gd name="connsiteX2" fmla="*/ 0 w 55377"/>
                    <a:gd name="connsiteY2" fmla="*/ 12983 h 12983"/>
                    <a:gd name="connsiteX3" fmla="*/ 55377 w 55377"/>
                    <a:gd name="connsiteY3" fmla="*/ 12983 h 12983"/>
                    <a:gd name="connsiteX4" fmla="*/ 55377 w 55377"/>
                    <a:gd name="connsiteY4" fmla="*/ 0 h 12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 h="12983">
                      <a:moveTo>
                        <a:pt x="55377" y="0"/>
                      </a:moveTo>
                      <a:lnTo>
                        <a:pt x="0" y="0"/>
                      </a:lnTo>
                      <a:lnTo>
                        <a:pt x="0" y="12983"/>
                      </a:lnTo>
                      <a:lnTo>
                        <a:pt x="55377" y="12983"/>
                      </a:lnTo>
                      <a:lnTo>
                        <a:pt x="55377" y="0"/>
                      </a:lnTo>
                      <a:close/>
                    </a:path>
                  </a:pathLst>
                </a:custGeom>
                <a:solidFill>
                  <a:srgbClr val="2C5967"/>
                </a:solidFill>
                <a:ln w="6417" cap="flat">
                  <a:noFill/>
                  <a:prstDash val="solid"/>
                  <a:miter/>
                </a:ln>
              </p:spPr>
              <p:txBody>
                <a:bodyPr rtlCol="0" anchor="ctr"/>
                <a:lstStyle/>
                <a:p>
                  <a:endParaRPr lang="en-US" sz="1400" b="1" dirty="0">
                    <a:latin typeface="Oracle Sans" panose="020B0503020204020204" pitchFamily="34" charset="0"/>
                    <a:ea typeface="Meiryo UI" panose="020B0604030504040204" pitchFamily="50" charset="-128"/>
                  </a:endParaRPr>
                </a:p>
              </p:txBody>
            </p:sp>
            <p:sp>
              <p:nvSpPr>
                <p:cNvPr id="478" name="Freeform: Shape 2090">
                  <a:extLst>
                    <a:ext uri="{FF2B5EF4-FFF2-40B4-BE49-F238E27FC236}">
                      <a16:creationId xmlns:a16="http://schemas.microsoft.com/office/drawing/2014/main" id="{1BEDC880-F458-5D7F-51E3-6744CE120F14}"/>
                    </a:ext>
                  </a:extLst>
                </p:cNvPr>
                <p:cNvSpPr/>
                <p:nvPr/>
              </p:nvSpPr>
              <p:spPr>
                <a:xfrm>
                  <a:off x="7195885" y="1697231"/>
                  <a:ext cx="55377" cy="12982"/>
                </a:xfrm>
                <a:custGeom>
                  <a:avLst/>
                  <a:gdLst>
                    <a:gd name="connsiteX0" fmla="*/ 55377 w 55377"/>
                    <a:gd name="connsiteY0" fmla="*/ 0 h 12982"/>
                    <a:gd name="connsiteX1" fmla="*/ 0 w 55377"/>
                    <a:gd name="connsiteY1" fmla="*/ 0 h 12982"/>
                    <a:gd name="connsiteX2" fmla="*/ 0 w 55377"/>
                    <a:gd name="connsiteY2" fmla="*/ 12983 h 12982"/>
                    <a:gd name="connsiteX3" fmla="*/ 55377 w 55377"/>
                    <a:gd name="connsiteY3" fmla="*/ 12983 h 12982"/>
                    <a:gd name="connsiteX4" fmla="*/ 55377 w 55377"/>
                    <a:gd name="connsiteY4" fmla="*/ 0 h 1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 h="12982">
                      <a:moveTo>
                        <a:pt x="55377" y="0"/>
                      </a:moveTo>
                      <a:lnTo>
                        <a:pt x="0" y="0"/>
                      </a:lnTo>
                      <a:lnTo>
                        <a:pt x="0" y="12983"/>
                      </a:lnTo>
                      <a:lnTo>
                        <a:pt x="55377" y="12983"/>
                      </a:lnTo>
                      <a:lnTo>
                        <a:pt x="55377" y="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79" name="Freeform: Shape 2091">
                  <a:extLst>
                    <a:ext uri="{FF2B5EF4-FFF2-40B4-BE49-F238E27FC236}">
                      <a16:creationId xmlns:a16="http://schemas.microsoft.com/office/drawing/2014/main" id="{0FB9881D-BA70-19E3-DBF0-FE703E9CAE6E}"/>
                    </a:ext>
                  </a:extLst>
                </p:cNvPr>
                <p:cNvSpPr/>
                <p:nvPr/>
              </p:nvSpPr>
              <p:spPr>
                <a:xfrm>
                  <a:off x="7196847" y="1725480"/>
                  <a:ext cx="53644" cy="58247"/>
                </a:xfrm>
                <a:custGeom>
                  <a:avLst/>
                  <a:gdLst>
                    <a:gd name="connsiteX0" fmla="*/ 52746 w 53644"/>
                    <a:gd name="connsiteY0" fmla="*/ 0 h 58247"/>
                    <a:gd name="connsiteX1" fmla="*/ 38951 w 53644"/>
                    <a:gd name="connsiteY1" fmla="*/ 0 h 58247"/>
                    <a:gd name="connsiteX2" fmla="*/ 27336 w 53644"/>
                    <a:gd name="connsiteY2" fmla="*/ 20089 h 58247"/>
                    <a:gd name="connsiteX3" fmla="*/ 15272 w 53644"/>
                    <a:gd name="connsiteY3" fmla="*/ 0 h 58247"/>
                    <a:gd name="connsiteX4" fmla="*/ 898 w 53644"/>
                    <a:gd name="connsiteY4" fmla="*/ 0 h 58247"/>
                    <a:gd name="connsiteX5" fmla="*/ 18032 w 53644"/>
                    <a:gd name="connsiteY5" fmla="*/ 28071 h 58247"/>
                    <a:gd name="connsiteX6" fmla="*/ 0 w 53644"/>
                    <a:gd name="connsiteY6" fmla="*/ 58248 h 58247"/>
                    <a:gd name="connsiteX7" fmla="*/ 13796 w 53644"/>
                    <a:gd name="connsiteY7" fmla="*/ 58248 h 58247"/>
                    <a:gd name="connsiteX8" fmla="*/ 26373 w 53644"/>
                    <a:gd name="connsiteY8" fmla="*/ 36229 h 58247"/>
                    <a:gd name="connsiteX9" fmla="*/ 39335 w 53644"/>
                    <a:gd name="connsiteY9" fmla="*/ 58248 h 58247"/>
                    <a:gd name="connsiteX10" fmla="*/ 53645 w 53644"/>
                    <a:gd name="connsiteY10" fmla="*/ 58248 h 58247"/>
                    <a:gd name="connsiteX11" fmla="*/ 35614 w 53644"/>
                    <a:gd name="connsiteY11" fmla="*/ 28247 h 58247"/>
                    <a:gd name="connsiteX12" fmla="*/ 52746 w 53644"/>
                    <a:gd name="connsiteY12" fmla="*/ 0 h 5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44" h="58247">
                      <a:moveTo>
                        <a:pt x="52746" y="0"/>
                      </a:moveTo>
                      <a:lnTo>
                        <a:pt x="38951" y="0"/>
                      </a:lnTo>
                      <a:lnTo>
                        <a:pt x="27336" y="20089"/>
                      </a:lnTo>
                      <a:lnTo>
                        <a:pt x="15272" y="0"/>
                      </a:lnTo>
                      <a:lnTo>
                        <a:pt x="898" y="0"/>
                      </a:lnTo>
                      <a:lnTo>
                        <a:pt x="18032" y="28071"/>
                      </a:lnTo>
                      <a:lnTo>
                        <a:pt x="0" y="58248"/>
                      </a:lnTo>
                      <a:lnTo>
                        <a:pt x="13796" y="58248"/>
                      </a:lnTo>
                      <a:lnTo>
                        <a:pt x="26373" y="36229"/>
                      </a:lnTo>
                      <a:lnTo>
                        <a:pt x="39335" y="58248"/>
                      </a:lnTo>
                      <a:lnTo>
                        <a:pt x="53645" y="58248"/>
                      </a:lnTo>
                      <a:lnTo>
                        <a:pt x="35614" y="28247"/>
                      </a:lnTo>
                      <a:lnTo>
                        <a:pt x="52746" y="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0" name="Freeform: Shape 2092">
                  <a:extLst>
                    <a:ext uri="{FF2B5EF4-FFF2-40B4-BE49-F238E27FC236}">
                      <a16:creationId xmlns:a16="http://schemas.microsoft.com/office/drawing/2014/main" id="{4D0CBA20-0274-C3DE-C513-EF59F3FF4964}"/>
                    </a:ext>
                  </a:extLst>
                </p:cNvPr>
                <p:cNvSpPr/>
                <p:nvPr/>
              </p:nvSpPr>
              <p:spPr>
                <a:xfrm>
                  <a:off x="7220590" y="1841272"/>
                  <a:ext cx="26308" cy="14733"/>
                </a:xfrm>
                <a:custGeom>
                  <a:avLst/>
                  <a:gdLst>
                    <a:gd name="connsiteX0" fmla="*/ 0 w 26308"/>
                    <a:gd name="connsiteY0" fmla="*/ 1752 h 14733"/>
                    <a:gd name="connsiteX1" fmla="*/ 0 w 26308"/>
                    <a:gd name="connsiteY1" fmla="*/ 14733 h 14733"/>
                    <a:gd name="connsiteX2" fmla="*/ 2630 w 26308"/>
                    <a:gd name="connsiteY2" fmla="*/ 14733 h 14733"/>
                    <a:gd name="connsiteX3" fmla="*/ 26309 w 26308"/>
                    <a:gd name="connsiteY3" fmla="*/ 12891 h 14733"/>
                    <a:gd name="connsiteX4" fmla="*/ 24191 w 26308"/>
                    <a:gd name="connsiteY4" fmla="*/ 0 h 14733"/>
                    <a:gd name="connsiteX5" fmla="*/ 0 w 26308"/>
                    <a:gd name="connsiteY5" fmla="*/ 1752 h 1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08" h="14733">
                      <a:moveTo>
                        <a:pt x="0" y="1752"/>
                      </a:moveTo>
                      <a:lnTo>
                        <a:pt x="0" y="14733"/>
                      </a:lnTo>
                      <a:lnTo>
                        <a:pt x="2630" y="14733"/>
                      </a:lnTo>
                      <a:cubicBezTo>
                        <a:pt x="10523" y="14733"/>
                        <a:pt x="18480" y="14117"/>
                        <a:pt x="26309" y="12891"/>
                      </a:cubicBezTo>
                      <a:lnTo>
                        <a:pt x="24191" y="0"/>
                      </a:lnTo>
                      <a:cubicBezTo>
                        <a:pt x="16170" y="1303"/>
                        <a:pt x="8085" y="1887"/>
                        <a:pt x="0" y="1752"/>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1" name="Freeform: Shape 2093">
                  <a:extLst>
                    <a:ext uri="{FF2B5EF4-FFF2-40B4-BE49-F238E27FC236}">
                      <a16:creationId xmlns:a16="http://schemas.microsoft.com/office/drawing/2014/main" id="{B418C1E2-A28B-6B4E-F5EC-62B80BD782F2}"/>
                    </a:ext>
                  </a:extLst>
                </p:cNvPr>
                <p:cNvSpPr/>
                <p:nvPr/>
              </p:nvSpPr>
              <p:spPr>
                <a:xfrm>
                  <a:off x="7144935" y="1823465"/>
                  <a:ext cx="28361" cy="22632"/>
                </a:xfrm>
                <a:custGeom>
                  <a:avLst/>
                  <a:gdLst>
                    <a:gd name="connsiteX0" fmla="*/ 0 w 28361"/>
                    <a:gd name="connsiteY0" fmla="*/ 11140 h 22632"/>
                    <a:gd name="connsiteX1" fmla="*/ 23678 w 28361"/>
                    <a:gd name="connsiteY1" fmla="*/ 22632 h 22632"/>
                    <a:gd name="connsiteX2" fmla="*/ 28362 w 28361"/>
                    <a:gd name="connsiteY2" fmla="*/ 10440 h 22632"/>
                    <a:gd name="connsiteX3" fmla="*/ 6674 w 28361"/>
                    <a:gd name="connsiteY3" fmla="*/ 0 h 22632"/>
                    <a:gd name="connsiteX4" fmla="*/ 0 w 28361"/>
                    <a:gd name="connsiteY4" fmla="*/ 11140 h 2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1" h="22632">
                      <a:moveTo>
                        <a:pt x="0" y="11140"/>
                      </a:moveTo>
                      <a:cubicBezTo>
                        <a:pt x="7571" y="15619"/>
                        <a:pt x="15528" y="19462"/>
                        <a:pt x="23678" y="22632"/>
                      </a:cubicBezTo>
                      <a:lnTo>
                        <a:pt x="28362" y="10440"/>
                      </a:lnTo>
                      <a:cubicBezTo>
                        <a:pt x="20855" y="7565"/>
                        <a:pt x="13604" y="4075"/>
                        <a:pt x="6674" y="0"/>
                      </a:cubicBezTo>
                      <a:lnTo>
                        <a:pt x="0" y="1114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2" name="Freeform: Shape 2094">
                  <a:extLst>
                    <a:ext uri="{FF2B5EF4-FFF2-40B4-BE49-F238E27FC236}">
                      <a16:creationId xmlns:a16="http://schemas.microsoft.com/office/drawing/2014/main" id="{A4F24AC8-D54E-E32F-F04A-BAB663414733}"/>
                    </a:ext>
                  </a:extLst>
                </p:cNvPr>
                <p:cNvSpPr/>
                <p:nvPr/>
              </p:nvSpPr>
              <p:spPr>
                <a:xfrm>
                  <a:off x="7181318" y="1837672"/>
                  <a:ext cx="27208" cy="17543"/>
                </a:xfrm>
                <a:custGeom>
                  <a:avLst/>
                  <a:gdLst>
                    <a:gd name="connsiteX0" fmla="*/ 3530 w 27208"/>
                    <a:gd name="connsiteY0" fmla="*/ 0 h 17543"/>
                    <a:gd name="connsiteX1" fmla="*/ 0 w 27208"/>
                    <a:gd name="connsiteY1" fmla="*/ 12545 h 17543"/>
                    <a:gd name="connsiteX2" fmla="*/ 12834 w 27208"/>
                    <a:gd name="connsiteY2" fmla="*/ 15612 h 17543"/>
                    <a:gd name="connsiteX3" fmla="*/ 25796 w 27208"/>
                    <a:gd name="connsiteY3" fmla="*/ 17544 h 17543"/>
                    <a:gd name="connsiteX4" fmla="*/ 27208 w 27208"/>
                    <a:gd name="connsiteY4" fmla="*/ 4562 h 17543"/>
                    <a:gd name="connsiteX5" fmla="*/ 15272 w 27208"/>
                    <a:gd name="connsiteY5" fmla="*/ 2804 h 17543"/>
                    <a:gd name="connsiteX6" fmla="*/ 3530 w 27208"/>
                    <a:gd name="connsiteY6" fmla="*/ 0 h 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8" h="17543">
                      <a:moveTo>
                        <a:pt x="3530" y="0"/>
                      </a:moveTo>
                      <a:lnTo>
                        <a:pt x="0" y="12545"/>
                      </a:lnTo>
                      <a:cubicBezTo>
                        <a:pt x="4235" y="13687"/>
                        <a:pt x="8792" y="14740"/>
                        <a:pt x="12834" y="15612"/>
                      </a:cubicBezTo>
                      <a:cubicBezTo>
                        <a:pt x="16876" y="16491"/>
                        <a:pt x="21626" y="17107"/>
                        <a:pt x="25796" y="17544"/>
                      </a:cubicBezTo>
                      <a:lnTo>
                        <a:pt x="27208" y="4562"/>
                      </a:lnTo>
                      <a:cubicBezTo>
                        <a:pt x="23293" y="4562"/>
                        <a:pt x="19251" y="3600"/>
                        <a:pt x="15272" y="2804"/>
                      </a:cubicBezTo>
                      <a:cubicBezTo>
                        <a:pt x="11358" y="2015"/>
                        <a:pt x="7508" y="1142"/>
                        <a:pt x="3530"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3" name="Freeform: Shape 2095">
                  <a:extLst>
                    <a:ext uri="{FF2B5EF4-FFF2-40B4-BE49-F238E27FC236}">
                      <a16:creationId xmlns:a16="http://schemas.microsoft.com/office/drawing/2014/main" id="{293E0697-177F-6DE4-6280-D88D2348C015}"/>
                    </a:ext>
                  </a:extLst>
                </p:cNvPr>
                <p:cNvSpPr/>
                <p:nvPr/>
              </p:nvSpPr>
              <p:spPr>
                <a:xfrm>
                  <a:off x="7114262" y="1801358"/>
                  <a:ext cx="27528" cy="26316"/>
                </a:xfrm>
                <a:custGeom>
                  <a:avLst/>
                  <a:gdLst>
                    <a:gd name="connsiteX0" fmla="*/ 0 w 27528"/>
                    <a:gd name="connsiteY0" fmla="*/ 8772 h 26316"/>
                    <a:gd name="connsiteX1" fmla="*/ 19892 w 27528"/>
                    <a:gd name="connsiteY1" fmla="*/ 26316 h 26316"/>
                    <a:gd name="connsiteX2" fmla="*/ 27529 w 27528"/>
                    <a:gd name="connsiteY2" fmla="*/ 15790 h 26316"/>
                    <a:gd name="connsiteX3" fmla="*/ 9304 w 27528"/>
                    <a:gd name="connsiteY3" fmla="*/ 0 h 26316"/>
                    <a:gd name="connsiteX4" fmla="*/ 0 w 27528"/>
                    <a:gd name="connsiteY4" fmla="*/ 8772 h 26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8" h="26316">
                      <a:moveTo>
                        <a:pt x="0" y="8772"/>
                      </a:moveTo>
                      <a:cubicBezTo>
                        <a:pt x="6096" y="15204"/>
                        <a:pt x="12769" y="21074"/>
                        <a:pt x="19892" y="26316"/>
                      </a:cubicBezTo>
                      <a:lnTo>
                        <a:pt x="27529" y="15790"/>
                      </a:lnTo>
                      <a:cubicBezTo>
                        <a:pt x="20983" y="11080"/>
                        <a:pt x="14888" y="5796"/>
                        <a:pt x="9304" y="0"/>
                      </a:cubicBezTo>
                      <a:lnTo>
                        <a:pt x="0" y="8772"/>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4" name="Freeform: Shape 2096">
                  <a:extLst>
                    <a:ext uri="{FF2B5EF4-FFF2-40B4-BE49-F238E27FC236}">
                      <a16:creationId xmlns:a16="http://schemas.microsoft.com/office/drawing/2014/main" id="{DFD1EF34-6F73-1BAC-D176-E5A5DF694540}"/>
                    </a:ext>
                  </a:extLst>
                </p:cNvPr>
                <p:cNvSpPr/>
                <p:nvPr/>
              </p:nvSpPr>
              <p:spPr>
                <a:xfrm>
                  <a:off x="7256331" y="1830831"/>
                  <a:ext cx="28105" cy="20700"/>
                </a:xfrm>
                <a:custGeom>
                  <a:avLst/>
                  <a:gdLst>
                    <a:gd name="connsiteX0" fmla="*/ 0 w 28105"/>
                    <a:gd name="connsiteY0" fmla="*/ 8072 h 20700"/>
                    <a:gd name="connsiteX1" fmla="*/ 3208 w 28105"/>
                    <a:gd name="connsiteY1" fmla="*/ 20701 h 20700"/>
                    <a:gd name="connsiteX2" fmla="*/ 28106 w 28105"/>
                    <a:gd name="connsiteY2" fmla="*/ 11929 h 20700"/>
                    <a:gd name="connsiteX3" fmla="*/ 22716 w 28105"/>
                    <a:gd name="connsiteY3" fmla="*/ 0 h 20700"/>
                    <a:gd name="connsiteX4" fmla="*/ 0 w 28105"/>
                    <a:gd name="connsiteY4" fmla="*/ 8072 h 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 h="20700">
                      <a:moveTo>
                        <a:pt x="0" y="8072"/>
                      </a:moveTo>
                      <a:lnTo>
                        <a:pt x="3208" y="20701"/>
                      </a:lnTo>
                      <a:cubicBezTo>
                        <a:pt x="11678" y="18442"/>
                        <a:pt x="20021" y="15510"/>
                        <a:pt x="28106" y="11929"/>
                      </a:cubicBezTo>
                      <a:lnTo>
                        <a:pt x="22716" y="0"/>
                      </a:lnTo>
                      <a:cubicBezTo>
                        <a:pt x="15401" y="3343"/>
                        <a:pt x="7828" y="6045"/>
                        <a:pt x="0" y="8072"/>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5" name="Freeform: Shape 2097">
                  <a:extLst>
                    <a:ext uri="{FF2B5EF4-FFF2-40B4-BE49-F238E27FC236}">
                      <a16:creationId xmlns:a16="http://schemas.microsoft.com/office/drawing/2014/main" id="{BA5EFF38-FFD6-515D-5963-8B998DADED3C}"/>
                    </a:ext>
                  </a:extLst>
                </p:cNvPr>
                <p:cNvSpPr/>
                <p:nvPr/>
              </p:nvSpPr>
              <p:spPr>
                <a:xfrm>
                  <a:off x="7090712" y="1772147"/>
                  <a:ext cx="24833" cy="28159"/>
                </a:xfrm>
                <a:custGeom>
                  <a:avLst/>
                  <a:gdLst>
                    <a:gd name="connsiteX0" fmla="*/ 11358 w 24833"/>
                    <a:gd name="connsiteY0" fmla="*/ 0 h 28159"/>
                    <a:gd name="connsiteX1" fmla="*/ 0 w 24833"/>
                    <a:gd name="connsiteY1" fmla="*/ 6053 h 28159"/>
                    <a:gd name="connsiteX2" fmla="*/ 14759 w 24833"/>
                    <a:gd name="connsiteY2" fmla="*/ 28159 h 28159"/>
                    <a:gd name="connsiteX3" fmla="*/ 24833 w 24833"/>
                    <a:gd name="connsiteY3" fmla="*/ 19913 h 28159"/>
                    <a:gd name="connsiteX4" fmla="*/ 11358 w 24833"/>
                    <a:gd name="connsiteY4" fmla="*/ 0 h 28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3" h="28159">
                      <a:moveTo>
                        <a:pt x="11358" y="0"/>
                      </a:moveTo>
                      <a:lnTo>
                        <a:pt x="0" y="6053"/>
                      </a:lnTo>
                      <a:cubicBezTo>
                        <a:pt x="4235" y="13852"/>
                        <a:pt x="9176" y="21251"/>
                        <a:pt x="14759" y="28159"/>
                      </a:cubicBezTo>
                      <a:lnTo>
                        <a:pt x="24833" y="19913"/>
                      </a:lnTo>
                      <a:cubicBezTo>
                        <a:pt x="19829" y="13655"/>
                        <a:pt x="15272" y="6996"/>
                        <a:pt x="11358"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6" name="Freeform: Shape 2098">
                  <a:extLst>
                    <a:ext uri="{FF2B5EF4-FFF2-40B4-BE49-F238E27FC236}">
                      <a16:creationId xmlns:a16="http://schemas.microsoft.com/office/drawing/2014/main" id="{E9F83640-5C83-4452-48B7-D97A68A9F2F1}"/>
                    </a:ext>
                  </a:extLst>
                </p:cNvPr>
                <p:cNvSpPr/>
                <p:nvPr/>
              </p:nvSpPr>
              <p:spPr>
                <a:xfrm>
                  <a:off x="7044704" y="1685739"/>
                  <a:ext cx="67761" cy="81142"/>
                </a:xfrm>
                <a:custGeom>
                  <a:avLst/>
                  <a:gdLst>
                    <a:gd name="connsiteX0" fmla="*/ 46715 w 67761"/>
                    <a:gd name="connsiteY0" fmla="*/ 62195 h 81142"/>
                    <a:gd name="connsiteX1" fmla="*/ 45495 w 67761"/>
                    <a:gd name="connsiteY1" fmla="*/ 58247 h 81142"/>
                    <a:gd name="connsiteX2" fmla="*/ 44725 w 67761"/>
                    <a:gd name="connsiteY2" fmla="*/ 55615 h 81142"/>
                    <a:gd name="connsiteX3" fmla="*/ 39913 w 67761"/>
                    <a:gd name="connsiteY3" fmla="*/ 24387 h 81142"/>
                    <a:gd name="connsiteX4" fmla="*/ 58586 w 67761"/>
                    <a:gd name="connsiteY4" fmla="*/ 43159 h 81142"/>
                    <a:gd name="connsiteX5" fmla="*/ 67761 w 67761"/>
                    <a:gd name="connsiteY5" fmla="*/ 33948 h 81142"/>
                    <a:gd name="connsiteX6" fmla="*/ 33945 w 67761"/>
                    <a:gd name="connsiteY6" fmla="*/ 0 h 81142"/>
                    <a:gd name="connsiteX7" fmla="*/ 0 w 67761"/>
                    <a:gd name="connsiteY7" fmla="*/ 33948 h 81142"/>
                    <a:gd name="connsiteX8" fmla="*/ 9176 w 67761"/>
                    <a:gd name="connsiteY8" fmla="*/ 43159 h 81142"/>
                    <a:gd name="connsiteX9" fmla="*/ 26758 w 67761"/>
                    <a:gd name="connsiteY9" fmla="*/ 25615 h 81142"/>
                    <a:gd name="connsiteX10" fmla="*/ 31186 w 67761"/>
                    <a:gd name="connsiteY10" fmla="*/ 56317 h 81142"/>
                    <a:gd name="connsiteX11" fmla="*/ 32020 w 67761"/>
                    <a:gd name="connsiteY11" fmla="*/ 59300 h 81142"/>
                    <a:gd name="connsiteX12" fmla="*/ 32854 w 67761"/>
                    <a:gd name="connsiteY12" fmla="*/ 62195 h 81142"/>
                    <a:gd name="connsiteX13" fmla="*/ 34201 w 67761"/>
                    <a:gd name="connsiteY13" fmla="*/ 66317 h 81142"/>
                    <a:gd name="connsiteX14" fmla="*/ 34907 w 67761"/>
                    <a:gd name="connsiteY14" fmla="*/ 68511 h 81142"/>
                    <a:gd name="connsiteX15" fmla="*/ 39913 w 67761"/>
                    <a:gd name="connsiteY15" fmla="*/ 81142 h 81142"/>
                    <a:gd name="connsiteX16" fmla="*/ 51719 w 67761"/>
                    <a:gd name="connsiteY16" fmla="*/ 75791 h 81142"/>
                    <a:gd name="connsiteX17" fmla="*/ 46715 w 67761"/>
                    <a:gd name="connsiteY17" fmla="*/ 62195 h 8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761" h="81142">
                      <a:moveTo>
                        <a:pt x="46715" y="62195"/>
                      </a:moveTo>
                      <a:cubicBezTo>
                        <a:pt x="46265" y="60879"/>
                        <a:pt x="45881" y="59563"/>
                        <a:pt x="45495" y="58247"/>
                      </a:cubicBezTo>
                      <a:lnTo>
                        <a:pt x="44725" y="55615"/>
                      </a:lnTo>
                      <a:cubicBezTo>
                        <a:pt x="41902" y="45424"/>
                        <a:pt x="40298" y="34946"/>
                        <a:pt x="39913" y="24387"/>
                      </a:cubicBezTo>
                      <a:lnTo>
                        <a:pt x="58586" y="43159"/>
                      </a:lnTo>
                      <a:lnTo>
                        <a:pt x="67761" y="33948"/>
                      </a:lnTo>
                      <a:lnTo>
                        <a:pt x="33945" y="0"/>
                      </a:lnTo>
                      <a:lnTo>
                        <a:pt x="0" y="33948"/>
                      </a:lnTo>
                      <a:lnTo>
                        <a:pt x="9176" y="43159"/>
                      </a:lnTo>
                      <a:lnTo>
                        <a:pt x="26758" y="25615"/>
                      </a:lnTo>
                      <a:cubicBezTo>
                        <a:pt x="27143" y="35975"/>
                        <a:pt x="28683" y="46263"/>
                        <a:pt x="31186" y="56317"/>
                      </a:cubicBezTo>
                      <a:lnTo>
                        <a:pt x="32020" y="59300"/>
                      </a:lnTo>
                      <a:cubicBezTo>
                        <a:pt x="32020" y="60264"/>
                        <a:pt x="32533" y="61230"/>
                        <a:pt x="32854" y="62195"/>
                      </a:cubicBezTo>
                      <a:cubicBezTo>
                        <a:pt x="33239" y="63593"/>
                        <a:pt x="33688" y="64970"/>
                        <a:pt x="34201" y="66317"/>
                      </a:cubicBezTo>
                      <a:cubicBezTo>
                        <a:pt x="34394" y="67061"/>
                        <a:pt x="34587" y="67793"/>
                        <a:pt x="34907" y="68511"/>
                      </a:cubicBezTo>
                      <a:cubicBezTo>
                        <a:pt x="36383" y="72780"/>
                        <a:pt x="37987" y="76991"/>
                        <a:pt x="39913" y="81142"/>
                      </a:cubicBezTo>
                      <a:lnTo>
                        <a:pt x="51719" y="75791"/>
                      </a:lnTo>
                      <a:cubicBezTo>
                        <a:pt x="49987" y="71230"/>
                        <a:pt x="48255" y="66756"/>
                        <a:pt x="46715" y="62195"/>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7" name="Freeform: Shape 2099">
                  <a:extLst>
                    <a:ext uri="{FF2B5EF4-FFF2-40B4-BE49-F238E27FC236}">
                      <a16:creationId xmlns:a16="http://schemas.microsoft.com/office/drawing/2014/main" id="{84555CDB-C64D-087F-23ED-BE816DE8699C}"/>
                    </a:ext>
                  </a:extLst>
                </p:cNvPr>
                <p:cNvSpPr/>
                <p:nvPr/>
              </p:nvSpPr>
              <p:spPr>
                <a:xfrm>
                  <a:off x="7047656" y="1581262"/>
                  <a:ext cx="89287" cy="89300"/>
                </a:xfrm>
                <a:custGeom>
                  <a:avLst/>
                  <a:gdLst>
                    <a:gd name="connsiteX0" fmla="*/ 44661 w 89287"/>
                    <a:gd name="connsiteY0" fmla="*/ 89301 h 89300"/>
                    <a:gd name="connsiteX1" fmla="*/ 69494 w 89287"/>
                    <a:gd name="connsiteY1" fmla="*/ 81776 h 89300"/>
                    <a:gd name="connsiteX2" fmla="*/ 85922 w 89287"/>
                    <a:gd name="connsiteY2" fmla="*/ 61737 h 89300"/>
                    <a:gd name="connsiteX3" fmla="*/ 88424 w 89287"/>
                    <a:gd name="connsiteY3" fmla="*/ 35940 h 89300"/>
                    <a:gd name="connsiteX4" fmla="*/ 76232 w 89287"/>
                    <a:gd name="connsiteY4" fmla="*/ 13078 h 89300"/>
                    <a:gd name="connsiteX5" fmla="*/ 53389 w 89287"/>
                    <a:gd name="connsiteY5" fmla="*/ 858 h 89300"/>
                    <a:gd name="connsiteX6" fmla="*/ 27593 w 89287"/>
                    <a:gd name="connsiteY6" fmla="*/ 3398 h 89300"/>
                    <a:gd name="connsiteX7" fmla="*/ 7508 w 89287"/>
                    <a:gd name="connsiteY7" fmla="*/ 19844 h 89300"/>
                    <a:gd name="connsiteX8" fmla="*/ 0 w 89287"/>
                    <a:gd name="connsiteY8" fmla="*/ 44650 h 89300"/>
                    <a:gd name="connsiteX9" fmla="*/ 13091 w 89287"/>
                    <a:gd name="connsiteY9" fmla="*/ 76223 h 89300"/>
                    <a:gd name="connsiteX10" fmla="*/ 44661 w 89287"/>
                    <a:gd name="connsiteY10" fmla="*/ 89301 h 89300"/>
                    <a:gd name="connsiteX11" fmla="*/ 44661 w 89287"/>
                    <a:gd name="connsiteY11" fmla="*/ 12720 h 89300"/>
                    <a:gd name="connsiteX12" fmla="*/ 62244 w 89287"/>
                    <a:gd name="connsiteY12" fmla="*/ 18056 h 89300"/>
                    <a:gd name="connsiteX13" fmla="*/ 73922 w 89287"/>
                    <a:gd name="connsiteY13" fmla="*/ 32268 h 89300"/>
                    <a:gd name="connsiteX14" fmla="*/ 75719 w 89287"/>
                    <a:gd name="connsiteY14" fmla="*/ 50565 h 89300"/>
                    <a:gd name="connsiteX15" fmla="*/ 67056 w 89287"/>
                    <a:gd name="connsiteY15" fmla="*/ 66780 h 89300"/>
                    <a:gd name="connsiteX16" fmla="*/ 50822 w 89287"/>
                    <a:gd name="connsiteY16" fmla="*/ 75446 h 89300"/>
                    <a:gd name="connsiteX17" fmla="*/ 32534 w 89287"/>
                    <a:gd name="connsiteY17" fmla="*/ 73644 h 89300"/>
                    <a:gd name="connsiteX18" fmla="*/ 18352 w 89287"/>
                    <a:gd name="connsiteY18" fmla="*/ 61980 h 89300"/>
                    <a:gd name="connsiteX19" fmla="*/ 12962 w 89287"/>
                    <a:gd name="connsiteY19" fmla="*/ 44387 h 89300"/>
                    <a:gd name="connsiteX20" fmla="*/ 22266 w 89287"/>
                    <a:gd name="connsiteY20" fmla="*/ 21994 h 89300"/>
                    <a:gd name="connsiteX21" fmla="*/ 44661 w 89287"/>
                    <a:gd name="connsiteY21" fmla="*/ 12720 h 8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287" h="89300">
                      <a:moveTo>
                        <a:pt x="44661" y="89301"/>
                      </a:moveTo>
                      <a:cubicBezTo>
                        <a:pt x="53516" y="89301"/>
                        <a:pt x="62115" y="86682"/>
                        <a:pt x="69494" y="81776"/>
                      </a:cubicBezTo>
                      <a:cubicBezTo>
                        <a:pt x="76809" y="76869"/>
                        <a:pt x="82520" y="69896"/>
                        <a:pt x="85922" y="61737"/>
                      </a:cubicBezTo>
                      <a:cubicBezTo>
                        <a:pt x="89258" y="53578"/>
                        <a:pt x="90157" y="44600"/>
                        <a:pt x="88424" y="35940"/>
                      </a:cubicBezTo>
                      <a:cubicBezTo>
                        <a:pt x="86756" y="27278"/>
                        <a:pt x="82456" y="19322"/>
                        <a:pt x="76232" y="13078"/>
                      </a:cubicBezTo>
                      <a:cubicBezTo>
                        <a:pt x="70008" y="6833"/>
                        <a:pt x="62051" y="2580"/>
                        <a:pt x="53389" y="858"/>
                      </a:cubicBezTo>
                      <a:cubicBezTo>
                        <a:pt x="44725" y="-865"/>
                        <a:pt x="35742" y="19"/>
                        <a:pt x="27593" y="3398"/>
                      </a:cubicBezTo>
                      <a:cubicBezTo>
                        <a:pt x="19379" y="6778"/>
                        <a:pt x="12449" y="12501"/>
                        <a:pt x="7508" y="19844"/>
                      </a:cubicBezTo>
                      <a:cubicBezTo>
                        <a:pt x="2631" y="27186"/>
                        <a:pt x="0" y="35819"/>
                        <a:pt x="0" y="44650"/>
                      </a:cubicBezTo>
                      <a:cubicBezTo>
                        <a:pt x="0" y="56492"/>
                        <a:pt x="4684" y="67849"/>
                        <a:pt x="13091" y="76223"/>
                      </a:cubicBezTo>
                      <a:cubicBezTo>
                        <a:pt x="21432" y="84597"/>
                        <a:pt x="32790" y="89301"/>
                        <a:pt x="44661" y="89301"/>
                      </a:cubicBezTo>
                      <a:close/>
                      <a:moveTo>
                        <a:pt x="44661" y="12720"/>
                      </a:moveTo>
                      <a:cubicBezTo>
                        <a:pt x="50950" y="12720"/>
                        <a:pt x="57046" y="14577"/>
                        <a:pt x="62244" y="18056"/>
                      </a:cubicBezTo>
                      <a:cubicBezTo>
                        <a:pt x="67441" y="21536"/>
                        <a:pt x="71548" y="26482"/>
                        <a:pt x="73922" y="32268"/>
                      </a:cubicBezTo>
                      <a:cubicBezTo>
                        <a:pt x="76296" y="38055"/>
                        <a:pt x="76938" y="44422"/>
                        <a:pt x="75719" y="50565"/>
                      </a:cubicBezTo>
                      <a:cubicBezTo>
                        <a:pt x="74499" y="56708"/>
                        <a:pt x="71484" y="62351"/>
                        <a:pt x="67056" y="66780"/>
                      </a:cubicBezTo>
                      <a:cubicBezTo>
                        <a:pt x="62628" y="71208"/>
                        <a:pt x="56982" y="74224"/>
                        <a:pt x="50822" y="75446"/>
                      </a:cubicBezTo>
                      <a:cubicBezTo>
                        <a:pt x="44661" y="76668"/>
                        <a:pt x="38308" y="76041"/>
                        <a:pt x="32534" y="73644"/>
                      </a:cubicBezTo>
                      <a:cubicBezTo>
                        <a:pt x="26759" y="71247"/>
                        <a:pt x="21817" y="67188"/>
                        <a:pt x="18352" y="61980"/>
                      </a:cubicBezTo>
                      <a:cubicBezTo>
                        <a:pt x="14823" y="56773"/>
                        <a:pt x="12962" y="50650"/>
                        <a:pt x="12962" y="44387"/>
                      </a:cubicBezTo>
                      <a:cubicBezTo>
                        <a:pt x="12962" y="35988"/>
                        <a:pt x="16299" y="27933"/>
                        <a:pt x="22266" y="21994"/>
                      </a:cubicBezTo>
                      <a:cubicBezTo>
                        <a:pt x="28234" y="16056"/>
                        <a:pt x="36255" y="12720"/>
                        <a:pt x="44661" y="1272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8" name="Freeform: Shape 2100">
                  <a:extLst>
                    <a:ext uri="{FF2B5EF4-FFF2-40B4-BE49-F238E27FC236}">
                      <a16:creationId xmlns:a16="http://schemas.microsoft.com/office/drawing/2014/main" id="{B2ED63D1-30D8-3F73-25EE-A0459928C3A3}"/>
                    </a:ext>
                  </a:extLst>
                </p:cNvPr>
                <p:cNvSpPr/>
                <p:nvPr/>
              </p:nvSpPr>
              <p:spPr>
                <a:xfrm>
                  <a:off x="7129599" y="1553454"/>
                  <a:ext cx="91568" cy="42632"/>
                </a:xfrm>
                <a:custGeom>
                  <a:avLst/>
                  <a:gdLst>
                    <a:gd name="connsiteX0" fmla="*/ 8406 w 91568"/>
                    <a:gd name="connsiteY0" fmla="*/ 42632 h 42632"/>
                    <a:gd name="connsiteX1" fmla="*/ 86499 w 91568"/>
                    <a:gd name="connsiteY1" fmla="*/ 13246 h 42632"/>
                    <a:gd name="connsiteX2" fmla="*/ 91568 w 91568"/>
                    <a:gd name="connsiteY2" fmla="*/ 0 h 42632"/>
                    <a:gd name="connsiteX3" fmla="*/ 0 w 91568"/>
                    <a:gd name="connsiteY3" fmla="*/ 32632 h 42632"/>
                    <a:gd name="connsiteX4" fmla="*/ 8406 w 91568"/>
                    <a:gd name="connsiteY4" fmla="*/ 42632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8" h="42632">
                      <a:moveTo>
                        <a:pt x="8406" y="42632"/>
                      </a:moveTo>
                      <a:cubicBezTo>
                        <a:pt x="30737" y="24976"/>
                        <a:pt x="58073" y="14706"/>
                        <a:pt x="86499" y="13246"/>
                      </a:cubicBezTo>
                      <a:cubicBezTo>
                        <a:pt x="87719" y="8667"/>
                        <a:pt x="89450" y="4228"/>
                        <a:pt x="91568" y="0"/>
                      </a:cubicBezTo>
                      <a:cubicBezTo>
                        <a:pt x="58265" y="468"/>
                        <a:pt x="26052" y="11942"/>
                        <a:pt x="0" y="32632"/>
                      </a:cubicBezTo>
                      <a:cubicBezTo>
                        <a:pt x="3208" y="35613"/>
                        <a:pt x="6031" y="38971"/>
                        <a:pt x="8406" y="42632"/>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89" name="Freeform: Shape 2101">
                  <a:extLst>
                    <a:ext uri="{FF2B5EF4-FFF2-40B4-BE49-F238E27FC236}">
                      <a16:creationId xmlns:a16="http://schemas.microsoft.com/office/drawing/2014/main" id="{0EC48A6A-D0A6-59C8-EAA0-74B3EE84C820}"/>
                    </a:ext>
                  </a:extLst>
                </p:cNvPr>
                <p:cNvSpPr/>
                <p:nvPr/>
              </p:nvSpPr>
              <p:spPr>
                <a:xfrm>
                  <a:off x="7334938" y="1616350"/>
                  <a:ext cx="67761" cy="102634"/>
                </a:xfrm>
                <a:custGeom>
                  <a:avLst/>
                  <a:gdLst>
                    <a:gd name="connsiteX0" fmla="*/ 11165 w 67761"/>
                    <a:gd name="connsiteY0" fmla="*/ 0 h 102634"/>
                    <a:gd name="connsiteX1" fmla="*/ 3593 w 67761"/>
                    <a:gd name="connsiteY1" fmla="*/ 11930 h 102634"/>
                    <a:gd name="connsiteX2" fmla="*/ 26309 w 67761"/>
                    <a:gd name="connsiteY2" fmla="*/ 77107 h 102634"/>
                    <a:gd name="connsiteX3" fmla="*/ 8791 w 67761"/>
                    <a:gd name="connsiteY3" fmla="*/ 59563 h 102634"/>
                    <a:gd name="connsiteX4" fmla="*/ 0 w 67761"/>
                    <a:gd name="connsiteY4" fmla="*/ 68774 h 102634"/>
                    <a:gd name="connsiteX5" fmla="*/ 33881 w 67761"/>
                    <a:gd name="connsiteY5" fmla="*/ 102634 h 102634"/>
                    <a:gd name="connsiteX6" fmla="*/ 67761 w 67761"/>
                    <a:gd name="connsiteY6" fmla="*/ 68774 h 102634"/>
                    <a:gd name="connsiteX7" fmla="*/ 58522 w 67761"/>
                    <a:gd name="connsiteY7" fmla="*/ 59563 h 102634"/>
                    <a:gd name="connsiteX8" fmla="*/ 40041 w 67761"/>
                    <a:gd name="connsiteY8" fmla="*/ 78160 h 102634"/>
                    <a:gd name="connsiteX9" fmla="*/ 11165 w 67761"/>
                    <a:gd name="connsiteY9" fmla="*/ 0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61" h="102634">
                      <a:moveTo>
                        <a:pt x="11165" y="0"/>
                      </a:moveTo>
                      <a:cubicBezTo>
                        <a:pt x="9048" y="4220"/>
                        <a:pt x="6545" y="8217"/>
                        <a:pt x="3593" y="11930"/>
                      </a:cubicBezTo>
                      <a:cubicBezTo>
                        <a:pt x="16555" y="31385"/>
                        <a:pt x="24384" y="53810"/>
                        <a:pt x="26309" y="77107"/>
                      </a:cubicBezTo>
                      <a:lnTo>
                        <a:pt x="8791" y="59563"/>
                      </a:lnTo>
                      <a:lnTo>
                        <a:pt x="0" y="68774"/>
                      </a:lnTo>
                      <a:lnTo>
                        <a:pt x="33881" y="102634"/>
                      </a:lnTo>
                      <a:lnTo>
                        <a:pt x="67761" y="68774"/>
                      </a:lnTo>
                      <a:lnTo>
                        <a:pt x="58522" y="59563"/>
                      </a:lnTo>
                      <a:lnTo>
                        <a:pt x="40041" y="78160"/>
                      </a:lnTo>
                      <a:cubicBezTo>
                        <a:pt x="37924" y="49914"/>
                        <a:pt x="27913" y="22828"/>
                        <a:pt x="11165"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0" name="Freeform: Shape 2102">
                  <a:extLst>
                    <a:ext uri="{FF2B5EF4-FFF2-40B4-BE49-F238E27FC236}">
                      <a16:creationId xmlns:a16="http://schemas.microsoft.com/office/drawing/2014/main" id="{C08552F7-397B-FF95-07DA-EA96A33290C9}"/>
                    </a:ext>
                  </a:extLst>
                </p:cNvPr>
                <p:cNvSpPr/>
                <p:nvPr/>
              </p:nvSpPr>
              <p:spPr>
                <a:xfrm>
                  <a:off x="7306547" y="1737318"/>
                  <a:ext cx="89287" cy="89299"/>
                </a:xfrm>
                <a:custGeom>
                  <a:avLst/>
                  <a:gdLst>
                    <a:gd name="connsiteX0" fmla="*/ 44626 w 89287"/>
                    <a:gd name="connsiteY0" fmla="*/ 0 h 89299"/>
                    <a:gd name="connsiteX1" fmla="*/ 19857 w 89287"/>
                    <a:gd name="connsiteY1" fmla="*/ 7525 h 89299"/>
                    <a:gd name="connsiteX2" fmla="*/ 3365 w 89287"/>
                    <a:gd name="connsiteY2" fmla="*/ 27564 h 89299"/>
                    <a:gd name="connsiteX3" fmla="*/ 863 w 89287"/>
                    <a:gd name="connsiteY3" fmla="*/ 53361 h 89299"/>
                    <a:gd name="connsiteX4" fmla="*/ 13055 w 89287"/>
                    <a:gd name="connsiteY4" fmla="*/ 76222 h 89299"/>
                    <a:gd name="connsiteX5" fmla="*/ 35899 w 89287"/>
                    <a:gd name="connsiteY5" fmla="*/ 88444 h 89299"/>
                    <a:gd name="connsiteX6" fmla="*/ 61694 w 89287"/>
                    <a:gd name="connsiteY6" fmla="*/ 85903 h 89299"/>
                    <a:gd name="connsiteX7" fmla="*/ 81779 w 89287"/>
                    <a:gd name="connsiteY7" fmla="*/ 69457 h 89299"/>
                    <a:gd name="connsiteX8" fmla="*/ 89287 w 89287"/>
                    <a:gd name="connsiteY8" fmla="*/ 44650 h 89299"/>
                    <a:gd name="connsiteX9" fmla="*/ 76196 w 89287"/>
                    <a:gd name="connsiteY9" fmla="*/ 13078 h 89299"/>
                    <a:gd name="connsiteX10" fmla="*/ 44626 w 89287"/>
                    <a:gd name="connsiteY10" fmla="*/ 0 h 89299"/>
                    <a:gd name="connsiteX11" fmla="*/ 44626 w 89287"/>
                    <a:gd name="connsiteY11" fmla="*/ 76317 h 89299"/>
                    <a:gd name="connsiteX12" fmla="*/ 27044 w 89287"/>
                    <a:gd name="connsiteY12" fmla="*/ 70981 h 89299"/>
                    <a:gd name="connsiteX13" fmla="*/ 15365 w 89287"/>
                    <a:gd name="connsiteY13" fmla="*/ 56769 h 89299"/>
                    <a:gd name="connsiteX14" fmla="*/ 13568 w 89287"/>
                    <a:gd name="connsiteY14" fmla="*/ 38472 h 89299"/>
                    <a:gd name="connsiteX15" fmla="*/ 22231 w 89287"/>
                    <a:gd name="connsiteY15" fmla="*/ 22258 h 89299"/>
                    <a:gd name="connsiteX16" fmla="*/ 38465 w 89287"/>
                    <a:gd name="connsiteY16" fmla="*/ 13591 h 89299"/>
                    <a:gd name="connsiteX17" fmla="*/ 56754 w 89287"/>
                    <a:gd name="connsiteY17" fmla="*/ 15393 h 89299"/>
                    <a:gd name="connsiteX18" fmla="*/ 70935 w 89287"/>
                    <a:gd name="connsiteY18" fmla="*/ 27057 h 89299"/>
                    <a:gd name="connsiteX19" fmla="*/ 76325 w 89287"/>
                    <a:gd name="connsiteY19" fmla="*/ 44650 h 89299"/>
                    <a:gd name="connsiteX20" fmla="*/ 66892 w 89287"/>
                    <a:gd name="connsiteY20" fmla="*/ 66816 h 89299"/>
                    <a:gd name="connsiteX21" fmla="*/ 44626 w 89287"/>
                    <a:gd name="connsiteY21" fmla="*/ 75967 h 89299"/>
                    <a:gd name="connsiteX22" fmla="*/ 44626 w 89287"/>
                    <a:gd name="connsiteY22" fmla="*/ 76317 h 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287" h="89299">
                      <a:moveTo>
                        <a:pt x="44626" y="0"/>
                      </a:moveTo>
                      <a:cubicBezTo>
                        <a:pt x="35771" y="0"/>
                        <a:pt x="27172" y="2619"/>
                        <a:pt x="19857" y="7525"/>
                      </a:cubicBezTo>
                      <a:cubicBezTo>
                        <a:pt x="12478" y="12431"/>
                        <a:pt x="6767" y="19405"/>
                        <a:pt x="3365" y="27564"/>
                      </a:cubicBezTo>
                      <a:cubicBezTo>
                        <a:pt x="29" y="35722"/>
                        <a:pt x="-870" y="44700"/>
                        <a:pt x="863" y="53361"/>
                      </a:cubicBezTo>
                      <a:cubicBezTo>
                        <a:pt x="2531" y="62023"/>
                        <a:pt x="6831" y="69978"/>
                        <a:pt x="13055" y="76222"/>
                      </a:cubicBezTo>
                      <a:cubicBezTo>
                        <a:pt x="19279" y="82470"/>
                        <a:pt x="27236" y="86718"/>
                        <a:pt x="35899" y="88444"/>
                      </a:cubicBezTo>
                      <a:cubicBezTo>
                        <a:pt x="44562" y="90164"/>
                        <a:pt x="53546" y="89278"/>
                        <a:pt x="61694" y="85903"/>
                      </a:cubicBezTo>
                      <a:cubicBezTo>
                        <a:pt x="69908" y="82521"/>
                        <a:pt x="76839" y="76799"/>
                        <a:pt x="81779" y="69457"/>
                      </a:cubicBezTo>
                      <a:cubicBezTo>
                        <a:pt x="86656" y="62114"/>
                        <a:pt x="89287" y="53481"/>
                        <a:pt x="89287" y="44650"/>
                      </a:cubicBezTo>
                      <a:cubicBezTo>
                        <a:pt x="89287" y="32808"/>
                        <a:pt x="84603" y="21451"/>
                        <a:pt x="76196" y="13078"/>
                      </a:cubicBezTo>
                      <a:cubicBezTo>
                        <a:pt x="67855" y="4704"/>
                        <a:pt x="56497" y="0"/>
                        <a:pt x="44626" y="0"/>
                      </a:cubicBezTo>
                      <a:close/>
                      <a:moveTo>
                        <a:pt x="44626" y="76317"/>
                      </a:moveTo>
                      <a:cubicBezTo>
                        <a:pt x="38401" y="76317"/>
                        <a:pt x="32241" y="74460"/>
                        <a:pt x="27044" y="70981"/>
                      </a:cubicBezTo>
                      <a:cubicBezTo>
                        <a:pt x="21846" y="67501"/>
                        <a:pt x="17803" y="62555"/>
                        <a:pt x="15365" y="56769"/>
                      </a:cubicBezTo>
                      <a:cubicBezTo>
                        <a:pt x="12991" y="50982"/>
                        <a:pt x="12349" y="44615"/>
                        <a:pt x="13568" y="38472"/>
                      </a:cubicBezTo>
                      <a:cubicBezTo>
                        <a:pt x="14788" y="32329"/>
                        <a:pt x="17803" y="26686"/>
                        <a:pt x="22231" y="22258"/>
                      </a:cubicBezTo>
                      <a:cubicBezTo>
                        <a:pt x="26659" y="17829"/>
                        <a:pt x="32305" y="14813"/>
                        <a:pt x="38465" y="13591"/>
                      </a:cubicBezTo>
                      <a:cubicBezTo>
                        <a:pt x="44626" y="12369"/>
                        <a:pt x="50979" y="12997"/>
                        <a:pt x="56754" y="15393"/>
                      </a:cubicBezTo>
                      <a:cubicBezTo>
                        <a:pt x="62529" y="17790"/>
                        <a:pt x="67470" y="21849"/>
                        <a:pt x="70935" y="27057"/>
                      </a:cubicBezTo>
                      <a:cubicBezTo>
                        <a:pt x="74465" y="32265"/>
                        <a:pt x="76325" y="38387"/>
                        <a:pt x="76325" y="44650"/>
                      </a:cubicBezTo>
                      <a:cubicBezTo>
                        <a:pt x="76196" y="52988"/>
                        <a:pt x="72860" y="60953"/>
                        <a:pt x="66892" y="66816"/>
                      </a:cubicBezTo>
                      <a:cubicBezTo>
                        <a:pt x="60989" y="72679"/>
                        <a:pt x="52967" y="75967"/>
                        <a:pt x="44626" y="75967"/>
                      </a:cubicBezTo>
                      <a:lnTo>
                        <a:pt x="44626" y="76317"/>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1" name="Freeform: Shape 2103">
                  <a:extLst>
                    <a:ext uri="{FF2B5EF4-FFF2-40B4-BE49-F238E27FC236}">
                      <a16:creationId xmlns:a16="http://schemas.microsoft.com/office/drawing/2014/main" id="{7323E262-6934-9B50-0BFE-50A51194E192}"/>
                    </a:ext>
                  </a:extLst>
                </p:cNvPr>
                <p:cNvSpPr/>
                <p:nvPr/>
              </p:nvSpPr>
              <p:spPr>
                <a:xfrm>
                  <a:off x="7072232" y="1611789"/>
                  <a:ext cx="40619" cy="33334"/>
                </a:xfrm>
                <a:custGeom>
                  <a:avLst/>
                  <a:gdLst>
                    <a:gd name="connsiteX0" fmla="*/ 40619 w 40619"/>
                    <a:gd name="connsiteY0" fmla="*/ 9299 h 33334"/>
                    <a:gd name="connsiteX1" fmla="*/ 31378 w 40619"/>
                    <a:gd name="connsiteY1" fmla="*/ 0 h 33334"/>
                    <a:gd name="connsiteX2" fmla="*/ 16299 w 40619"/>
                    <a:gd name="connsiteY2" fmla="*/ 15000 h 33334"/>
                    <a:gd name="connsiteX3" fmla="*/ 9112 w 40619"/>
                    <a:gd name="connsiteY3" fmla="*/ 7895 h 33334"/>
                    <a:gd name="connsiteX4" fmla="*/ 0 w 40619"/>
                    <a:gd name="connsiteY4" fmla="*/ 17105 h 33334"/>
                    <a:gd name="connsiteX5" fmla="*/ 16299 w 40619"/>
                    <a:gd name="connsiteY5" fmla="*/ 33334 h 33334"/>
                    <a:gd name="connsiteX6" fmla="*/ 40619 w 40619"/>
                    <a:gd name="connsiteY6" fmla="*/ 9299 h 3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9" h="33334">
                      <a:moveTo>
                        <a:pt x="40619" y="9299"/>
                      </a:moveTo>
                      <a:lnTo>
                        <a:pt x="31378" y="0"/>
                      </a:lnTo>
                      <a:lnTo>
                        <a:pt x="16299" y="15000"/>
                      </a:lnTo>
                      <a:lnTo>
                        <a:pt x="9112" y="7895"/>
                      </a:lnTo>
                      <a:lnTo>
                        <a:pt x="0" y="17105"/>
                      </a:lnTo>
                      <a:lnTo>
                        <a:pt x="16299" y="33334"/>
                      </a:lnTo>
                      <a:lnTo>
                        <a:pt x="40619" y="9299"/>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2" name="Freeform: Shape 2104">
                  <a:extLst>
                    <a:ext uri="{FF2B5EF4-FFF2-40B4-BE49-F238E27FC236}">
                      <a16:creationId xmlns:a16="http://schemas.microsoft.com/office/drawing/2014/main" id="{A168EA28-2873-9120-9CCC-2C97BBB52855}"/>
                    </a:ext>
                  </a:extLst>
                </p:cNvPr>
                <p:cNvSpPr/>
                <p:nvPr/>
              </p:nvSpPr>
              <p:spPr>
                <a:xfrm>
                  <a:off x="7334360" y="1765216"/>
                  <a:ext cx="35164" cy="35264"/>
                </a:xfrm>
                <a:custGeom>
                  <a:avLst/>
                  <a:gdLst>
                    <a:gd name="connsiteX0" fmla="*/ 25924 w 35164"/>
                    <a:gd name="connsiteY0" fmla="*/ 0 h 35264"/>
                    <a:gd name="connsiteX1" fmla="*/ 17582 w 35164"/>
                    <a:gd name="connsiteY1" fmla="*/ 8421 h 35264"/>
                    <a:gd name="connsiteX2" fmla="*/ 9176 w 35164"/>
                    <a:gd name="connsiteY2" fmla="*/ 0 h 35264"/>
                    <a:gd name="connsiteX3" fmla="*/ 0 w 35164"/>
                    <a:gd name="connsiteY3" fmla="*/ 9211 h 35264"/>
                    <a:gd name="connsiteX4" fmla="*/ 8406 w 35164"/>
                    <a:gd name="connsiteY4" fmla="*/ 17632 h 35264"/>
                    <a:gd name="connsiteX5" fmla="*/ 0 w 35164"/>
                    <a:gd name="connsiteY5" fmla="*/ 26054 h 35264"/>
                    <a:gd name="connsiteX6" fmla="*/ 9176 w 35164"/>
                    <a:gd name="connsiteY6" fmla="*/ 35264 h 35264"/>
                    <a:gd name="connsiteX7" fmla="*/ 17582 w 35164"/>
                    <a:gd name="connsiteY7" fmla="*/ 26843 h 35264"/>
                    <a:gd name="connsiteX8" fmla="*/ 25924 w 35164"/>
                    <a:gd name="connsiteY8" fmla="*/ 35264 h 35264"/>
                    <a:gd name="connsiteX9" fmla="*/ 35164 w 35164"/>
                    <a:gd name="connsiteY9" fmla="*/ 26054 h 35264"/>
                    <a:gd name="connsiteX10" fmla="*/ 26822 w 35164"/>
                    <a:gd name="connsiteY10" fmla="*/ 17632 h 35264"/>
                    <a:gd name="connsiteX11" fmla="*/ 35164 w 35164"/>
                    <a:gd name="connsiteY11" fmla="*/ 9211 h 35264"/>
                    <a:gd name="connsiteX12" fmla="*/ 25924 w 35164"/>
                    <a:gd name="connsiteY12" fmla="*/ 0 h 3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164" h="35264">
                      <a:moveTo>
                        <a:pt x="25924" y="0"/>
                      </a:moveTo>
                      <a:lnTo>
                        <a:pt x="17582" y="8421"/>
                      </a:lnTo>
                      <a:lnTo>
                        <a:pt x="9176" y="0"/>
                      </a:lnTo>
                      <a:lnTo>
                        <a:pt x="0" y="9211"/>
                      </a:lnTo>
                      <a:lnTo>
                        <a:pt x="8406" y="17632"/>
                      </a:lnTo>
                      <a:lnTo>
                        <a:pt x="0" y="26054"/>
                      </a:lnTo>
                      <a:lnTo>
                        <a:pt x="9176" y="35264"/>
                      </a:lnTo>
                      <a:lnTo>
                        <a:pt x="17582" y="26843"/>
                      </a:lnTo>
                      <a:lnTo>
                        <a:pt x="25924" y="35264"/>
                      </a:lnTo>
                      <a:lnTo>
                        <a:pt x="35164" y="26054"/>
                      </a:lnTo>
                      <a:lnTo>
                        <a:pt x="26822" y="17632"/>
                      </a:lnTo>
                      <a:lnTo>
                        <a:pt x="35164" y="9211"/>
                      </a:lnTo>
                      <a:lnTo>
                        <a:pt x="25924" y="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3" name="Freeform: Shape 2105">
                  <a:extLst>
                    <a:ext uri="{FF2B5EF4-FFF2-40B4-BE49-F238E27FC236}">
                      <a16:creationId xmlns:a16="http://schemas.microsoft.com/office/drawing/2014/main" id="{661C42DA-19EB-AE3F-D96D-D4B0E6A059A7}"/>
                    </a:ext>
                  </a:extLst>
                </p:cNvPr>
                <p:cNvSpPr/>
                <p:nvPr/>
              </p:nvSpPr>
              <p:spPr>
                <a:xfrm>
                  <a:off x="7289763" y="1814076"/>
                  <a:ext cx="26437" cy="22896"/>
                </a:xfrm>
                <a:custGeom>
                  <a:avLst/>
                  <a:gdLst>
                    <a:gd name="connsiteX0" fmla="*/ 17582 w 26437"/>
                    <a:gd name="connsiteY0" fmla="*/ 0 h 22896"/>
                    <a:gd name="connsiteX1" fmla="*/ 0 w 26437"/>
                    <a:gd name="connsiteY1" fmla="*/ 11577 h 22896"/>
                    <a:gd name="connsiteX2" fmla="*/ 6353 w 26437"/>
                    <a:gd name="connsiteY2" fmla="*/ 22897 h 22896"/>
                    <a:gd name="connsiteX3" fmla="*/ 26437 w 26437"/>
                    <a:gd name="connsiteY3" fmla="*/ 9562 h 22896"/>
                    <a:gd name="connsiteX4" fmla="*/ 17582 w 26437"/>
                    <a:gd name="connsiteY4" fmla="*/ 0 h 2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37" h="22896">
                      <a:moveTo>
                        <a:pt x="17582" y="0"/>
                      </a:moveTo>
                      <a:cubicBezTo>
                        <a:pt x="11999" y="4281"/>
                        <a:pt x="6161" y="8157"/>
                        <a:pt x="0" y="11577"/>
                      </a:cubicBezTo>
                      <a:lnTo>
                        <a:pt x="6353" y="22897"/>
                      </a:lnTo>
                      <a:cubicBezTo>
                        <a:pt x="13412" y="19014"/>
                        <a:pt x="20085" y="14555"/>
                        <a:pt x="26437" y="9562"/>
                      </a:cubicBezTo>
                      <a:cubicBezTo>
                        <a:pt x="23100" y="6765"/>
                        <a:pt x="20085" y="3550"/>
                        <a:pt x="17582" y="0"/>
                      </a:cubicBez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4" name="Freeform: Shape 2106">
                  <a:extLst>
                    <a:ext uri="{FF2B5EF4-FFF2-40B4-BE49-F238E27FC236}">
                      <a16:creationId xmlns:a16="http://schemas.microsoft.com/office/drawing/2014/main" id="{D491CCC1-2292-9FEF-0333-49406FA1D2A6}"/>
                    </a:ext>
                  </a:extLst>
                </p:cNvPr>
                <p:cNvSpPr/>
                <p:nvPr/>
              </p:nvSpPr>
              <p:spPr>
                <a:xfrm>
                  <a:off x="7232653" y="1525036"/>
                  <a:ext cx="132379" cy="80088"/>
                </a:xfrm>
                <a:custGeom>
                  <a:avLst/>
                  <a:gdLst>
                    <a:gd name="connsiteX0" fmla="*/ 642 w 132379"/>
                    <a:gd name="connsiteY0" fmla="*/ 29473 h 80088"/>
                    <a:gd name="connsiteX1" fmla="*/ 8535 w 132379"/>
                    <a:gd name="connsiteY1" fmla="*/ 37280 h 80088"/>
                    <a:gd name="connsiteX2" fmla="*/ 9241 w 132379"/>
                    <a:gd name="connsiteY2" fmla="*/ 37895 h 80088"/>
                    <a:gd name="connsiteX3" fmla="*/ 30673 w 132379"/>
                    <a:gd name="connsiteY3" fmla="*/ 17569 h 80088"/>
                    <a:gd name="connsiteX4" fmla="*/ 59934 w 132379"/>
                    <a:gd name="connsiteY4" fmla="*/ 13958 h 80088"/>
                    <a:gd name="connsiteX5" fmla="*/ 85665 w 132379"/>
                    <a:gd name="connsiteY5" fmla="*/ 28477 h 80088"/>
                    <a:gd name="connsiteX6" fmla="*/ 97729 w 132379"/>
                    <a:gd name="connsiteY6" fmla="*/ 55439 h 80088"/>
                    <a:gd name="connsiteX7" fmla="*/ 86435 w 132379"/>
                    <a:gd name="connsiteY7" fmla="*/ 43948 h 80088"/>
                    <a:gd name="connsiteX8" fmla="*/ 77644 w 132379"/>
                    <a:gd name="connsiteY8" fmla="*/ 52719 h 80088"/>
                    <a:gd name="connsiteX9" fmla="*/ 105044 w 132379"/>
                    <a:gd name="connsiteY9" fmla="*/ 80089 h 80088"/>
                    <a:gd name="connsiteX10" fmla="*/ 132379 w 132379"/>
                    <a:gd name="connsiteY10" fmla="*/ 52719 h 80088"/>
                    <a:gd name="connsiteX11" fmla="*/ 123588 w 132379"/>
                    <a:gd name="connsiteY11" fmla="*/ 43948 h 80088"/>
                    <a:gd name="connsiteX12" fmla="*/ 111012 w 132379"/>
                    <a:gd name="connsiteY12" fmla="*/ 55790 h 80088"/>
                    <a:gd name="connsiteX13" fmla="*/ 97023 w 132379"/>
                    <a:gd name="connsiteY13" fmla="*/ 21417 h 80088"/>
                    <a:gd name="connsiteX14" fmla="*/ 65516 w 132379"/>
                    <a:gd name="connsiteY14" fmla="*/ 1783 h 80088"/>
                    <a:gd name="connsiteX15" fmla="*/ 28491 w 132379"/>
                    <a:gd name="connsiteY15" fmla="*/ 4356 h 80088"/>
                    <a:gd name="connsiteX16" fmla="*/ 0 w 132379"/>
                    <a:gd name="connsiteY16" fmla="*/ 28158 h 80088"/>
                    <a:gd name="connsiteX17" fmla="*/ 1091 w 132379"/>
                    <a:gd name="connsiteY17" fmla="*/ 29210 h 80088"/>
                    <a:gd name="connsiteX18" fmla="*/ 642 w 132379"/>
                    <a:gd name="connsiteY18" fmla="*/ 29473 h 8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379" h="80088">
                      <a:moveTo>
                        <a:pt x="642" y="29473"/>
                      </a:moveTo>
                      <a:lnTo>
                        <a:pt x="8535" y="37280"/>
                      </a:lnTo>
                      <a:lnTo>
                        <a:pt x="9241" y="37895"/>
                      </a:lnTo>
                      <a:cubicBezTo>
                        <a:pt x="13989" y="29001"/>
                        <a:pt x="21497" y="21877"/>
                        <a:pt x="30673" y="17569"/>
                      </a:cubicBezTo>
                      <a:cubicBezTo>
                        <a:pt x="39785" y="13260"/>
                        <a:pt x="50052" y="11994"/>
                        <a:pt x="59934" y="13958"/>
                      </a:cubicBezTo>
                      <a:cubicBezTo>
                        <a:pt x="69880" y="15921"/>
                        <a:pt x="78863" y="21010"/>
                        <a:pt x="85665" y="28477"/>
                      </a:cubicBezTo>
                      <a:cubicBezTo>
                        <a:pt x="92467" y="35943"/>
                        <a:pt x="96702" y="45393"/>
                        <a:pt x="97729" y="55439"/>
                      </a:cubicBezTo>
                      <a:lnTo>
                        <a:pt x="86435" y="43948"/>
                      </a:lnTo>
                      <a:lnTo>
                        <a:pt x="77644" y="52719"/>
                      </a:lnTo>
                      <a:lnTo>
                        <a:pt x="105044" y="80089"/>
                      </a:lnTo>
                      <a:lnTo>
                        <a:pt x="132379" y="52719"/>
                      </a:lnTo>
                      <a:lnTo>
                        <a:pt x="123588" y="43948"/>
                      </a:lnTo>
                      <a:lnTo>
                        <a:pt x="111012" y="55790"/>
                      </a:lnTo>
                      <a:cubicBezTo>
                        <a:pt x="110049" y="43145"/>
                        <a:pt x="105172" y="31115"/>
                        <a:pt x="97023" y="21417"/>
                      </a:cubicBezTo>
                      <a:cubicBezTo>
                        <a:pt x="88810" y="11718"/>
                        <a:pt x="77836" y="4847"/>
                        <a:pt x="65516" y="1783"/>
                      </a:cubicBezTo>
                      <a:cubicBezTo>
                        <a:pt x="53196" y="-1280"/>
                        <a:pt x="40234" y="-380"/>
                        <a:pt x="28491" y="4356"/>
                      </a:cubicBezTo>
                      <a:cubicBezTo>
                        <a:pt x="16749" y="9093"/>
                        <a:pt x="6738" y="17422"/>
                        <a:pt x="0" y="28158"/>
                      </a:cubicBezTo>
                      <a:lnTo>
                        <a:pt x="1091" y="29210"/>
                      </a:lnTo>
                      <a:lnTo>
                        <a:pt x="642" y="29473"/>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5" name="Freeform: Shape 2107">
                  <a:extLst>
                    <a:ext uri="{FF2B5EF4-FFF2-40B4-BE49-F238E27FC236}">
                      <a16:creationId xmlns:a16="http://schemas.microsoft.com/office/drawing/2014/main" id="{7CEC30B9-3F84-D3EF-8E31-B6AE1C43438B}"/>
                    </a:ext>
                  </a:extLst>
                </p:cNvPr>
                <p:cNvSpPr/>
                <p:nvPr/>
              </p:nvSpPr>
              <p:spPr>
                <a:xfrm>
                  <a:off x="7258963" y="1550123"/>
                  <a:ext cx="49088" cy="63510"/>
                </a:xfrm>
                <a:custGeom>
                  <a:avLst/>
                  <a:gdLst>
                    <a:gd name="connsiteX0" fmla="*/ 31186 w 49088"/>
                    <a:gd name="connsiteY0" fmla="*/ 0 h 63510"/>
                    <a:gd name="connsiteX1" fmla="*/ 18352 w 49088"/>
                    <a:gd name="connsiteY1" fmla="*/ 0 h 63510"/>
                    <a:gd name="connsiteX2" fmla="*/ 0 w 49088"/>
                    <a:gd name="connsiteY2" fmla="*/ 62985 h 63510"/>
                    <a:gd name="connsiteX3" fmla="*/ 0 w 49088"/>
                    <a:gd name="connsiteY3" fmla="*/ 63511 h 63510"/>
                    <a:gd name="connsiteX4" fmla="*/ 13539 w 49088"/>
                    <a:gd name="connsiteY4" fmla="*/ 63511 h 63510"/>
                    <a:gd name="connsiteX5" fmla="*/ 16491 w 49088"/>
                    <a:gd name="connsiteY5" fmla="*/ 50352 h 63510"/>
                    <a:gd name="connsiteX6" fmla="*/ 32148 w 49088"/>
                    <a:gd name="connsiteY6" fmla="*/ 50352 h 63510"/>
                    <a:gd name="connsiteX7" fmla="*/ 35228 w 49088"/>
                    <a:gd name="connsiteY7" fmla="*/ 63511 h 63510"/>
                    <a:gd name="connsiteX8" fmla="*/ 49088 w 49088"/>
                    <a:gd name="connsiteY8" fmla="*/ 63511 h 63510"/>
                    <a:gd name="connsiteX9" fmla="*/ 49088 w 49088"/>
                    <a:gd name="connsiteY9" fmla="*/ 62985 h 63510"/>
                    <a:gd name="connsiteX10" fmla="*/ 31186 w 49088"/>
                    <a:gd name="connsiteY10" fmla="*/ 0 h 63510"/>
                    <a:gd name="connsiteX11" fmla="*/ 24576 w 49088"/>
                    <a:gd name="connsiteY11" fmla="*/ 15790 h 63510"/>
                    <a:gd name="connsiteX12" fmla="*/ 29774 w 49088"/>
                    <a:gd name="connsiteY12" fmla="*/ 38773 h 63510"/>
                    <a:gd name="connsiteX13" fmla="*/ 19251 w 49088"/>
                    <a:gd name="connsiteY13" fmla="*/ 38773 h 63510"/>
                    <a:gd name="connsiteX14" fmla="*/ 24576 w 49088"/>
                    <a:gd name="connsiteY14" fmla="*/ 15790 h 6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88" h="63510">
                      <a:moveTo>
                        <a:pt x="31186" y="0"/>
                      </a:moveTo>
                      <a:lnTo>
                        <a:pt x="18352" y="0"/>
                      </a:lnTo>
                      <a:lnTo>
                        <a:pt x="0" y="62985"/>
                      </a:lnTo>
                      <a:lnTo>
                        <a:pt x="0" y="63511"/>
                      </a:lnTo>
                      <a:lnTo>
                        <a:pt x="13539" y="63511"/>
                      </a:lnTo>
                      <a:lnTo>
                        <a:pt x="16491" y="50352"/>
                      </a:lnTo>
                      <a:lnTo>
                        <a:pt x="32148" y="50352"/>
                      </a:lnTo>
                      <a:lnTo>
                        <a:pt x="35228" y="63511"/>
                      </a:lnTo>
                      <a:lnTo>
                        <a:pt x="49088" y="63511"/>
                      </a:lnTo>
                      <a:lnTo>
                        <a:pt x="49088" y="62985"/>
                      </a:lnTo>
                      <a:lnTo>
                        <a:pt x="31186" y="0"/>
                      </a:lnTo>
                      <a:close/>
                      <a:moveTo>
                        <a:pt x="24576" y="15790"/>
                      </a:moveTo>
                      <a:lnTo>
                        <a:pt x="29774" y="38773"/>
                      </a:lnTo>
                      <a:lnTo>
                        <a:pt x="19251" y="38773"/>
                      </a:lnTo>
                      <a:lnTo>
                        <a:pt x="24576" y="1579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6" name="Freeform: Shape 2108">
                  <a:extLst>
                    <a:ext uri="{FF2B5EF4-FFF2-40B4-BE49-F238E27FC236}">
                      <a16:creationId xmlns:a16="http://schemas.microsoft.com/office/drawing/2014/main" id="{3C1F834E-D890-36A2-77CF-6762A9F0E688}"/>
                    </a:ext>
                  </a:extLst>
                </p:cNvPr>
                <p:cNvSpPr/>
                <p:nvPr/>
              </p:nvSpPr>
              <p:spPr>
                <a:xfrm>
                  <a:off x="7202494" y="1564420"/>
                  <a:ext cx="131673" cy="79399"/>
                </a:xfrm>
                <a:custGeom>
                  <a:avLst/>
                  <a:gdLst>
                    <a:gd name="connsiteX0" fmla="*/ 257 w 131673"/>
                    <a:gd name="connsiteY0" fmla="*/ 27633 h 79399"/>
                    <a:gd name="connsiteX1" fmla="*/ 9497 w 131673"/>
                    <a:gd name="connsiteY1" fmla="*/ 36405 h 79399"/>
                    <a:gd name="connsiteX2" fmla="*/ 22395 w 131673"/>
                    <a:gd name="connsiteY2" fmla="*/ 23509 h 79399"/>
                    <a:gd name="connsiteX3" fmla="*/ 35742 w 131673"/>
                    <a:gd name="connsiteY3" fmla="*/ 57811 h 79399"/>
                    <a:gd name="connsiteX4" fmla="*/ 66800 w 131673"/>
                    <a:gd name="connsiteY4" fmla="*/ 77563 h 79399"/>
                    <a:gd name="connsiteX5" fmla="*/ 103504 w 131673"/>
                    <a:gd name="connsiteY5" fmla="*/ 75111 h 79399"/>
                    <a:gd name="connsiteX6" fmla="*/ 131674 w 131673"/>
                    <a:gd name="connsiteY6" fmla="*/ 51405 h 79399"/>
                    <a:gd name="connsiteX7" fmla="*/ 123781 w 131673"/>
                    <a:gd name="connsiteY7" fmla="*/ 43598 h 79399"/>
                    <a:gd name="connsiteX8" fmla="*/ 101578 w 131673"/>
                    <a:gd name="connsiteY8" fmla="*/ 64693 h 79399"/>
                    <a:gd name="connsiteX9" fmla="*/ 71098 w 131673"/>
                    <a:gd name="connsiteY9" fmla="*/ 68185 h 79399"/>
                    <a:gd name="connsiteX10" fmla="*/ 44661 w 131673"/>
                    <a:gd name="connsiteY10" fmla="*/ 52671 h 79399"/>
                    <a:gd name="connsiteX11" fmla="*/ 32918 w 131673"/>
                    <a:gd name="connsiteY11" fmla="*/ 24387 h 79399"/>
                    <a:gd name="connsiteX12" fmla="*/ 45624 w 131673"/>
                    <a:gd name="connsiteY12" fmla="*/ 37019 h 79399"/>
                    <a:gd name="connsiteX13" fmla="*/ 54415 w 131673"/>
                    <a:gd name="connsiteY13" fmla="*/ 28247 h 79399"/>
                    <a:gd name="connsiteX14" fmla="*/ 27464 w 131673"/>
                    <a:gd name="connsiteY14" fmla="*/ 0 h 79399"/>
                    <a:gd name="connsiteX15" fmla="*/ 0 w 131673"/>
                    <a:gd name="connsiteY15" fmla="*/ 27369 h 79399"/>
                    <a:gd name="connsiteX16" fmla="*/ 257 w 131673"/>
                    <a:gd name="connsiteY16" fmla="*/ 27633 h 7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673" h="79399">
                      <a:moveTo>
                        <a:pt x="257" y="27633"/>
                      </a:moveTo>
                      <a:lnTo>
                        <a:pt x="9497" y="36405"/>
                      </a:lnTo>
                      <a:lnTo>
                        <a:pt x="22395" y="23509"/>
                      </a:lnTo>
                      <a:cubicBezTo>
                        <a:pt x="23036" y="36073"/>
                        <a:pt x="27721" y="48089"/>
                        <a:pt x="35742" y="57811"/>
                      </a:cubicBezTo>
                      <a:cubicBezTo>
                        <a:pt x="43699" y="67532"/>
                        <a:pt x="54607" y="74451"/>
                        <a:pt x="66800" y="77563"/>
                      </a:cubicBezTo>
                      <a:cubicBezTo>
                        <a:pt x="78992" y="80674"/>
                        <a:pt x="91825" y="79815"/>
                        <a:pt x="103504" y="75111"/>
                      </a:cubicBezTo>
                      <a:cubicBezTo>
                        <a:pt x="115182" y="70407"/>
                        <a:pt x="125064" y="62102"/>
                        <a:pt x="131674" y="51405"/>
                      </a:cubicBezTo>
                      <a:lnTo>
                        <a:pt x="123781" y="43598"/>
                      </a:lnTo>
                      <a:cubicBezTo>
                        <a:pt x="118840" y="52854"/>
                        <a:pt x="111076" y="60258"/>
                        <a:pt x="101578" y="64693"/>
                      </a:cubicBezTo>
                      <a:cubicBezTo>
                        <a:pt x="92017" y="69128"/>
                        <a:pt x="81366" y="70354"/>
                        <a:pt x="71098" y="68185"/>
                      </a:cubicBezTo>
                      <a:cubicBezTo>
                        <a:pt x="60832" y="66016"/>
                        <a:pt x="51592" y="60572"/>
                        <a:pt x="44661" y="52671"/>
                      </a:cubicBezTo>
                      <a:cubicBezTo>
                        <a:pt x="37795" y="44771"/>
                        <a:pt x="33624" y="34844"/>
                        <a:pt x="32918" y="24387"/>
                      </a:cubicBezTo>
                      <a:lnTo>
                        <a:pt x="45624" y="37019"/>
                      </a:lnTo>
                      <a:lnTo>
                        <a:pt x="54415" y="28247"/>
                      </a:lnTo>
                      <a:lnTo>
                        <a:pt x="27464" y="0"/>
                      </a:lnTo>
                      <a:lnTo>
                        <a:pt x="0" y="27369"/>
                      </a:lnTo>
                      <a:lnTo>
                        <a:pt x="257" y="27633"/>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497" name="Freeform: Shape 485">
                  <a:extLst>
                    <a:ext uri="{FF2B5EF4-FFF2-40B4-BE49-F238E27FC236}">
                      <a16:creationId xmlns:a16="http://schemas.microsoft.com/office/drawing/2014/main" id="{F93C155B-449E-8B4C-0A41-B748D41FAA78}"/>
                    </a:ext>
                  </a:extLst>
                </p:cNvPr>
                <p:cNvSpPr/>
                <p:nvPr/>
              </p:nvSpPr>
              <p:spPr>
                <a:xfrm>
                  <a:off x="7172913" y="1624074"/>
                  <a:ext cx="101001" cy="187110"/>
                </a:xfrm>
                <a:custGeom>
                  <a:avLst/>
                  <a:gdLst>
                    <a:gd name="connsiteX0" fmla="*/ 87910 w 101001"/>
                    <a:gd name="connsiteY0" fmla="*/ 174040 h 187110"/>
                    <a:gd name="connsiteX1" fmla="*/ 13347 w 101001"/>
                    <a:gd name="connsiteY1" fmla="*/ 174040 h 187110"/>
                    <a:gd name="connsiteX2" fmla="*/ 13347 w 101001"/>
                    <a:gd name="connsiteY2" fmla="*/ 12983 h 187110"/>
                    <a:gd name="connsiteX3" fmla="*/ 64040 w 101001"/>
                    <a:gd name="connsiteY3" fmla="*/ 12983 h 187110"/>
                    <a:gd name="connsiteX4" fmla="*/ 52618 w 101001"/>
                    <a:gd name="connsiteY4" fmla="*/ 0 h 187110"/>
                    <a:gd name="connsiteX5" fmla="*/ 0 w 101001"/>
                    <a:gd name="connsiteY5" fmla="*/ 0 h 187110"/>
                    <a:gd name="connsiteX6" fmla="*/ 0 w 101001"/>
                    <a:gd name="connsiteY6" fmla="*/ 187111 h 187110"/>
                    <a:gd name="connsiteX7" fmla="*/ 101001 w 101001"/>
                    <a:gd name="connsiteY7" fmla="*/ 187111 h 187110"/>
                    <a:gd name="connsiteX8" fmla="*/ 101001 w 101001"/>
                    <a:gd name="connsiteY8" fmla="*/ 30176 h 187110"/>
                    <a:gd name="connsiteX9" fmla="*/ 87910 w 101001"/>
                    <a:gd name="connsiteY9" fmla="*/ 27106 h 187110"/>
                    <a:gd name="connsiteX10" fmla="*/ 87910 w 101001"/>
                    <a:gd name="connsiteY10" fmla="*/ 174040 h 18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001" h="187110">
                      <a:moveTo>
                        <a:pt x="87910" y="174040"/>
                      </a:moveTo>
                      <a:lnTo>
                        <a:pt x="13347" y="174040"/>
                      </a:lnTo>
                      <a:lnTo>
                        <a:pt x="13347" y="12983"/>
                      </a:lnTo>
                      <a:lnTo>
                        <a:pt x="64040" y="12983"/>
                      </a:lnTo>
                      <a:cubicBezTo>
                        <a:pt x="59740" y="9123"/>
                        <a:pt x="55890" y="4765"/>
                        <a:pt x="52618" y="0"/>
                      </a:cubicBezTo>
                      <a:lnTo>
                        <a:pt x="0" y="0"/>
                      </a:lnTo>
                      <a:lnTo>
                        <a:pt x="0" y="187111"/>
                      </a:lnTo>
                      <a:lnTo>
                        <a:pt x="101001" y="187111"/>
                      </a:lnTo>
                      <a:lnTo>
                        <a:pt x="101001" y="30176"/>
                      </a:lnTo>
                      <a:cubicBezTo>
                        <a:pt x="96574" y="29559"/>
                        <a:pt x="92146" y="28531"/>
                        <a:pt x="87910" y="27106"/>
                      </a:cubicBezTo>
                      <a:lnTo>
                        <a:pt x="87910" y="174040"/>
                      </a:lnTo>
                      <a:close/>
                    </a:path>
                  </a:pathLst>
                </a:custGeom>
                <a:solidFill>
                  <a:srgbClr val="2C5967"/>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grpSp>
          <p:sp>
            <p:nvSpPr>
              <p:cNvPr id="470" name="TextBox 486">
                <a:extLst>
                  <a:ext uri="{FF2B5EF4-FFF2-40B4-BE49-F238E27FC236}">
                    <a16:creationId xmlns:a16="http://schemas.microsoft.com/office/drawing/2014/main" id="{FC72BED0-ED68-52BD-6749-AC20FE01C856}"/>
                  </a:ext>
                </a:extLst>
              </p:cNvPr>
              <p:cNvSpPr txBox="1"/>
              <p:nvPr/>
            </p:nvSpPr>
            <p:spPr>
              <a:xfrm>
                <a:off x="4506788" y="5319778"/>
                <a:ext cx="2005058" cy="390833"/>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ATP Database</a:t>
                </a:r>
              </a:p>
              <a:p>
                <a:pPr algn="ctr"/>
                <a:r>
                  <a:rPr lang="ja-JP" alt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（完全自律型データベース）</a:t>
                </a:r>
                <a:endPar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endParaRPr>
              </a:p>
            </p:txBody>
          </p:sp>
        </p:grpSp>
        <p:grpSp>
          <p:nvGrpSpPr>
            <p:cNvPr id="583" name="Graphic 3">
              <a:extLst>
                <a:ext uri="{FF2B5EF4-FFF2-40B4-BE49-F238E27FC236}">
                  <a16:creationId xmlns:a16="http://schemas.microsoft.com/office/drawing/2014/main" id="{FABCAA1A-FE59-4313-2455-E3695D605E9A}"/>
                </a:ext>
              </a:extLst>
            </p:cNvPr>
            <p:cNvGrpSpPr/>
            <p:nvPr/>
          </p:nvGrpSpPr>
          <p:grpSpPr>
            <a:xfrm>
              <a:off x="6354445" y="4744128"/>
              <a:ext cx="368691" cy="440493"/>
              <a:chOff x="2921354" y="3892613"/>
              <a:chExt cx="624537" cy="746164"/>
            </a:xfrm>
          </p:grpSpPr>
          <p:grpSp>
            <p:nvGrpSpPr>
              <p:cNvPr id="584" name="Graphic 3">
                <a:extLst>
                  <a:ext uri="{FF2B5EF4-FFF2-40B4-BE49-F238E27FC236}">
                    <a16:creationId xmlns:a16="http://schemas.microsoft.com/office/drawing/2014/main" id="{431A8F1E-15C2-E6FC-315D-E63DFF42CD8F}"/>
                  </a:ext>
                </a:extLst>
              </p:cNvPr>
              <p:cNvGrpSpPr/>
              <p:nvPr/>
            </p:nvGrpSpPr>
            <p:grpSpPr>
              <a:xfrm>
                <a:off x="3081843" y="3892613"/>
                <a:ext cx="297311" cy="385010"/>
                <a:chOff x="3081843" y="3892613"/>
                <a:chExt cx="297311" cy="385010"/>
              </a:xfrm>
            </p:grpSpPr>
            <p:sp>
              <p:nvSpPr>
                <p:cNvPr id="586" name="Freeform: Shape 985">
                  <a:extLst>
                    <a:ext uri="{FF2B5EF4-FFF2-40B4-BE49-F238E27FC236}">
                      <a16:creationId xmlns:a16="http://schemas.microsoft.com/office/drawing/2014/main" id="{56016CF9-FCA7-D2E5-F6DC-F40F96D91B16}"/>
                    </a:ext>
                  </a:extLst>
                </p:cNvPr>
                <p:cNvSpPr/>
                <p:nvPr/>
              </p:nvSpPr>
              <p:spPr>
                <a:xfrm>
                  <a:off x="3086521" y="3892613"/>
                  <a:ext cx="287955" cy="379857"/>
                </a:xfrm>
                <a:custGeom>
                  <a:avLst/>
                  <a:gdLst>
                    <a:gd name="connsiteX0" fmla="*/ 141966 w 287955"/>
                    <a:gd name="connsiteY0" fmla="*/ 379017 h 379857"/>
                    <a:gd name="connsiteX1" fmla="*/ 0 w 287955"/>
                    <a:gd name="connsiteY1" fmla="*/ 244065 h 379857"/>
                    <a:gd name="connsiteX2" fmla="*/ 0 w 287955"/>
                    <a:gd name="connsiteY2" fmla="*/ 44206 h 379857"/>
                    <a:gd name="connsiteX3" fmla="*/ 4678 w 287955"/>
                    <a:gd name="connsiteY3" fmla="*/ 44206 h 379857"/>
                    <a:gd name="connsiteX4" fmla="*/ 139252 w 287955"/>
                    <a:gd name="connsiteY4" fmla="*/ 0 h 379857"/>
                    <a:gd name="connsiteX5" fmla="*/ 148608 w 287955"/>
                    <a:gd name="connsiteY5" fmla="*/ 0 h 379857"/>
                    <a:gd name="connsiteX6" fmla="*/ 283278 w 287955"/>
                    <a:gd name="connsiteY6" fmla="*/ 44109 h 379857"/>
                    <a:gd name="connsiteX7" fmla="*/ 287956 w 287955"/>
                    <a:gd name="connsiteY7" fmla="*/ 44109 h 379857"/>
                    <a:gd name="connsiteX8" fmla="*/ 287956 w 287955"/>
                    <a:gd name="connsiteY8" fmla="*/ 244065 h 379857"/>
                    <a:gd name="connsiteX9" fmla="*/ 145893 w 287955"/>
                    <a:gd name="connsiteY9" fmla="*/ 379017 h 379857"/>
                    <a:gd name="connsiteX10" fmla="*/ 143930 w 287955"/>
                    <a:gd name="connsiteY10" fmla="*/ 379858 h 379857"/>
                    <a:gd name="connsiteX11" fmla="*/ 141966 w 287955"/>
                    <a:gd name="connsiteY11" fmla="*/ 379017 h 3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955" h="379857">
                      <a:moveTo>
                        <a:pt x="141966" y="379017"/>
                      </a:moveTo>
                      <a:cubicBezTo>
                        <a:pt x="136166" y="376303"/>
                        <a:pt x="0" y="312430"/>
                        <a:pt x="0" y="244065"/>
                      </a:cubicBezTo>
                      <a:lnTo>
                        <a:pt x="0" y="44206"/>
                      </a:lnTo>
                      <a:lnTo>
                        <a:pt x="4678" y="44206"/>
                      </a:lnTo>
                      <a:cubicBezTo>
                        <a:pt x="99294" y="44206"/>
                        <a:pt x="139252" y="12641"/>
                        <a:pt x="139252" y="0"/>
                      </a:cubicBezTo>
                      <a:lnTo>
                        <a:pt x="148608" y="0"/>
                      </a:lnTo>
                      <a:cubicBezTo>
                        <a:pt x="148608" y="9362"/>
                        <a:pt x="182303" y="44109"/>
                        <a:pt x="283278" y="44109"/>
                      </a:cubicBezTo>
                      <a:lnTo>
                        <a:pt x="287956" y="44109"/>
                      </a:lnTo>
                      <a:lnTo>
                        <a:pt x="287956" y="244065"/>
                      </a:lnTo>
                      <a:cubicBezTo>
                        <a:pt x="287956" y="312430"/>
                        <a:pt x="151701" y="376303"/>
                        <a:pt x="145893" y="379017"/>
                      </a:cubicBezTo>
                      <a:lnTo>
                        <a:pt x="143930" y="379858"/>
                      </a:lnTo>
                      <a:lnTo>
                        <a:pt x="141966" y="379017"/>
                      </a:ln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87" name="Freeform: Shape 986">
                  <a:extLst>
                    <a:ext uri="{FF2B5EF4-FFF2-40B4-BE49-F238E27FC236}">
                      <a16:creationId xmlns:a16="http://schemas.microsoft.com/office/drawing/2014/main" id="{9AEC1C71-2496-B447-9F49-3FC91B1C5C75}"/>
                    </a:ext>
                  </a:extLst>
                </p:cNvPr>
                <p:cNvSpPr/>
                <p:nvPr/>
              </p:nvSpPr>
              <p:spPr>
                <a:xfrm>
                  <a:off x="3081843" y="3892613"/>
                  <a:ext cx="297311" cy="385010"/>
                </a:xfrm>
                <a:custGeom>
                  <a:avLst/>
                  <a:gdLst>
                    <a:gd name="connsiteX0" fmla="*/ 148608 w 297311"/>
                    <a:gd name="connsiteY0" fmla="*/ 0 h 385010"/>
                    <a:gd name="connsiteX1" fmla="*/ 287956 w 297311"/>
                    <a:gd name="connsiteY1" fmla="*/ 48794 h 385010"/>
                    <a:gd name="connsiteX2" fmla="*/ 287956 w 297311"/>
                    <a:gd name="connsiteY2" fmla="*/ 244065 h 385010"/>
                    <a:gd name="connsiteX3" fmla="*/ 148608 w 297311"/>
                    <a:gd name="connsiteY3" fmla="*/ 375180 h 385010"/>
                    <a:gd name="connsiteX4" fmla="*/ 9356 w 297311"/>
                    <a:gd name="connsiteY4" fmla="*/ 244065 h 385010"/>
                    <a:gd name="connsiteX5" fmla="*/ 9356 w 297311"/>
                    <a:gd name="connsiteY5" fmla="*/ 48890 h 385010"/>
                    <a:gd name="connsiteX6" fmla="*/ 148608 w 297311"/>
                    <a:gd name="connsiteY6" fmla="*/ 0 h 385010"/>
                    <a:gd name="connsiteX7" fmla="*/ 157970 w 297311"/>
                    <a:gd name="connsiteY7" fmla="*/ 0 h 385010"/>
                    <a:gd name="connsiteX8" fmla="*/ 139252 w 297311"/>
                    <a:gd name="connsiteY8" fmla="*/ 0 h 385010"/>
                    <a:gd name="connsiteX9" fmla="*/ 9356 w 297311"/>
                    <a:gd name="connsiteY9" fmla="*/ 39521 h 385010"/>
                    <a:gd name="connsiteX10" fmla="*/ 0 w 297311"/>
                    <a:gd name="connsiteY10" fmla="*/ 39521 h 385010"/>
                    <a:gd name="connsiteX11" fmla="*/ 0 w 297311"/>
                    <a:gd name="connsiteY11" fmla="*/ 244065 h 385010"/>
                    <a:gd name="connsiteX12" fmla="*/ 144681 w 297311"/>
                    <a:gd name="connsiteY12" fmla="*/ 383233 h 385010"/>
                    <a:gd name="connsiteX13" fmla="*/ 148608 w 297311"/>
                    <a:gd name="connsiteY13" fmla="*/ 385011 h 385010"/>
                    <a:gd name="connsiteX14" fmla="*/ 152541 w 297311"/>
                    <a:gd name="connsiteY14" fmla="*/ 383233 h 385010"/>
                    <a:gd name="connsiteX15" fmla="*/ 297312 w 297311"/>
                    <a:gd name="connsiteY15" fmla="*/ 244065 h 385010"/>
                    <a:gd name="connsiteX16" fmla="*/ 297312 w 297311"/>
                    <a:gd name="connsiteY16" fmla="*/ 39521 h 385010"/>
                    <a:gd name="connsiteX17" fmla="*/ 287956 w 297311"/>
                    <a:gd name="connsiteY17" fmla="*/ 39521 h 385010"/>
                    <a:gd name="connsiteX18" fmla="*/ 157970 w 297311"/>
                    <a:gd name="connsiteY18" fmla="*/ 0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311" h="385010">
                      <a:moveTo>
                        <a:pt x="148608" y="0"/>
                      </a:moveTo>
                      <a:cubicBezTo>
                        <a:pt x="148608" y="13957"/>
                        <a:pt x="186981" y="48794"/>
                        <a:pt x="287956" y="48794"/>
                      </a:cubicBezTo>
                      <a:lnTo>
                        <a:pt x="287956" y="244065"/>
                      </a:lnTo>
                      <a:cubicBezTo>
                        <a:pt x="287956" y="310274"/>
                        <a:pt x="148608" y="375180"/>
                        <a:pt x="148608" y="375180"/>
                      </a:cubicBezTo>
                      <a:cubicBezTo>
                        <a:pt x="148608" y="375180"/>
                        <a:pt x="9356" y="310274"/>
                        <a:pt x="9356" y="244065"/>
                      </a:cubicBezTo>
                      <a:lnTo>
                        <a:pt x="9356" y="48890"/>
                      </a:lnTo>
                      <a:cubicBezTo>
                        <a:pt x="106873" y="48890"/>
                        <a:pt x="148608" y="15830"/>
                        <a:pt x="148608" y="0"/>
                      </a:cubicBezTo>
                      <a:close/>
                      <a:moveTo>
                        <a:pt x="157970" y="0"/>
                      </a:moveTo>
                      <a:lnTo>
                        <a:pt x="139252" y="0"/>
                      </a:lnTo>
                      <a:cubicBezTo>
                        <a:pt x="138873" y="8149"/>
                        <a:pt x="103972" y="39521"/>
                        <a:pt x="9356" y="39521"/>
                      </a:cubicBezTo>
                      <a:lnTo>
                        <a:pt x="0" y="39521"/>
                      </a:lnTo>
                      <a:lnTo>
                        <a:pt x="0" y="244065"/>
                      </a:lnTo>
                      <a:cubicBezTo>
                        <a:pt x="0" y="315426"/>
                        <a:pt x="138783" y="380512"/>
                        <a:pt x="144681" y="383233"/>
                      </a:cubicBezTo>
                      <a:lnTo>
                        <a:pt x="148608" y="385011"/>
                      </a:lnTo>
                      <a:lnTo>
                        <a:pt x="152541" y="383233"/>
                      </a:lnTo>
                      <a:cubicBezTo>
                        <a:pt x="158432" y="380512"/>
                        <a:pt x="297312" y="315426"/>
                        <a:pt x="297312" y="244065"/>
                      </a:cubicBezTo>
                      <a:lnTo>
                        <a:pt x="297312" y="39521"/>
                      </a:lnTo>
                      <a:lnTo>
                        <a:pt x="287956" y="39521"/>
                      </a:lnTo>
                      <a:cubicBezTo>
                        <a:pt x="194187" y="39521"/>
                        <a:pt x="159093" y="8336"/>
                        <a:pt x="157970" y="0"/>
                      </a:cubicBezTo>
                      <a:close/>
                    </a:path>
                  </a:pathLst>
                </a:custGeom>
                <a:solidFill>
                  <a:srgbClr val="FFFFFF"/>
                </a:solidFill>
                <a:ln w="6417" cap="flat">
                  <a:noFill/>
                  <a:prstDash val="solid"/>
                  <a:miter/>
                </a:ln>
              </p:spPr>
              <p:txBody>
                <a:bodyPr rtlCol="0" anchor="ctr"/>
                <a:lstStyle/>
                <a:p>
                  <a:endParaRPr lang="en-US" sz="1400" b="1">
                    <a:latin typeface="Oracle Sans" panose="020B0503020204020204" pitchFamily="34" charset="0"/>
                    <a:ea typeface="Meiryo UI" panose="020B0604030504040204" pitchFamily="50" charset="-128"/>
                  </a:endParaRPr>
                </a:p>
              </p:txBody>
            </p:sp>
            <p:sp>
              <p:nvSpPr>
                <p:cNvPr id="588" name="Freeform: Shape 987">
                  <a:extLst>
                    <a:ext uri="{FF2B5EF4-FFF2-40B4-BE49-F238E27FC236}">
                      <a16:creationId xmlns:a16="http://schemas.microsoft.com/office/drawing/2014/main" id="{455F2C7D-0806-5F4A-6958-7F54FC168AB9}"/>
                    </a:ext>
                  </a:extLst>
                </p:cNvPr>
                <p:cNvSpPr/>
                <p:nvPr/>
              </p:nvSpPr>
              <p:spPr>
                <a:xfrm>
                  <a:off x="3091212" y="3892613"/>
                  <a:ext cx="278593" cy="375179"/>
                </a:xfrm>
                <a:custGeom>
                  <a:avLst/>
                  <a:gdLst>
                    <a:gd name="connsiteX0" fmla="*/ 139252 w 278593"/>
                    <a:gd name="connsiteY0" fmla="*/ 0 h 375179"/>
                    <a:gd name="connsiteX1" fmla="*/ 0 w 278593"/>
                    <a:gd name="connsiteY1" fmla="*/ 48794 h 375179"/>
                    <a:gd name="connsiteX2" fmla="*/ 0 w 278593"/>
                    <a:gd name="connsiteY2" fmla="*/ 244065 h 375179"/>
                    <a:gd name="connsiteX3" fmla="*/ 139252 w 278593"/>
                    <a:gd name="connsiteY3" fmla="*/ 375180 h 375179"/>
                    <a:gd name="connsiteX4" fmla="*/ 278594 w 278593"/>
                    <a:gd name="connsiteY4" fmla="*/ 244533 h 375179"/>
                    <a:gd name="connsiteX5" fmla="*/ 278594 w 278593"/>
                    <a:gd name="connsiteY5" fmla="*/ 48890 h 375179"/>
                    <a:gd name="connsiteX6" fmla="*/ 139252 w 278593"/>
                    <a:gd name="connsiteY6" fmla="*/ 0 h 375179"/>
                    <a:gd name="connsiteX7" fmla="*/ 146266 w 278593"/>
                    <a:gd name="connsiteY7" fmla="*/ 31186 h 375179"/>
                    <a:gd name="connsiteX8" fmla="*/ 164983 w 278593"/>
                    <a:gd name="connsiteY8" fmla="*/ 42236 h 375179"/>
                    <a:gd name="connsiteX9" fmla="*/ 264650 w 278593"/>
                    <a:gd name="connsiteY9" fmla="*/ 62654 h 375179"/>
                    <a:gd name="connsiteX10" fmla="*/ 264650 w 278593"/>
                    <a:gd name="connsiteY10" fmla="*/ 177939 h 375179"/>
                    <a:gd name="connsiteX11" fmla="*/ 146266 w 278593"/>
                    <a:gd name="connsiteY11" fmla="*/ 177939 h 375179"/>
                    <a:gd name="connsiteX12" fmla="*/ 146266 w 278593"/>
                    <a:gd name="connsiteY12" fmla="*/ 31186 h 375179"/>
                    <a:gd name="connsiteX13" fmla="*/ 13944 w 278593"/>
                    <a:gd name="connsiteY13" fmla="*/ 62654 h 375179"/>
                    <a:gd name="connsiteX14" fmla="*/ 112295 w 278593"/>
                    <a:gd name="connsiteY14" fmla="*/ 43083 h 375179"/>
                    <a:gd name="connsiteX15" fmla="*/ 132700 w 278593"/>
                    <a:gd name="connsiteY15" fmla="*/ 31564 h 375179"/>
                    <a:gd name="connsiteX16" fmla="*/ 132700 w 278593"/>
                    <a:gd name="connsiteY16" fmla="*/ 177939 h 375179"/>
                    <a:gd name="connsiteX17" fmla="*/ 13944 w 278593"/>
                    <a:gd name="connsiteY17" fmla="*/ 177939 h 375179"/>
                    <a:gd name="connsiteX18" fmla="*/ 13944 w 278593"/>
                    <a:gd name="connsiteY18" fmla="*/ 62654 h 375179"/>
                    <a:gd name="connsiteX19" fmla="*/ 77297 w 278593"/>
                    <a:gd name="connsiteY19" fmla="*/ 322639 h 375179"/>
                    <a:gd name="connsiteX20" fmla="*/ 13944 w 278593"/>
                    <a:gd name="connsiteY20" fmla="*/ 244065 h 375179"/>
                    <a:gd name="connsiteX21" fmla="*/ 13944 w 278593"/>
                    <a:gd name="connsiteY21" fmla="*/ 191806 h 375179"/>
                    <a:gd name="connsiteX22" fmla="*/ 132322 w 278593"/>
                    <a:gd name="connsiteY22" fmla="*/ 191806 h 375179"/>
                    <a:gd name="connsiteX23" fmla="*/ 132322 w 278593"/>
                    <a:gd name="connsiteY23" fmla="*/ 355884 h 375179"/>
                    <a:gd name="connsiteX24" fmla="*/ 77297 w 278593"/>
                    <a:gd name="connsiteY24" fmla="*/ 322639 h 375179"/>
                    <a:gd name="connsiteX25" fmla="*/ 139252 w 278593"/>
                    <a:gd name="connsiteY25" fmla="*/ 359253 h 375179"/>
                    <a:gd name="connsiteX26" fmla="*/ 139996 w 278593"/>
                    <a:gd name="connsiteY26" fmla="*/ 359253 h 375179"/>
                    <a:gd name="connsiteX27" fmla="*/ 139252 w 278593"/>
                    <a:gd name="connsiteY27" fmla="*/ 359253 h 375179"/>
                    <a:gd name="connsiteX28" fmla="*/ 264650 w 278593"/>
                    <a:gd name="connsiteY28" fmla="*/ 244065 h 375179"/>
                    <a:gd name="connsiteX29" fmla="*/ 201200 w 278593"/>
                    <a:gd name="connsiteY29" fmla="*/ 322639 h 375179"/>
                    <a:gd name="connsiteX30" fmla="*/ 146266 w 278593"/>
                    <a:gd name="connsiteY30" fmla="*/ 355884 h 375179"/>
                    <a:gd name="connsiteX31" fmla="*/ 146266 w 278593"/>
                    <a:gd name="connsiteY31" fmla="*/ 191806 h 375179"/>
                    <a:gd name="connsiteX32" fmla="*/ 264650 w 278593"/>
                    <a:gd name="connsiteY32" fmla="*/ 191806 h 375179"/>
                    <a:gd name="connsiteX33" fmla="*/ 264650 w 278593"/>
                    <a:gd name="connsiteY33" fmla="*/ 244065 h 37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8593" h="375179">
                      <a:moveTo>
                        <a:pt x="139252" y="0"/>
                      </a:moveTo>
                      <a:cubicBezTo>
                        <a:pt x="139252" y="15734"/>
                        <a:pt x="97510" y="48794"/>
                        <a:pt x="0" y="48794"/>
                      </a:cubicBezTo>
                      <a:lnTo>
                        <a:pt x="0" y="244065"/>
                      </a:lnTo>
                      <a:cubicBezTo>
                        <a:pt x="0" y="310274"/>
                        <a:pt x="139252" y="375180"/>
                        <a:pt x="139252" y="375180"/>
                      </a:cubicBezTo>
                      <a:cubicBezTo>
                        <a:pt x="139252" y="375180"/>
                        <a:pt x="278594" y="310742"/>
                        <a:pt x="278594" y="244533"/>
                      </a:cubicBezTo>
                      <a:lnTo>
                        <a:pt x="278594" y="48890"/>
                      </a:lnTo>
                      <a:cubicBezTo>
                        <a:pt x="177804" y="48890"/>
                        <a:pt x="139252" y="14046"/>
                        <a:pt x="139252" y="0"/>
                      </a:cubicBezTo>
                      <a:close/>
                      <a:moveTo>
                        <a:pt x="146266" y="31186"/>
                      </a:moveTo>
                      <a:cubicBezTo>
                        <a:pt x="152137" y="35466"/>
                        <a:pt x="158406" y="39168"/>
                        <a:pt x="164983" y="42236"/>
                      </a:cubicBezTo>
                      <a:cubicBezTo>
                        <a:pt x="196484" y="55737"/>
                        <a:pt x="230390" y="62680"/>
                        <a:pt x="264650" y="62654"/>
                      </a:cubicBezTo>
                      <a:lnTo>
                        <a:pt x="264650" y="177939"/>
                      </a:lnTo>
                      <a:lnTo>
                        <a:pt x="146266" y="177939"/>
                      </a:lnTo>
                      <a:lnTo>
                        <a:pt x="146266" y="31186"/>
                      </a:lnTo>
                      <a:close/>
                      <a:moveTo>
                        <a:pt x="13944" y="62654"/>
                      </a:moveTo>
                      <a:cubicBezTo>
                        <a:pt x="47690" y="62616"/>
                        <a:pt x="81102" y="55968"/>
                        <a:pt x="112295" y="43083"/>
                      </a:cubicBezTo>
                      <a:cubicBezTo>
                        <a:pt x="119462" y="39925"/>
                        <a:pt x="126296" y="36069"/>
                        <a:pt x="132700" y="31564"/>
                      </a:cubicBezTo>
                      <a:lnTo>
                        <a:pt x="132700" y="177939"/>
                      </a:lnTo>
                      <a:lnTo>
                        <a:pt x="13944" y="177939"/>
                      </a:lnTo>
                      <a:lnTo>
                        <a:pt x="13944" y="62654"/>
                      </a:lnTo>
                      <a:close/>
                      <a:moveTo>
                        <a:pt x="77297" y="322639"/>
                      </a:moveTo>
                      <a:cubicBezTo>
                        <a:pt x="36403" y="293885"/>
                        <a:pt x="13944" y="265978"/>
                        <a:pt x="13944" y="244065"/>
                      </a:cubicBezTo>
                      <a:lnTo>
                        <a:pt x="13944" y="191806"/>
                      </a:lnTo>
                      <a:lnTo>
                        <a:pt x="132322" y="191806"/>
                      </a:lnTo>
                      <a:lnTo>
                        <a:pt x="132322" y="355884"/>
                      </a:lnTo>
                      <a:cubicBezTo>
                        <a:pt x="113302" y="345970"/>
                        <a:pt x="94924" y="334863"/>
                        <a:pt x="77297" y="322639"/>
                      </a:cubicBezTo>
                      <a:close/>
                      <a:moveTo>
                        <a:pt x="139252" y="359253"/>
                      </a:moveTo>
                      <a:lnTo>
                        <a:pt x="139996" y="359253"/>
                      </a:lnTo>
                      <a:lnTo>
                        <a:pt x="139252" y="359253"/>
                      </a:lnTo>
                      <a:close/>
                      <a:moveTo>
                        <a:pt x="264650" y="244065"/>
                      </a:moveTo>
                      <a:cubicBezTo>
                        <a:pt x="264650" y="265978"/>
                        <a:pt x="242094" y="293885"/>
                        <a:pt x="201200" y="322639"/>
                      </a:cubicBezTo>
                      <a:cubicBezTo>
                        <a:pt x="183618" y="334882"/>
                        <a:pt x="165272" y="345983"/>
                        <a:pt x="146266" y="355884"/>
                      </a:cubicBezTo>
                      <a:lnTo>
                        <a:pt x="146266" y="191806"/>
                      </a:lnTo>
                      <a:lnTo>
                        <a:pt x="264650" y="191806"/>
                      </a:lnTo>
                      <a:lnTo>
                        <a:pt x="264650" y="244065"/>
                      </a:lnTo>
                      <a:close/>
                    </a:path>
                  </a:pathLst>
                </a:custGeom>
                <a:solidFill>
                  <a:schemeClr val="accent5"/>
                </a:solidFill>
                <a:ln w="6417" cap="flat">
                  <a:noFill/>
                  <a:prstDash val="solid"/>
                  <a:miter/>
                </a:ln>
              </p:spPr>
              <p:txBody>
                <a:bodyPr rtlCol="0" anchor="ctr"/>
                <a:lstStyle/>
                <a:p>
                  <a:endParaRPr lang="en-US" sz="1400" b="1" dirty="0">
                    <a:latin typeface="Oracle Sans" panose="020B0503020204020204" pitchFamily="34" charset="0"/>
                    <a:ea typeface="Meiryo UI" panose="020B0604030504040204" pitchFamily="50" charset="-128"/>
                  </a:endParaRPr>
                </a:p>
              </p:txBody>
            </p:sp>
          </p:grpSp>
          <p:sp>
            <p:nvSpPr>
              <p:cNvPr id="585" name="TextBox 988">
                <a:extLst>
                  <a:ext uri="{FF2B5EF4-FFF2-40B4-BE49-F238E27FC236}">
                    <a16:creationId xmlns:a16="http://schemas.microsoft.com/office/drawing/2014/main" id="{1C0C45E2-3381-6DD3-93DA-0CA7A5D5C509}"/>
                  </a:ext>
                </a:extLst>
              </p:cNvPr>
              <p:cNvSpPr txBox="1"/>
              <p:nvPr/>
            </p:nvSpPr>
            <p:spPr>
              <a:xfrm>
                <a:off x="2921354" y="4273830"/>
                <a:ext cx="624537" cy="364947"/>
              </a:xfrm>
              <a:prstGeom prst="rect">
                <a:avLst/>
              </a:prstGeom>
              <a:noFill/>
            </p:spPr>
            <p:txBody>
              <a:bodyPr wrap="none" lIns="0" tIns="0" rIns="0" bIns="0" rtlCol="0">
                <a:spAutoFit/>
              </a:bodyPr>
              <a:lstStyle/>
              <a:p>
                <a:pPr algn="ctr"/>
                <a:r>
                  <a:rPr lang="en-US" sz="1400" b="1" spc="0" dirty="0">
                    <a:ln/>
                    <a:solidFill>
                      <a:srgbClr val="000000"/>
                    </a:solidFill>
                    <a:latin typeface="Oracle Sans" panose="020B0503020204020204" pitchFamily="34" charset="0"/>
                    <a:ea typeface="Meiryo UI" panose="020B0604030504040204" pitchFamily="50" charset="-128"/>
                    <a:cs typeface="Oracle Sans"/>
                    <a:sym typeface="Oracle Sans"/>
                    <a:rtl val="0"/>
                  </a:rPr>
                  <a:t>NSG</a:t>
                </a:r>
              </a:p>
            </p:txBody>
          </p:sp>
        </p:grpSp>
      </p:grpSp>
      <p:cxnSp>
        <p:nvCxnSpPr>
          <p:cNvPr id="630" name="Straight Connector 177">
            <a:extLst>
              <a:ext uri="{FF2B5EF4-FFF2-40B4-BE49-F238E27FC236}">
                <a16:creationId xmlns:a16="http://schemas.microsoft.com/office/drawing/2014/main" id="{C8E7251F-95B6-B1B3-2887-B0051FA5DE5C}"/>
              </a:ext>
            </a:extLst>
          </p:cNvPr>
          <p:cNvCxnSpPr>
            <a:cxnSpLocks/>
            <a:stCxn id="447" idx="0"/>
            <a:endCxn id="234" idx="2"/>
          </p:cNvCxnSpPr>
          <p:nvPr/>
        </p:nvCxnSpPr>
        <p:spPr>
          <a:xfrm flipH="1" flipV="1">
            <a:off x="5960134" y="2825875"/>
            <a:ext cx="5592" cy="930480"/>
          </a:xfrm>
          <a:prstGeom prst="line">
            <a:avLst/>
          </a:prstGeom>
          <a:ln w="19050">
            <a:solidFill>
              <a:srgbClr val="312D2A"/>
            </a:solidFill>
            <a:miter lim="800000"/>
            <a:headEnd type="arrow" w="lg" len="lg"/>
            <a:tailEnd type="none" w="sm" len="sm"/>
          </a:ln>
        </p:spPr>
        <p:style>
          <a:lnRef idx="1">
            <a:schemeClr val="accent1"/>
          </a:lnRef>
          <a:fillRef idx="0">
            <a:schemeClr val="accent1"/>
          </a:fillRef>
          <a:effectRef idx="0">
            <a:schemeClr val="accent1"/>
          </a:effectRef>
          <a:fontRef idx="minor">
            <a:schemeClr val="tx1"/>
          </a:fontRef>
        </p:style>
      </p:cxnSp>
      <p:cxnSp>
        <p:nvCxnSpPr>
          <p:cNvPr id="638" name="コネクタ: カギ線 637">
            <a:extLst>
              <a:ext uri="{FF2B5EF4-FFF2-40B4-BE49-F238E27FC236}">
                <a16:creationId xmlns:a16="http://schemas.microsoft.com/office/drawing/2014/main" id="{E1F65D40-13C0-8C72-59CA-FC8CA311B56B}"/>
              </a:ext>
            </a:extLst>
          </p:cNvPr>
          <p:cNvCxnSpPr>
            <a:cxnSpLocks/>
            <a:stCxn id="234" idx="2"/>
            <a:endCxn id="466" idx="0"/>
          </p:cNvCxnSpPr>
          <p:nvPr/>
        </p:nvCxnSpPr>
        <p:spPr>
          <a:xfrm rot="16200000" flipH="1">
            <a:off x="6386171" y="2399838"/>
            <a:ext cx="911756" cy="1763830"/>
          </a:xfrm>
          <a:prstGeom prst="bentConnector3">
            <a:avLst>
              <a:gd name="adj1" fmla="val 50000"/>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48" name="Straight Connector 177">
            <a:extLst>
              <a:ext uri="{FF2B5EF4-FFF2-40B4-BE49-F238E27FC236}">
                <a16:creationId xmlns:a16="http://schemas.microsoft.com/office/drawing/2014/main" id="{D3A37709-1F54-6580-33B4-22C9219F5411}"/>
              </a:ext>
            </a:extLst>
          </p:cNvPr>
          <p:cNvCxnSpPr>
            <a:cxnSpLocks/>
            <a:stCxn id="471" idx="18"/>
            <a:endCxn id="448" idx="2"/>
          </p:cNvCxnSpPr>
          <p:nvPr/>
        </p:nvCxnSpPr>
        <p:spPr>
          <a:xfrm flipV="1">
            <a:off x="5965588" y="4507641"/>
            <a:ext cx="137" cy="560767"/>
          </a:xfrm>
          <a:prstGeom prst="line">
            <a:avLst/>
          </a:prstGeom>
          <a:ln w="19050">
            <a:solidFill>
              <a:srgbClr val="312D2A"/>
            </a:solidFill>
            <a:miter lim="800000"/>
            <a:headEnd type="arrow" w="lg" len="lg"/>
            <a:tailEnd type="none" w="sm" len="sm"/>
          </a:ln>
        </p:spPr>
        <p:style>
          <a:lnRef idx="1">
            <a:schemeClr val="accent1"/>
          </a:lnRef>
          <a:fillRef idx="0">
            <a:schemeClr val="accent1"/>
          </a:fillRef>
          <a:effectRef idx="0">
            <a:schemeClr val="accent1"/>
          </a:effectRef>
          <a:fontRef idx="minor">
            <a:schemeClr val="tx1"/>
          </a:fontRef>
        </p:style>
      </p:cxnSp>
      <p:cxnSp>
        <p:nvCxnSpPr>
          <p:cNvPr id="224" name="コネクタ: カギ線 223">
            <a:extLst>
              <a:ext uri="{FF2B5EF4-FFF2-40B4-BE49-F238E27FC236}">
                <a16:creationId xmlns:a16="http://schemas.microsoft.com/office/drawing/2014/main" id="{0679B0F1-26FA-537E-5B90-4FC87733F641}"/>
              </a:ext>
            </a:extLst>
          </p:cNvPr>
          <p:cNvCxnSpPr>
            <a:cxnSpLocks/>
          </p:cNvCxnSpPr>
          <p:nvPr/>
        </p:nvCxnSpPr>
        <p:spPr>
          <a:xfrm rot="5400000">
            <a:off x="6566964" y="3909278"/>
            <a:ext cx="561600" cy="1763832"/>
          </a:xfrm>
          <a:prstGeom prst="bentConnector3">
            <a:avLst>
              <a:gd name="adj1" fmla="val 45313"/>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1" name="Connector IGW-LB">
            <a:extLst>
              <a:ext uri="{FF2B5EF4-FFF2-40B4-BE49-F238E27FC236}">
                <a16:creationId xmlns:a16="http://schemas.microsoft.com/office/drawing/2014/main" id="{6FD176AC-6DB5-536E-4586-6DD356CD878B}"/>
              </a:ext>
            </a:extLst>
          </p:cNvPr>
          <p:cNvCxnSpPr>
            <a:cxnSpLocks/>
            <a:stCxn id="590" idx="3"/>
            <a:endCxn id="225" idx="1"/>
          </p:cNvCxnSpPr>
          <p:nvPr/>
        </p:nvCxnSpPr>
        <p:spPr>
          <a:xfrm flipV="1">
            <a:off x="4660423" y="2352691"/>
            <a:ext cx="1022106" cy="4515"/>
          </a:xfrm>
          <a:prstGeom prst="line">
            <a:avLst/>
          </a:prstGeom>
          <a:ln w="19050">
            <a:solidFill>
              <a:srgbClr val="312D2A"/>
            </a:solidFill>
            <a:miter lim="800000"/>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F50C375-36A5-8B06-9F5A-71DFFB939D28}"/>
              </a:ext>
            </a:extLst>
          </p:cNvPr>
          <p:cNvSpPr txBox="1"/>
          <p:nvPr/>
        </p:nvSpPr>
        <p:spPr>
          <a:xfrm>
            <a:off x="8665007" y="3769218"/>
            <a:ext cx="530915" cy="369332"/>
          </a:xfrm>
          <a:prstGeom prst="rect">
            <a:avLst/>
          </a:prstGeom>
          <a:noFill/>
        </p:spPr>
        <p:txBody>
          <a:bodyPr wrap="none" rtlCol="0">
            <a:spAutoFit/>
          </a:bodyPr>
          <a:lstStyle/>
          <a:p>
            <a:r>
              <a:rPr kumimoji="1" lang="ja-JP" altLang="en-US" dirty="0"/>
              <a:t>・・・</a:t>
            </a:r>
          </a:p>
        </p:txBody>
      </p:sp>
      <p:cxnSp>
        <p:nvCxnSpPr>
          <p:cNvPr id="23" name="直線コネクタ 22">
            <a:extLst>
              <a:ext uri="{FF2B5EF4-FFF2-40B4-BE49-F238E27FC236}">
                <a16:creationId xmlns:a16="http://schemas.microsoft.com/office/drawing/2014/main" id="{3914334F-1FF1-C5BB-14D5-F0ED56AE9A6C}"/>
              </a:ext>
            </a:extLst>
          </p:cNvPr>
          <p:cNvCxnSpPr/>
          <p:nvPr/>
        </p:nvCxnSpPr>
        <p:spPr>
          <a:xfrm>
            <a:off x="6499569" y="3280810"/>
            <a:ext cx="1620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31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AD6959E0-245F-7F7B-AD9A-C18039DF6093}"/>
              </a:ext>
            </a:extLst>
          </p:cNvPr>
          <p:cNvSpPr>
            <a:spLocks noGrp="1"/>
          </p:cNvSpPr>
          <p:nvPr>
            <p:ph type="title"/>
          </p:nvPr>
        </p:nvSpPr>
        <p:spPr/>
        <p:txBody>
          <a:bodyPr/>
          <a:lstStyle/>
          <a:p>
            <a:r>
              <a:rPr kumimoji="1" lang="en-US" altLang="ja-JP" dirty="0"/>
              <a:t>LOCUST </a:t>
            </a:r>
            <a:r>
              <a:rPr kumimoji="1" lang="ja-JP" altLang="en-US" dirty="0"/>
              <a:t>とは</a:t>
            </a:r>
            <a:endParaRPr lang="ja-JP" altLang="en-US" dirty="0"/>
          </a:p>
        </p:txBody>
      </p:sp>
      <p:sp>
        <p:nvSpPr>
          <p:cNvPr id="2" name="テキスト プレースホルダー 1">
            <a:extLst>
              <a:ext uri="{FF2B5EF4-FFF2-40B4-BE49-F238E27FC236}">
                <a16:creationId xmlns:a16="http://schemas.microsoft.com/office/drawing/2014/main" id="{80335A0D-EDB3-089A-4314-BA2FFD15BA5D}"/>
              </a:ext>
            </a:extLst>
          </p:cNvPr>
          <p:cNvSpPr>
            <a:spLocks noGrp="1"/>
          </p:cNvSpPr>
          <p:nvPr>
            <p:ph type="body" sz="quarter" idx="11"/>
          </p:nvPr>
        </p:nvSpPr>
        <p:spPr/>
        <p:txBody>
          <a:bodyPr/>
          <a:lstStyle/>
          <a:p>
            <a:r>
              <a:rPr lang="ja-JP" altLang="en-US" dirty="0"/>
              <a:t>オープンソースの負荷テストツール</a:t>
            </a:r>
          </a:p>
        </p:txBody>
      </p:sp>
      <p:sp>
        <p:nvSpPr>
          <p:cNvPr id="11" name="コンテンツ プレースホルダー 10">
            <a:extLst>
              <a:ext uri="{FF2B5EF4-FFF2-40B4-BE49-F238E27FC236}">
                <a16:creationId xmlns:a16="http://schemas.microsoft.com/office/drawing/2014/main" id="{F67908C7-50C9-E323-F9BC-91A22B558D97}"/>
              </a:ext>
            </a:extLst>
          </p:cNvPr>
          <p:cNvSpPr>
            <a:spLocks noGrp="1"/>
          </p:cNvSpPr>
          <p:nvPr>
            <p:ph sz="quarter" idx="14"/>
          </p:nvPr>
        </p:nvSpPr>
        <p:spPr>
          <a:xfrm>
            <a:off x="6096000" y="1600201"/>
            <a:ext cx="5341938" cy="4506912"/>
          </a:xfrm>
        </p:spPr>
        <p:txBody>
          <a:bodyPr/>
          <a:lstStyle/>
          <a:p>
            <a:pPr marL="285750" indent="-285750">
              <a:lnSpc>
                <a:spcPct val="100000"/>
              </a:lnSpc>
              <a:buFont typeface="Arial" panose="020B0604020202020204" pitchFamily="34" charset="0"/>
              <a:buChar char="•"/>
            </a:pPr>
            <a:r>
              <a:rPr lang="ja-JP" altLang="en-US" dirty="0"/>
              <a:t>複数マシンに分散した負荷テストができる</a:t>
            </a:r>
            <a:endParaRPr lang="en-US" altLang="ja-JP" dirty="0"/>
          </a:p>
          <a:p>
            <a:pPr marL="285750" indent="-285750">
              <a:lnSpc>
                <a:spcPct val="100000"/>
              </a:lnSpc>
              <a:buFont typeface="Arial" panose="020B0604020202020204" pitchFamily="34" charset="0"/>
              <a:buChar char="•"/>
            </a:pPr>
            <a:r>
              <a:rPr lang="ja-JP" altLang="en-US" dirty="0"/>
              <a:t>数百万の同時ユーザーアクセスをシミュレートできる</a:t>
            </a:r>
            <a:endParaRPr lang="en-US" altLang="ja-JP" dirty="0"/>
          </a:p>
          <a:p>
            <a:pPr marL="285750" indent="-285750">
              <a:lnSpc>
                <a:spcPct val="100000"/>
              </a:lnSpc>
              <a:buFont typeface="Arial" panose="020B0604020202020204" pitchFamily="34" charset="0"/>
              <a:buChar char="•"/>
            </a:pPr>
            <a:r>
              <a:rPr lang="ja-JP" altLang="en-US" b="0" i="0" dirty="0">
                <a:solidFill>
                  <a:srgbClr val="404040"/>
                </a:solidFill>
                <a:effectLst/>
                <a:latin typeface="Lato" panose="020F0502020204030203" pitchFamily="34" charset="0"/>
              </a:rPr>
              <a:t>コマンドラインか </a:t>
            </a:r>
            <a:r>
              <a:rPr lang="en-US" altLang="ja-JP" b="0" i="0" dirty="0">
                <a:solidFill>
                  <a:srgbClr val="404040"/>
                </a:solidFill>
                <a:effectLst/>
                <a:latin typeface="Lato" panose="020F0502020204030203" pitchFamily="34" charset="0"/>
              </a:rPr>
              <a:t>Web </a:t>
            </a:r>
            <a:r>
              <a:rPr lang="ja-JP" altLang="en-US" b="0" i="0" dirty="0">
                <a:solidFill>
                  <a:srgbClr val="404040"/>
                </a:solidFill>
                <a:effectLst/>
                <a:latin typeface="Lato" panose="020F0502020204030203" pitchFamily="34" charset="0"/>
              </a:rPr>
              <a:t>ベース </a:t>
            </a:r>
            <a:r>
              <a:rPr lang="en-US" altLang="ja-JP" b="0" i="0" dirty="0">
                <a:solidFill>
                  <a:srgbClr val="404040"/>
                </a:solidFill>
                <a:effectLst/>
                <a:latin typeface="Lato" panose="020F0502020204030203" pitchFamily="34" charset="0"/>
              </a:rPr>
              <a:t>UI </a:t>
            </a:r>
            <a:r>
              <a:rPr lang="ja-JP" altLang="en-US" b="0" i="0" dirty="0">
                <a:solidFill>
                  <a:srgbClr val="404040"/>
                </a:solidFill>
                <a:effectLst/>
                <a:latin typeface="Lato" panose="020F0502020204030203" pitchFamily="34" charset="0"/>
              </a:rPr>
              <a:t>から操作できる</a:t>
            </a:r>
            <a:endParaRPr lang="en-US" altLang="ja-JP" b="0" i="0" dirty="0">
              <a:solidFill>
                <a:srgbClr val="404040"/>
              </a:solidFill>
              <a:effectLst/>
              <a:latin typeface="Lato" panose="020F0502020204030203" pitchFamily="34" charset="0"/>
            </a:endParaRPr>
          </a:p>
          <a:p>
            <a:pPr marL="285750" indent="-285750">
              <a:lnSpc>
                <a:spcPct val="100000"/>
              </a:lnSpc>
              <a:buFont typeface="Arial" panose="020B0604020202020204" pitchFamily="34" charset="0"/>
              <a:buChar char="•"/>
            </a:pPr>
            <a:r>
              <a:rPr lang="ja-JP" altLang="en-US" b="0" i="0" dirty="0">
                <a:solidFill>
                  <a:srgbClr val="404040"/>
                </a:solidFill>
                <a:effectLst/>
                <a:latin typeface="Lato" panose="020F0502020204030203" pitchFamily="34" charset="0"/>
              </a:rPr>
              <a:t>スループット、応答時間、エラー</a:t>
            </a:r>
            <a:r>
              <a:rPr lang="ja-JP" altLang="en-US" dirty="0">
                <a:solidFill>
                  <a:srgbClr val="404040"/>
                </a:solidFill>
                <a:latin typeface="Lato" panose="020F0502020204030203" pitchFamily="34" charset="0"/>
              </a:rPr>
              <a:t>の</a:t>
            </a:r>
            <a:r>
              <a:rPr lang="ja-JP" altLang="en-US" b="0" i="0" dirty="0">
                <a:solidFill>
                  <a:srgbClr val="404040"/>
                </a:solidFill>
                <a:effectLst/>
                <a:latin typeface="Lato" panose="020F0502020204030203" pitchFamily="34" charset="0"/>
              </a:rPr>
              <a:t>リアルタイム表示や、エクスポート可能</a:t>
            </a:r>
            <a:endParaRPr lang="en-US" altLang="ja-JP" dirty="0"/>
          </a:p>
          <a:p>
            <a:pPr marL="285750" indent="-285750">
              <a:lnSpc>
                <a:spcPct val="100000"/>
              </a:lnSpc>
              <a:buFont typeface="Arial" panose="020B0604020202020204" pitchFamily="34" charset="0"/>
              <a:buChar char="•"/>
            </a:pPr>
            <a:r>
              <a:rPr lang="en-US" altLang="ja-JP" dirty="0"/>
              <a:t>HTTP </a:t>
            </a:r>
            <a:r>
              <a:rPr lang="ja-JP" altLang="en-US" dirty="0"/>
              <a:t>やその他のプロトコルに対応</a:t>
            </a:r>
            <a:endParaRPr lang="en-US" altLang="ja-JP" dirty="0"/>
          </a:p>
          <a:p>
            <a:pPr marL="285750" indent="-285750">
              <a:lnSpc>
                <a:spcPct val="100000"/>
              </a:lnSpc>
              <a:buFont typeface="Arial" panose="020B0604020202020204" pitchFamily="34" charset="0"/>
              <a:buChar char="•"/>
            </a:pPr>
            <a:r>
              <a:rPr lang="ja-JP" altLang="en-US" dirty="0"/>
              <a:t>通常の </a:t>
            </a:r>
            <a:r>
              <a:rPr lang="en-US" altLang="ja-JP" dirty="0"/>
              <a:t>Python </a:t>
            </a:r>
            <a:r>
              <a:rPr lang="ja-JP" altLang="en-US" dirty="0"/>
              <a:t>コードでテストを定義可能</a:t>
            </a:r>
          </a:p>
          <a:p>
            <a:pPr>
              <a:lnSpc>
                <a:spcPct val="100000"/>
              </a:lnSpc>
            </a:pPr>
            <a:endParaRPr lang="ja-JP" altLang="en-US" dirty="0"/>
          </a:p>
        </p:txBody>
      </p:sp>
      <p:sp>
        <p:nvSpPr>
          <p:cNvPr id="8" name="スライド番号プレースホルダー 7">
            <a:extLst>
              <a:ext uri="{FF2B5EF4-FFF2-40B4-BE49-F238E27FC236}">
                <a16:creationId xmlns:a16="http://schemas.microsoft.com/office/drawing/2014/main" id="{0BBD41B0-D86C-48E4-B784-30757282FD1E}"/>
              </a:ext>
            </a:extLst>
          </p:cNvPr>
          <p:cNvSpPr>
            <a:spLocks noGrp="1"/>
          </p:cNvSpPr>
          <p:nvPr>
            <p:ph type="sldNum" sz="quarter" idx="17"/>
          </p:nvPr>
        </p:nvSpPr>
        <p:spPr/>
        <p:txBody>
          <a:bodyPr/>
          <a:lstStyle/>
          <a:p>
            <a:fld id="{345D60D9-5372-5F40-9443-0F9AE5BDC3C8}" type="slidenum">
              <a:rPr lang="en-US" smtClean="0"/>
              <a:pPr/>
              <a:t>12</a:t>
            </a:fld>
            <a:endParaRPr lang="en-US" dirty="0"/>
          </a:p>
        </p:txBody>
      </p:sp>
      <p:sp>
        <p:nvSpPr>
          <p:cNvPr id="7" name="フッター プレースホルダー 6">
            <a:extLst>
              <a:ext uri="{FF2B5EF4-FFF2-40B4-BE49-F238E27FC236}">
                <a16:creationId xmlns:a16="http://schemas.microsoft.com/office/drawing/2014/main" id="{2BBC6710-9BB0-00B5-31C2-D7E21F8EBEA9}"/>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6" name="日付プレースホルダー 5">
            <a:extLst>
              <a:ext uri="{FF2B5EF4-FFF2-40B4-BE49-F238E27FC236}">
                <a16:creationId xmlns:a16="http://schemas.microsoft.com/office/drawing/2014/main" id="{C9AB4EDF-33E9-9847-27AA-AB324A3FDB8E}"/>
              </a:ext>
            </a:extLst>
          </p:cNvPr>
          <p:cNvSpPr>
            <a:spLocks noGrp="1"/>
          </p:cNvSpPr>
          <p:nvPr>
            <p:ph type="dt" sz="half" idx="15"/>
          </p:nvPr>
        </p:nvSpPr>
        <p:spPr/>
        <p:txBody>
          <a:bodyPr/>
          <a:lstStyle/>
          <a:p>
            <a:fld id="{346068C5-D300-E245-8184-B00074B42887}" type="datetime1">
              <a:rPr lang="en-US" smtClean="0"/>
              <a:t>5/9/2025</a:t>
            </a:fld>
            <a:endParaRPr lang="en-US" dirty="0"/>
          </a:p>
        </p:txBody>
      </p:sp>
      <p:pic>
        <p:nvPicPr>
          <p:cNvPr id="12" name="コンテンツ プレースホルダー 8" descr="グラフィカル ユーザー インターフェイス, Web サイト&#10;&#10;自動的に生成された説明">
            <a:extLst>
              <a:ext uri="{FF2B5EF4-FFF2-40B4-BE49-F238E27FC236}">
                <a16:creationId xmlns:a16="http://schemas.microsoft.com/office/drawing/2014/main" id="{BA59D9E4-F241-FEA3-59E0-3F37A32DB5AE}"/>
              </a:ext>
            </a:extLst>
          </p:cNvPr>
          <p:cNvPicPr>
            <a:picLocks noChangeAspect="1"/>
          </p:cNvPicPr>
          <p:nvPr/>
        </p:nvPicPr>
        <p:blipFill rotWithShape="1">
          <a:blip r:embed="rId2">
            <a:extLst>
              <a:ext uri="{28A0092B-C50C-407E-A947-70E740481C1C}">
                <a14:useLocalDpi xmlns:a14="http://schemas.microsoft.com/office/drawing/2010/main" val="0"/>
              </a:ext>
            </a:extLst>
          </a:blip>
          <a:srcRect l="14445" t="11220" r="16139" b="2675"/>
          <a:stretch/>
        </p:blipFill>
        <p:spPr>
          <a:xfrm>
            <a:off x="753445" y="1600201"/>
            <a:ext cx="5072340" cy="3342467"/>
          </a:xfrm>
          <a:prstGeom prst="rect">
            <a:avLst/>
          </a:prstGeom>
          <a:noFill/>
        </p:spPr>
      </p:pic>
    </p:spTree>
    <p:extLst>
      <p:ext uri="{BB962C8B-B14F-4D97-AF65-F5344CB8AC3E}">
        <p14:creationId xmlns:p14="http://schemas.microsoft.com/office/powerpoint/2010/main" val="274837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テキスト プレースホルダー 78">
            <a:extLst>
              <a:ext uri="{FF2B5EF4-FFF2-40B4-BE49-F238E27FC236}">
                <a16:creationId xmlns:a16="http://schemas.microsoft.com/office/drawing/2014/main" id="{A439258D-35DD-D0F1-14D9-F6614613F33B}"/>
              </a:ext>
            </a:extLst>
          </p:cNvPr>
          <p:cNvSpPr>
            <a:spLocks noGrp="1"/>
          </p:cNvSpPr>
          <p:nvPr>
            <p:ph type="body" sz="quarter" idx="11"/>
          </p:nvPr>
        </p:nvSpPr>
        <p:spPr/>
        <p:txBody>
          <a:bodyPr/>
          <a:lstStyle/>
          <a:p>
            <a:r>
              <a:rPr lang="ja-JP" altLang="en-US" dirty="0"/>
              <a:t>リソースやアラームをモニターし、メトリックがアラームで指定した条件を満たすと通知するサービス</a:t>
            </a:r>
          </a:p>
        </p:txBody>
      </p:sp>
      <p:sp>
        <p:nvSpPr>
          <p:cNvPr id="80" name="コンテンツ プレースホルダー 79">
            <a:extLst>
              <a:ext uri="{FF2B5EF4-FFF2-40B4-BE49-F238E27FC236}">
                <a16:creationId xmlns:a16="http://schemas.microsoft.com/office/drawing/2014/main" id="{54B55A35-3066-7CD4-F3F9-F96E8D02CB86}"/>
              </a:ext>
            </a:extLst>
          </p:cNvPr>
          <p:cNvSpPr>
            <a:spLocks noGrp="1"/>
          </p:cNvSpPr>
          <p:nvPr>
            <p:ph sz="quarter" idx="14"/>
          </p:nvPr>
        </p:nvSpPr>
        <p:spPr>
          <a:xfrm>
            <a:off x="6268721" y="1600201"/>
            <a:ext cx="5169218" cy="4506912"/>
          </a:xfrm>
        </p:spPr>
        <p:txBody>
          <a:bodyPr/>
          <a:lstStyle/>
          <a:p>
            <a:pPr marL="284400" indent="-284400">
              <a:buFont typeface="Arial" panose="020B0604020202020204" pitchFamily="34" charset="0"/>
              <a:buChar char="•"/>
            </a:pPr>
            <a:r>
              <a:rPr lang="en-US" altLang="ja-JP" dirty="0"/>
              <a:t>OCI</a:t>
            </a:r>
            <a:r>
              <a:rPr lang="ja-JP" altLang="en-US" dirty="0"/>
              <a:t>サービスだけでなく、外部のアプリケーションやサービスなどのメトリック</a:t>
            </a:r>
            <a:r>
              <a:rPr lang="en-US" altLang="ja-JP" b="1" dirty="0"/>
              <a:t>* </a:t>
            </a:r>
            <a:r>
              <a:rPr lang="ja-JP" altLang="en-US" dirty="0"/>
              <a:t>も収集できる</a:t>
            </a:r>
            <a:endParaRPr lang="en-US" altLang="ja-JP" dirty="0"/>
          </a:p>
          <a:p>
            <a:pPr marL="284400" lvl="1" indent="144000">
              <a:buFont typeface="Oracle Sans" panose="020B0503020204020204" pitchFamily="34" charset="0"/>
              <a:buChar char="*"/>
            </a:pPr>
            <a:r>
              <a:rPr lang="ja-JP" altLang="en-US" sz="1600" b="1" dirty="0"/>
              <a:t>メトリック：各リソースのヘルス状態、キャパシティ、性能についての測定値</a:t>
            </a:r>
            <a:endParaRPr lang="en-US" altLang="ja-JP" sz="1600" b="1" dirty="0"/>
          </a:p>
          <a:p>
            <a:pPr marL="284400" indent="-284400">
              <a:buFont typeface="Arial" panose="020B0604020202020204" pitchFamily="34" charset="0"/>
              <a:buChar char="•"/>
            </a:pPr>
            <a:r>
              <a:rPr lang="ja-JP" altLang="en-US" dirty="0"/>
              <a:t>収集したメトリックをグラフで可視化</a:t>
            </a:r>
            <a:endParaRPr lang="en-US" altLang="ja-JP" dirty="0"/>
          </a:p>
          <a:p>
            <a:pPr marL="284400" indent="-284400">
              <a:buFont typeface="Arial" panose="020B0604020202020204" pitchFamily="34" charset="0"/>
              <a:buChar char="•"/>
            </a:pPr>
            <a:r>
              <a:rPr lang="ja-JP" altLang="en-US" dirty="0"/>
              <a:t>設定条件に基づいたアラームの発行</a:t>
            </a:r>
            <a:endParaRPr lang="en-US" altLang="ja-JP" dirty="0"/>
          </a:p>
          <a:p>
            <a:pPr marL="284400" indent="-284400">
              <a:buFont typeface="Arial" panose="020B0604020202020204" pitchFamily="34" charset="0"/>
              <a:buChar char="•"/>
            </a:pPr>
            <a:r>
              <a:rPr lang="ja-JP" altLang="en-US" dirty="0"/>
              <a:t>通知サービスと連帯して、</a:t>
            </a:r>
            <a:r>
              <a:rPr lang="en-US" altLang="ja-JP" dirty="0"/>
              <a:t>Email</a:t>
            </a:r>
            <a:r>
              <a:rPr lang="ja-JP" altLang="en-US" dirty="0"/>
              <a:t>、</a:t>
            </a:r>
            <a:r>
              <a:rPr lang="en-US" altLang="ja-JP" dirty="0"/>
              <a:t>Slack</a:t>
            </a:r>
            <a:r>
              <a:rPr lang="ja-JP" altLang="en-US" dirty="0"/>
              <a:t>、</a:t>
            </a:r>
            <a:r>
              <a:rPr lang="en-US" altLang="ja-JP" dirty="0"/>
              <a:t>HTTP</a:t>
            </a:r>
            <a:r>
              <a:rPr lang="ja-JP" altLang="en-US" dirty="0"/>
              <a:t>などにメッセージで通知</a:t>
            </a:r>
            <a:endParaRPr lang="en-US" altLang="ja-JP" dirty="0"/>
          </a:p>
        </p:txBody>
      </p:sp>
      <p:sp>
        <p:nvSpPr>
          <p:cNvPr id="4" name="タイトル 3">
            <a:extLst>
              <a:ext uri="{FF2B5EF4-FFF2-40B4-BE49-F238E27FC236}">
                <a16:creationId xmlns:a16="http://schemas.microsoft.com/office/drawing/2014/main" id="{517DE323-E203-9CB5-5687-E32FCC420B12}"/>
              </a:ext>
            </a:extLst>
          </p:cNvPr>
          <p:cNvSpPr>
            <a:spLocks noGrp="1"/>
          </p:cNvSpPr>
          <p:nvPr>
            <p:ph type="title"/>
          </p:nvPr>
        </p:nvSpPr>
        <p:spPr/>
        <p:txBody>
          <a:bodyPr/>
          <a:lstStyle/>
          <a:p>
            <a:r>
              <a:rPr kumimoji="1" lang="en-US" altLang="ja-JP" dirty="0"/>
              <a:t>OCI Monitoring</a:t>
            </a:r>
            <a:endParaRPr kumimoji="1" lang="ja-JP" altLang="en-US" dirty="0"/>
          </a:p>
        </p:txBody>
      </p:sp>
      <p:sp>
        <p:nvSpPr>
          <p:cNvPr id="5" name="日付プレースホルダー 4">
            <a:extLst>
              <a:ext uri="{FF2B5EF4-FFF2-40B4-BE49-F238E27FC236}">
                <a16:creationId xmlns:a16="http://schemas.microsoft.com/office/drawing/2014/main" id="{08C2E4EF-FFA4-BDA1-30C4-02E1881B1BC7}"/>
              </a:ext>
            </a:extLst>
          </p:cNvPr>
          <p:cNvSpPr>
            <a:spLocks noGrp="1"/>
          </p:cNvSpPr>
          <p:nvPr>
            <p:ph type="dt" sz="half" idx="15"/>
          </p:nvPr>
        </p:nvSpPr>
        <p:spPr/>
        <p:txBody>
          <a:bodyPr/>
          <a:lstStyle/>
          <a:p>
            <a:fld id="{815EE743-B6E7-AD40-9081-20A31227EDCF}"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76137EF2-08BA-AEB5-60CA-95A9D2A5A79F}"/>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8019A05-5365-B8F4-53D2-FC51F82DC4C6}"/>
              </a:ext>
            </a:extLst>
          </p:cNvPr>
          <p:cNvSpPr>
            <a:spLocks noGrp="1"/>
          </p:cNvSpPr>
          <p:nvPr>
            <p:ph type="sldNum" sz="quarter" idx="17"/>
          </p:nvPr>
        </p:nvSpPr>
        <p:spPr/>
        <p:txBody>
          <a:bodyPr/>
          <a:lstStyle/>
          <a:p>
            <a:fld id="{345D60D9-5372-5F40-9443-0F9AE5BDC3C8}" type="slidenum">
              <a:rPr lang="en-US" smtClean="0"/>
              <a:pPr/>
              <a:t>13</a:t>
            </a:fld>
            <a:endParaRPr lang="en-US" dirty="0"/>
          </a:p>
        </p:txBody>
      </p:sp>
      <p:pic>
        <p:nvPicPr>
          <p:cNvPr id="81" name="Picture 4" descr="https://cdn.app.compendium.com/uploads/user/e7c690e8-6ff9-102a-ac6d-e4aebca50425/9598fe51-c422-47be-bb80-f73ec05a9cac/Image/8e24d69c0b2510d78528f5e8b9fa7025/metricsexplorer.png">
            <a:extLst>
              <a:ext uri="{FF2B5EF4-FFF2-40B4-BE49-F238E27FC236}">
                <a16:creationId xmlns:a16="http://schemas.microsoft.com/office/drawing/2014/main" id="{A7B5409C-70CD-24FD-7E61-CF0BA331AF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212" y="1600201"/>
            <a:ext cx="5346788" cy="2849548"/>
          </a:xfrm>
          <a:prstGeom prst="rect">
            <a:avLst/>
          </a:prstGeom>
          <a:noFill/>
          <a:ln w="635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93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02F05-C813-616B-0708-C5EB6B914B8A}"/>
              </a:ext>
            </a:extLst>
          </p:cNvPr>
          <p:cNvSpPr>
            <a:spLocks noGrp="1"/>
          </p:cNvSpPr>
          <p:nvPr>
            <p:ph type="title"/>
          </p:nvPr>
        </p:nvSpPr>
        <p:spPr/>
        <p:txBody>
          <a:bodyPr/>
          <a:lstStyle/>
          <a:p>
            <a:r>
              <a:rPr kumimoji="1" lang="en-US" altLang="ja-JP" dirty="0"/>
              <a:t>OCI</a:t>
            </a:r>
            <a:r>
              <a:rPr kumimoji="1" lang="ja-JP" altLang="en-US" dirty="0"/>
              <a:t>コンソール画面の使用ガイド</a:t>
            </a:r>
          </a:p>
        </p:txBody>
      </p:sp>
      <p:sp>
        <p:nvSpPr>
          <p:cNvPr id="3" name="テキスト プレースホルダー 2">
            <a:extLst>
              <a:ext uri="{FF2B5EF4-FFF2-40B4-BE49-F238E27FC236}">
                <a16:creationId xmlns:a16="http://schemas.microsoft.com/office/drawing/2014/main" id="{FC2C9405-4F5D-3A27-9BC2-56A674558C5C}"/>
              </a:ext>
            </a:extLst>
          </p:cNvPr>
          <p:cNvSpPr>
            <a:spLocks noGrp="1"/>
          </p:cNvSpPr>
          <p:nvPr>
            <p:ph type="body" sz="quarter" idx="11"/>
          </p:nvPr>
        </p:nvSpPr>
        <p:spPr/>
        <p:txBody>
          <a:bodyPr/>
          <a:lstStyle/>
          <a:p>
            <a:r>
              <a:rPr kumimoji="1" lang="ja-JP" altLang="en-US" dirty="0"/>
              <a:t>このハンズオンで必要なもののみ</a:t>
            </a:r>
          </a:p>
        </p:txBody>
      </p:sp>
      <p:pic>
        <p:nvPicPr>
          <p:cNvPr id="8" name="コンテンツ プレースホルダー 7" descr="グラフィカル ユーザー インターフェイス, テキスト, メール&#10;&#10;自動的に生成された説明">
            <a:extLst>
              <a:ext uri="{FF2B5EF4-FFF2-40B4-BE49-F238E27FC236}">
                <a16:creationId xmlns:a16="http://schemas.microsoft.com/office/drawing/2014/main" id="{01DAE569-F77F-540E-2869-6BB7E28D9218}"/>
              </a:ext>
            </a:extLst>
          </p:cNvPr>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t="10221"/>
          <a:stretch/>
        </p:blipFill>
        <p:spPr>
          <a:xfrm>
            <a:off x="1371290" y="1600200"/>
            <a:ext cx="9449419" cy="4506913"/>
          </a:xfrm>
        </p:spPr>
      </p:pic>
      <p:sp>
        <p:nvSpPr>
          <p:cNvPr id="5" name="スライド番号プレースホルダー 4">
            <a:extLst>
              <a:ext uri="{FF2B5EF4-FFF2-40B4-BE49-F238E27FC236}">
                <a16:creationId xmlns:a16="http://schemas.microsoft.com/office/drawing/2014/main" id="{C4AC6D91-7084-C981-976D-634D9B28BD84}"/>
              </a:ext>
            </a:extLst>
          </p:cNvPr>
          <p:cNvSpPr>
            <a:spLocks noGrp="1"/>
          </p:cNvSpPr>
          <p:nvPr>
            <p:ph type="sldNum" sz="quarter" idx="17"/>
          </p:nvPr>
        </p:nvSpPr>
        <p:spPr/>
        <p:txBody>
          <a:bodyPr/>
          <a:lstStyle/>
          <a:p>
            <a:fld id="{345D60D9-5372-5F40-9443-0F9AE5BDC3C8}" type="slidenum">
              <a:rPr lang="en-US" smtClean="0"/>
              <a:pPr/>
              <a:t>14</a:t>
            </a:fld>
            <a:endParaRPr lang="en-US" dirty="0"/>
          </a:p>
        </p:txBody>
      </p:sp>
      <p:sp>
        <p:nvSpPr>
          <p:cNvPr id="6" name="フッター プレースホルダー 5">
            <a:extLst>
              <a:ext uri="{FF2B5EF4-FFF2-40B4-BE49-F238E27FC236}">
                <a16:creationId xmlns:a16="http://schemas.microsoft.com/office/drawing/2014/main" id="{C72638F9-3196-BCF0-C895-109577E4D279}"/>
              </a:ext>
            </a:extLst>
          </p:cNvPr>
          <p:cNvSpPr>
            <a:spLocks noGrp="1"/>
          </p:cNvSpPr>
          <p:nvPr>
            <p:ph type="ftr" sz="quarter" idx="16"/>
          </p:nvPr>
        </p:nvSpPr>
        <p:spPr/>
        <p:txBody>
          <a:bodyPr/>
          <a:lstStyle/>
          <a:p>
            <a:r>
              <a:rPr lang="en-US"/>
              <a:t>Copyright © 2025, Oracle and/or its affiliates </a:t>
            </a:r>
            <a:endParaRPr lang="en-US" dirty="0"/>
          </a:p>
        </p:txBody>
      </p:sp>
      <p:sp>
        <p:nvSpPr>
          <p:cNvPr id="9" name="正方形/長方形 8">
            <a:extLst>
              <a:ext uri="{FF2B5EF4-FFF2-40B4-BE49-F238E27FC236}">
                <a16:creationId xmlns:a16="http://schemas.microsoft.com/office/drawing/2014/main" id="{68DDC087-0E68-3E04-5347-10F47B899D76}"/>
              </a:ext>
            </a:extLst>
          </p:cNvPr>
          <p:cNvSpPr/>
          <p:nvPr/>
        </p:nvSpPr>
        <p:spPr>
          <a:xfrm>
            <a:off x="1398607" y="1654177"/>
            <a:ext cx="448921"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線 (枠なし) 9">
            <a:extLst>
              <a:ext uri="{FF2B5EF4-FFF2-40B4-BE49-F238E27FC236}">
                <a16:creationId xmlns:a16="http://schemas.microsoft.com/office/drawing/2014/main" id="{8EFB4794-7A7D-3B95-BB94-5DE9F3F1578F}"/>
              </a:ext>
            </a:extLst>
          </p:cNvPr>
          <p:cNvSpPr/>
          <p:nvPr/>
        </p:nvSpPr>
        <p:spPr>
          <a:xfrm>
            <a:off x="1398607" y="2327538"/>
            <a:ext cx="2188420" cy="553998"/>
          </a:xfrm>
          <a:prstGeom prst="callout1">
            <a:avLst>
              <a:gd name="adj1" fmla="val -565"/>
              <a:gd name="adj2" fmla="val 4113"/>
              <a:gd name="adj3" fmla="val -47287"/>
              <a:gd name="adj4" fmla="val 5673"/>
            </a:avLst>
          </a:prstGeom>
          <a:solidFill>
            <a:schemeClr val="accent1">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1600" b="1" dirty="0">
                <a:solidFill>
                  <a:schemeClr val="tx1"/>
                </a:solidFill>
              </a:rPr>
              <a:t>ナビゲーション・メニュー</a:t>
            </a:r>
            <a:endParaRPr kumimoji="1" lang="en-US" altLang="ja-JP" sz="1600" b="1" dirty="0">
              <a:solidFill>
                <a:schemeClr val="tx1"/>
              </a:solidFill>
            </a:endParaRPr>
          </a:p>
          <a:p>
            <a:r>
              <a:rPr kumimoji="1" lang="ja-JP" altLang="en-US" sz="1400" dirty="0">
                <a:solidFill>
                  <a:schemeClr val="tx1"/>
                </a:solidFill>
              </a:rPr>
              <a:t>サービス・リソースへのアクセス</a:t>
            </a:r>
          </a:p>
        </p:txBody>
      </p:sp>
      <p:sp>
        <p:nvSpPr>
          <p:cNvPr id="12" name="正方形/長方形 11">
            <a:extLst>
              <a:ext uri="{FF2B5EF4-FFF2-40B4-BE49-F238E27FC236}">
                <a16:creationId xmlns:a16="http://schemas.microsoft.com/office/drawing/2014/main" id="{729CA828-C4B5-0A52-18E9-F1A92B03BDF8}"/>
              </a:ext>
            </a:extLst>
          </p:cNvPr>
          <p:cNvSpPr/>
          <p:nvPr/>
        </p:nvSpPr>
        <p:spPr>
          <a:xfrm>
            <a:off x="1847528" y="1654177"/>
            <a:ext cx="864096"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線 (枠なし) 12">
            <a:extLst>
              <a:ext uri="{FF2B5EF4-FFF2-40B4-BE49-F238E27FC236}">
                <a16:creationId xmlns:a16="http://schemas.microsoft.com/office/drawing/2014/main" id="{001FAE95-0663-0135-B2C8-37A31EA4B84F}"/>
              </a:ext>
            </a:extLst>
          </p:cNvPr>
          <p:cNvSpPr/>
          <p:nvPr/>
        </p:nvSpPr>
        <p:spPr>
          <a:xfrm>
            <a:off x="3791744" y="2327538"/>
            <a:ext cx="1783180" cy="553998"/>
          </a:xfrm>
          <a:prstGeom prst="callout1">
            <a:avLst>
              <a:gd name="adj1" fmla="val -2321"/>
              <a:gd name="adj2" fmla="val 11851"/>
              <a:gd name="adj3" fmla="val -66602"/>
              <a:gd name="adj4" fmla="val -55244"/>
            </a:avLst>
          </a:prstGeom>
          <a:solidFill>
            <a:schemeClr val="accent1">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en-US" altLang="ja-JP" sz="1600" b="1" dirty="0">
                <a:solidFill>
                  <a:schemeClr val="tx1"/>
                </a:solidFill>
              </a:rPr>
              <a:t>Oracle </a:t>
            </a:r>
            <a:r>
              <a:rPr kumimoji="1" lang="ja-JP" altLang="en-US" sz="1600" b="1" dirty="0">
                <a:solidFill>
                  <a:schemeClr val="tx1"/>
                </a:solidFill>
              </a:rPr>
              <a:t>ロゴマーク</a:t>
            </a:r>
            <a:endParaRPr kumimoji="1" lang="en-US" altLang="ja-JP" sz="1600" b="1" dirty="0">
              <a:solidFill>
                <a:schemeClr val="tx1"/>
              </a:solidFill>
            </a:endParaRPr>
          </a:p>
          <a:p>
            <a:r>
              <a:rPr kumimoji="1" lang="ja-JP" altLang="en-US" sz="1400" dirty="0">
                <a:solidFill>
                  <a:schemeClr val="tx1"/>
                </a:solidFill>
              </a:rPr>
              <a:t>ホーム画面に戻る</a:t>
            </a:r>
          </a:p>
        </p:txBody>
      </p:sp>
      <p:sp>
        <p:nvSpPr>
          <p:cNvPr id="14" name="吹き出し: 線 (枠なし) 13">
            <a:extLst>
              <a:ext uri="{FF2B5EF4-FFF2-40B4-BE49-F238E27FC236}">
                <a16:creationId xmlns:a16="http://schemas.microsoft.com/office/drawing/2014/main" id="{CBB6EE3B-CB2B-1740-77F5-4D6C76AC6370}"/>
              </a:ext>
            </a:extLst>
          </p:cNvPr>
          <p:cNvSpPr/>
          <p:nvPr/>
        </p:nvSpPr>
        <p:spPr>
          <a:xfrm>
            <a:off x="6555867" y="2327538"/>
            <a:ext cx="2005677" cy="553998"/>
          </a:xfrm>
          <a:prstGeom prst="callout1">
            <a:avLst>
              <a:gd name="adj1" fmla="val 869"/>
              <a:gd name="adj2" fmla="val 85888"/>
              <a:gd name="adj3" fmla="val -53471"/>
              <a:gd name="adj4" fmla="val 170750"/>
            </a:avLst>
          </a:prstGeom>
          <a:solidFill>
            <a:schemeClr val="accent1">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1600" b="1" dirty="0">
                <a:solidFill>
                  <a:schemeClr val="tx1"/>
                </a:solidFill>
              </a:rPr>
              <a:t>ヘルプ</a:t>
            </a:r>
            <a:endParaRPr kumimoji="1" lang="en-US" altLang="ja-JP" sz="1600" b="1" dirty="0">
              <a:solidFill>
                <a:schemeClr val="tx1"/>
              </a:solidFill>
            </a:endParaRPr>
          </a:p>
          <a:p>
            <a:r>
              <a:rPr kumimoji="1" lang="ja-JP" altLang="en-US" sz="1400" dirty="0">
                <a:solidFill>
                  <a:schemeClr val="tx1"/>
                </a:solidFill>
              </a:rPr>
              <a:t>各種設定、言語変更など</a:t>
            </a:r>
          </a:p>
        </p:txBody>
      </p:sp>
      <p:sp>
        <p:nvSpPr>
          <p:cNvPr id="11" name="吹き出し: 線 (枠なし) 10">
            <a:extLst>
              <a:ext uri="{FF2B5EF4-FFF2-40B4-BE49-F238E27FC236}">
                <a16:creationId xmlns:a16="http://schemas.microsoft.com/office/drawing/2014/main" id="{009C4152-654C-5DD7-F9B5-8A472449D5BB}"/>
              </a:ext>
            </a:extLst>
          </p:cNvPr>
          <p:cNvSpPr/>
          <p:nvPr/>
        </p:nvSpPr>
        <p:spPr>
          <a:xfrm>
            <a:off x="8688288" y="2327538"/>
            <a:ext cx="2005677" cy="553998"/>
          </a:xfrm>
          <a:prstGeom prst="callout1">
            <a:avLst>
              <a:gd name="adj1" fmla="val 6459"/>
              <a:gd name="adj2" fmla="val 88183"/>
              <a:gd name="adj3" fmla="val -33240"/>
              <a:gd name="adj4" fmla="val 93589"/>
            </a:avLst>
          </a:prstGeom>
          <a:solidFill>
            <a:schemeClr val="accent1">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1600" b="1" dirty="0">
                <a:solidFill>
                  <a:schemeClr val="tx1"/>
                </a:solidFill>
              </a:rPr>
              <a:t>プロファイル</a:t>
            </a:r>
            <a:endParaRPr kumimoji="1" lang="en-US" altLang="ja-JP" sz="1600" b="1" dirty="0">
              <a:solidFill>
                <a:schemeClr val="tx1"/>
              </a:solidFill>
            </a:endParaRPr>
          </a:p>
          <a:p>
            <a:r>
              <a:rPr kumimoji="1" lang="ja-JP" altLang="en-US" sz="1400" dirty="0">
                <a:solidFill>
                  <a:schemeClr val="tx1"/>
                </a:solidFill>
              </a:rPr>
              <a:t>各種設定、言語変更など</a:t>
            </a:r>
          </a:p>
        </p:txBody>
      </p:sp>
      <p:sp>
        <p:nvSpPr>
          <p:cNvPr id="15" name="正方形/長方形 14">
            <a:extLst>
              <a:ext uri="{FF2B5EF4-FFF2-40B4-BE49-F238E27FC236}">
                <a16:creationId xmlns:a16="http://schemas.microsoft.com/office/drawing/2014/main" id="{3E03B4C0-C7C6-1AD2-CC95-C2EC3A08C09C}"/>
              </a:ext>
            </a:extLst>
          </p:cNvPr>
          <p:cNvSpPr/>
          <p:nvPr/>
        </p:nvSpPr>
        <p:spPr>
          <a:xfrm>
            <a:off x="10056440" y="1654177"/>
            <a:ext cx="288032"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DADBD8A-EA09-8581-36A4-7CA12D0AC9ED}"/>
              </a:ext>
            </a:extLst>
          </p:cNvPr>
          <p:cNvSpPr/>
          <p:nvPr/>
        </p:nvSpPr>
        <p:spPr>
          <a:xfrm>
            <a:off x="10344472" y="1654177"/>
            <a:ext cx="476237"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471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3C58E05-183D-1DAF-7032-90F08C3CC9A2}"/>
              </a:ext>
            </a:extLst>
          </p:cNvPr>
          <p:cNvSpPr>
            <a:spLocks noGrp="1"/>
          </p:cNvSpPr>
          <p:nvPr>
            <p:ph type="body" sz="quarter" idx="11"/>
          </p:nvPr>
        </p:nvSpPr>
        <p:spPr/>
        <p:txBody>
          <a:bodyPr/>
          <a:lstStyle/>
          <a:p>
            <a:r>
              <a:rPr lang="ja-JP" altLang="en-US" dirty="0"/>
              <a:t>「コンピュート・インスタンス」画面へのアクセス</a:t>
            </a:r>
            <a:endParaRPr lang="en-US" altLang="ja-JP" dirty="0"/>
          </a:p>
        </p:txBody>
      </p:sp>
      <p:sp>
        <p:nvSpPr>
          <p:cNvPr id="4" name="タイトル 3">
            <a:extLst>
              <a:ext uri="{FF2B5EF4-FFF2-40B4-BE49-F238E27FC236}">
                <a16:creationId xmlns:a16="http://schemas.microsoft.com/office/drawing/2014/main" id="{E1AA681F-DCE0-1DC9-303F-7352D5EFE54B}"/>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5" name="日付プレースホルダー 4">
            <a:extLst>
              <a:ext uri="{FF2B5EF4-FFF2-40B4-BE49-F238E27FC236}">
                <a16:creationId xmlns:a16="http://schemas.microsoft.com/office/drawing/2014/main" id="{2CB0271F-2FA4-B641-679B-C0955965B225}"/>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CFDCF6C0-E9D1-54F9-3645-12CC7833F860}"/>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D5C9D6EE-9B6A-7338-E957-C5BFD6480743}"/>
              </a:ext>
            </a:extLst>
          </p:cNvPr>
          <p:cNvSpPr>
            <a:spLocks noGrp="1"/>
          </p:cNvSpPr>
          <p:nvPr>
            <p:ph type="sldNum" sz="quarter" idx="17"/>
          </p:nvPr>
        </p:nvSpPr>
        <p:spPr/>
        <p:txBody>
          <a:bodyPr/>
          <a:lstStyle/>
          <a:p>
            <a:fld id="{345D60D9-5372-5F40-9443-0F9AE5BDC3C8}" type="slidenum">
              <a:rPr lang="en-US" smtClean="0"/>
              <a:pPr/>
              <a:t>15</a:t>
            </a:fld>
            <a:endParaRPr lang="en-US" dirty="0"/>
          </a:p>
        </p:txBody>
      </p:sp>
      <p:sp>
        <p:nvSpPr>
          <p:cNvPr id="14" name="正方形/長方形 13">
            <a:extLst>
              <a:ext uri="{FF2B5EF4-FFF2-40B4-BE49-F238E27FC236}">
                <a16:creationId xmlns:a16="http://schemas.microsoft.com/office/drawing/2014/main" id="{E1FE84A4-09B4-F729-60F1-8BD55AC63DB9}"/>
              </a:ext>
            </a:extLst>
          </p:cNvPr>
          <p:cNvSpPr/>
          <p:nvPr/>
        </p:nvSpPr>
        <p:spPr>
          <a:xfrm>
            <a:off x="6804738" y="3588796"/>
            <a:ext cx="1440000" cy="4882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 name="グループ化 9">
            <a:extLst>
              <a:ext uri="{FF2B5EF4-FFF2-40B4-BE49-F238E27FC236}">
                <a16:creationId xmlns:a16="http://schemas.microsoft.com/office/drawing/2014/main" id="{01EED45A-36EA-3C9A-7EB1-E3D4EB5FC98E}"/>
              </a:ext>
            </a:extLst>
          </p:cNvPr>
          <p:cNvGrpSpPr/>
          <p:nvPr/>
        </p:nvGrpSpPr>
        <p:grpSpPr>
          <a:xfrm>
            <a:off x="6269439" y="1602763"/>
            <a:ext cx="5168372" cy="2762342"/>
            <a:chOff x="6269439" y="1602763"/>
            <a:chExt cx="5168372" cy="2762342"/>
          </a:xfrm>
        </p:grpSpPr>
        <p:pic>
          <p:nvPicPr>
            <p:cNvPr id="29" name="図 28" descr="グラフィカル ユーザー インターフェイス, テキスト&#10;&#10;自動的に生成された説明">
              <a:extLst>
                <a:ext uri="{FF2B5EF4-FFF2-40B4-BE49-F238E27FC236}">
                  <a16:creationId xmlns:a16="http://schemas.microsoft.com/office/drawing/2014/main" id="{F2D7E486-C40B-62EC-CBB4-A783C8A23459}"/>
                </a:ext>
              </a:extLst>
            </p:cNvPr>
            <p:cNvPicPr>
              <a:picLocks noChangeAspect="1"/>
            </p:cNvPicPr>
            <p:nvPr/>
          </p:nvPicPr>
          <p:blipFill rotWithShape="1">
            <a:blip r:embed="rId2">
              <a:extLst>
                <a:ext uri="{28A0092B-C50C-407E-A947-70E740481C1C}">
                  <a14:useLocalDpi xmlns:a14="http://schemas.microsoft.com/office/drawing/2010/main" val="0"/>
                </a:ext>
              </a:extLst>
            </a:blip>
            <a:srcRect l="1" t="20114" r="48501" b="28076"/>
            <a:stretch/>
          </p:blipFill>
          <p:spPr>
            <a:xfrm>
              <a:off x="6269439" y="1602763"/>
              <a:ext cx="5168372" cy="2762342"/>
            </a:xfrm>
            <a:prstGeom prst="rect">
              <a:avLst/>
            </a:prstGeom>
          </p:spPr>
        </p:pic>
        <p:sp>
          <p:nvSpPr>
            <p:cNvPr id="8" name="正方形/長方形 7">
              <a:extLst>
                <a:ext uri="{FF2B5EF4-FFF2-40B4-BE49-F238E27FC236}">
                  <a16:creationId xmlns:a16="http://schemas.microsoft.com/office/drawing/2014/main" id="{BDA7E205-5BB1-3D3C-DD01-086FC983AA8D}"/>
                </a:ext>
              </a:extLst>
            </p:cNvPr>
            <p:cNvSpPr/>
            <p:nvPr/>
          </p:nvSpPr>
          <p:spPr>
            <a:xfrm>
              <a:off x="8634060" y="3405748"/>
              <a:ext cx="941740" cy="15378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309CEBEB-8F49-D1B5-23F2-CD172C8F2B6B}"/>
              </a:ext>
            </a:extLst>
          </p:cNvPr>
          <p:cNvGrpSpPr/>
          <p:nvPr/>
        </p:nvGrpSpPr>
        <p:grpSpPr>
          <a:xfrm>
            <a:off x="754189" y="1602763"/>
            <a:ext cx="5168372" cy="2762342"/>
            <a:chOff x="754189" y="1602763"/>
            <a:chExt cx="5168372" cy="2762342"/>
          </a:xfrm>
        </p:grpSpPr>
        <p:grpSp>
          <p:nvGrpSpPr>
            <p:cNvPr id="15" name="グループ化 14">
              <a:extLst>
                <a:ext uri="{FF2B5EF4-FFF2-40B4-BE49-F238E27FC236}">
                  <a16:creationId xmlns:a16="http://schemas.microsoft.com/office/drawing/2014/main" id="{33E523A0-040B-2FD4-B764-8A786AE86F55}"/>
                </a:ext>
              </a:extLst>
            </p:cNvPr>
            <p:cNvGrpSpPr/>
            <p:nvPr/>
          </p:nvGrpSpPr>
          <p:grpSpPr>
            <a:xfrm>
              <a:off x="754189" y="1602763"/>
              <a:ext cx="5168372" cy="2762342"/>
              <a:chOff x="754189" y="1602763"/>
              <a:chExt cx="5168372" cy="2762342"/>
            </a:xfrm>
          </p:grpSpPr>
          <p:pic>
            <p:nvPicPr>
              <p:cNvPr id="31" name="図 30" descr="グラフィカル ユーザー インターフェイス&#10;&#10;自動的に生成された説明">
                <a:extLst>
                  <a:ext uri="{FF2B5EF4-FFF2-40B4-BE49-F238E27FC236}">
                    <a16:creationId xmlns:a16="http://schemas.microsoft.com/office/drawing/2014/main" id="{C660B1B8-72C4-82F3-7C6A-A4873F7B0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89" y="1602763"/>
                <a:ext cx="5168372" cy="2762342"/>
              </a:xfrm>
              <a:prstGeom prst="rect">
                <a:avLst/>
              </a:prstGeom>
            </p:spPr>
          </p:pic>
          <p:sp>
            <p:nvSpPr>
              <p:cNvPr id="9" name="正方形/長方形 8">
                <a:extLst>
                  <a:ext uri="{FF2B5EF4-FFF2-40B4-BE49-F238E27FC236}">
                    <a16:creationId xmlns:a16="http://schemas.microsoft.com/office/drawing/2014/main" id="{EF13CFFD-DC4C-156B-5148-31CD73C41356}"/>
                  </a:ext>
                </a:extLst>
              </p:cNvPr>
              <p:cNvSpPr/>
              <p:nvPr/>
            </p:nvSpPr>
            <p:spPr>
              <a:xfrm>
                <a:off x="771199" y="1626463"/>
                <a:ext cx="528869"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8DE5BF81-1556-73F8-1DA8-920F6A83F240}"/>
                  </a:ext>
                </a:extLst>
              </p:cNvPr>
              <p:cNvSpPr/>
              <p:nvPr/>
            </p:nvSpPr>
            <p:spPr>
              <a:xfrm>
                <a:off x="771199" y="3238160"/>
                <a:ext cx="2380585" cy="463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EF2CFCAA-F917-0D3F-84B5-B26D69882CD1}"/>
                  </a:ext>
                </a:extLst>
              </p:cNvPr>
              <p:cNvSpPr/>
              <p:nvPr/>
            </p:nvSpPr>
            <p:spPr>
              <a:xfrm>
                <a:off x="3151785" y="3559532"/>
                <a:ext cx="1697407"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3" name="正方形/長方形 12">
              <a:extLst>
                <a:ext uri="{FF2B5EF4-FFF2-40B4-BE49-F238E27FC236}">
                  <a16:creationId xmlns:a16="http://schemas.microsoft.com/office/drawing/2014/main" id="{BC40209F-8DED-69D9-A5AF-2A133EC2BEE0}"/>
                </a:ext>
              </a:extLst>
            </p:cNvPr>
            <p:cNvSpPr/>
            <p:nvPr/>
          </p:nvSpPr>
          <p:spPr>
            <a:xfrm>
              <a:off x="4568121" y="1785743"/>
              <a:ext cx="1307533" cy="213323"/>
            </a:xfrm>
            <a:prstGeom prst="rect">
              <a:avLst/>
            </a:prstGeom>
            <a:solidFill>
              <a:srgbClr val="1D1B1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spAutoFit/>
            </a:bodyPr>
            <a:lstStyle/>
            <a:p>
              <a:pPr algn="ctr"/>
              <a:r>
                <a:rPr kumimoji="1" lang="en-US" altLang="ja-JP" sz="1150" dirty="0">
                  <a:solidFill>
                    <a:srgbClr val="7F7F7F"/>
                  </a:solidFill>
                  <a:latin typeface="Oracle Sans" panose="020B0503020204020204" pitchFamily="34" charset="0"/>
                  <a:cs typeface="Oracle Sans" panose="020B0503020204020204" pitchFamily="34" charset="0"/>
                </a:rPr>
                <a:t>Japan East (Tokyo)</a:t>
              </a:r>
              <a:endParaRPr kumimoji="1" lang="ja-JP" altLang="en-US" sz="1150" dirty="0">
                <a:solidFill>
                  <a:srgbClr val="7F7F7F"/>
                </a:solidFill>
                <a:latin typeface="Oracle Sans" panose="020B0503020204020204" pitchFamily="34" charset="0"/>
                <a:cs typeface="Oracle Sans" panose="020B0503020204020204" pitchFamily="34" charset="0"/>
              </a:endParaRPr>
            </a:p>
          </p:txBody>
        </p:sp>
      </p:grpSp>
      <p:sp>
        <p:nvSpPr>
          <p:cNvPr id="3" name="正方形/長方形 2">
            <a:extLst>
              <a:ext uri="{FF2B5EF4-FFF2-40B4-BE49-F238E27FC236}">
                <a16:creationId xmlns:a16="http://schemas.microsoft.com/office/drawing/2014/main" id="{D08F94C1-5119-D98C-BCA8-5035647671CE}"/>
              </a:ext>
            </a:extLst>
          </p:cNvPr>
          <p:cNvSpPr/>
          <p:nvPr/>
        </p:nvSpPr>
        <p:spPr>
          <a:xfrm>
            <a:off x="6778435" y="3606356"/>
            <a:ext cx="1492606" cy="45315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1235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784DCEED-1423-13F4-D5C4-960052E24D97}"/>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endParaRPr lang="ja-JP" altLang="en-US" dirty="0"/>
          </a:p>
        </p:txBody>
      </p:sp>
      <p:sp>
        <p:nvSpPr>
          <p:cNvPr id="28" name="テキスト プレースホルダー 27">
            <a:extLst>
              <a:ext uri="{FF2B5EF4-FFF2-40B4-BE49-F238E27FC236}">
                <a16:creationId xmlns:a16="http://schemas.microsoft.com/office/drawing/2014/main" id="{1F8F66D4-5FEF-7847-6EFC-FD3B86047422}"/>
              </a:ext>
            </a:extLst>
          </p:cNvPr>
          <p:cNvSpPr>
            <a:spLocks noGrp="1"/>
          </p:cNvSpPr>
          <p:nvPr>
            <p:ph type="body" sz="quarter" idx="11"/>
          </p:nvPr>
        </p:nvSpPr>
        <p:spPr/>
        <p:txBody>
          <a:bodyPr/>
          <a:lstStyle/>
          <a:p>
            <a:r>
              <a:rPr lang="en-US" altLang="ja-JP" dirty="0"/>
              <a:t>VM</a:t>
            </a:r>
            <a:r>
              <a:rPr lang="ja-JP" altLang="en-US" dirty="0"/>
              <a:t>に名前をつける</a:t>
            </a:r>
          </a:p>
        </p:txBody>
      </p:sp>
      <p:sp>
        <p:nvSpPr>
          <p:cNvPr id="5" name="スライド番号プレースホルダー 4">
            <a:extLst>
              <a:ext uri="{FF2B5EF4-FFF2-40B4-BE49-F238E27FC236}">
                <a16:creationId xmlns:a16="http://schemas.microsoft.com/office/drawing/2014/main" id="{7A64584E-A7F3-E44E-341E-44EAC03D9EC5}"/>
              </a:ext>
            </a:extLst>
          </p:cNvPr>
          <p:cNvSpPr>
            <a:spLocks noGrp="1"/>
          </p:cNvSpPr>
          <p:nvPr>
            <p:ph type="sldNum" sz="quarter" idx="17"/>
          </p:nvPr>
        </p:nvSpPr>
        <p:spPr/>
        <p:txBody>
          <a:bodyPr/>
          <a:lstStyle/>
          <a:p>
            <a:fld id="{345D60D9-5372-5F40-9443-0F9AE5BDC3C8}" type="slidenum">
              <a:rPr lang="en-US" smtClean="0"/>
              <a:pPr/>
              <a:t>16</a:t>
            </a:fld>
            <a:endParaRPr lang="en-US" dirty="0"/>
          </a:p>
        </p:txBody>
      </p:sp>
      <p:sp>
        <p:nvSpPr>
          <p:cNvPr id="6" name="フッター プレースホルダー 5">
            <a:extLst>
              <a:ext uri="{FF2B5EF4-FFF2-40B4-BE49-F238E27FC236}">
                <a16:creationId xmlns:a16="http://schemas.microsoft.com/office/drawing/2014/main" id="{009AEF43-ECFF-AF5D-C261-57236578A505}"/>
              </a:ext>
            </a:extLst>
          </p:cNvPr>
          <p:cNvSpPr>
            <a:spLocks noGrp="1"/>
          </p:cNvSpPr>
          <p:nvPr>
            <p:ph type="ftr" sz="quarter" idx="16"/>
          </p:nvPr>
        </p:nvSpPr>
        <p:spPr/>
        <p:txBody>
          <a:bodyPr/>
          <a:lstStyle/>
          <a:p>
            <a:r>
              <a:rPr lang="en-US"/>
              <a:t>Copyright © 2025, Oracle and/or its affiliates </a:t>
            </a:r>
            <a:endParaRPr lang="en-US" dirty="0"/>
          </a:p>
        </p:txBody>
      </p:sp>
      <p:grpSp>
        <p:nvGrpSpPr>
          <p:cNvPr id="4" name="グループ化 3">
            <a:extLst>
              <a:ext uri="{FF2B5EF4-FFF2-40B4-BE49-F238E27FC236}">
                <a16:creationId xmlns:a16="http://schemas.microsoft.com/office/drawing/2014/main" id="{8E6B1291-2EA4-C776-0ECF-21AFCA7CAA3B}"/>
              </a:ext>
            </a:extLst>
          </p:cNvPr>
          <p:cNvGrpSpPr/>
          <p:nvPr/>
        </p:nvGrpSpPr>
        <p:grpSpPr>
          <a:xfrm>
            <a:off x="769912" y="1599167"/>
            <a:ext cx="5176899" cy="4522757"/>
            <a:chOff x="769912" y="1599167"/>
            <a:chExt cx="5176899" cy="4522757"/>
          </a:xfrm>
        </p:grpSpPr>
        <p:pic>
          <p:nvPicPr>
            <p:cNvPr id="24" name="図 23" descr="グラフィカル ユーザー インターフェイス, テキスト, アプリケーション, メール&#10;&#10;自動的に生成された説明">
              <a:extLst>
                <a:ext uri="{FF2B5EF4-FFF2-40B4-BE49-F238E27FC236}">
                  <a16:creationId xmlns:a16="http://schemas.microsoft.com/office/drawing/2014/main" id="{F63CB638-4BCB-D85B-9C88-B8BDFA623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12" y="1599167"/>
              <a:ext cx="5176899" cy="4522757"/>
            </a:xfrm>
            <a:prstGeom prst="rect">
              <a:avLst/>
            </a:prstGeom>
          </p:spPr>
        </p:pic>
        <p:sp>
          <p:nvSpPr>
            <p:cNvPr id="2" name="正方形/長方形 1">
              <a:extLst>
                <a:ext uri="{FF2B5EF4-FFF2-40B4-BE49-F238E27FC236}">
                  <a16:creationId xmlns:a16="http://schemas.microsoft.com/office/drawing/2014/main" id="{F71F745C-613D-AF0E-3F1D-A27D05A55EBB}"/>
                </a:ext>
              </a:extLst>
            </p:cNvPr>
            <p:cNvSpPr/>
            <p:nvPr/>
          </p:nvSpPr>
          <p:spPr>
            <a:xfrm>
              <a:off x="849823" y="2775711"/>
              <a:ext cx="399857" cy="15378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F9A49F34-AC93-DA69-6E1C-9700290ACAAB}"/>
                </a:ext>
              </a:extLst>
            </p:cNvPr>
            <p:cNvSpPr/>
            <p:nvPr/>
          </p:nvSpPr>
          <p:spPr>
            <a:xfrm>
              <a:off x="805815" y="2985135"/>
              <a:ext cx="1274445" cy="12573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正方形/長方形 6">
            <a:extLst>
              <a:ext uri="{FF2B5EF4-FFF2-40B4-BE49-F238E27FC236}">
                <a16:creationId xmlns:a16="http://schemas.microsoft.com/office/drawing/2014/main" id="{C4EFF7D9-EEB9-541D-5446-FBABA2B7F09A}"/>
              </a:ext>
            </a:extLst>
          </p:cNvPr>
          <p:cNvSpPr/>
          <p:nvPr/>
        </p:nvSpPr>
        <p:spPr>
          <a:xfrm>
            <a:off x="743993" y="2044820"/>
            <a:ext cx="907826"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1042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8C2B4-AC07-2EF1-EC55-F6217E8888DC}"/>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B34A46ED-0D44-294A-78AA-61BB7DBC360E}"/>
              </a:ext>
            </a:extLst>
          </p:cNvPr>
          <p:cNvSpPr>
            <a:spLocks noGrp="1"/>
          </p:cNvSpPr>
          <p:nvPr>
            <p:ph type="body" sz="quarter" idx="11"/>
          </p:nvPr>
        </p:nvSpPr>
        <p:spPr/>
        <p:txBody>
          <a:bodyPr/>
          <a:lstStyle/>
          <a:p>
            <a:r>
              <a:rPr kumimoji="1" lang="ja-JP" altLang="en-US" dirty="0"/>
              <a:t>イメージとシェイプの変更</a:t>
            </a:r>
          </a:p>
        </p:txBody>
      </p:sp>
      <p:sp>
        <p:nvSpPr>
          <p:cNvPr id="5" name="スライド番号プレースホルダー 4">
            <a:extLst>
              <a:ext uri="{FF2B5EF4-FFF2-40B4-BE49-F238E27FC236}">
                <a16:creationId xmlns:a16="http://schemas.microsoft.com/office/drawing/2014/main" id="{6F5EEC12-95C0-B6BC-B112-00FF7A38F803}"/>
              </a:ext>
            </a:extLst>
          </p:cNvPr>
          <p:cNvSpPr>
            <a:spLocks noGrp="1"/>
          </p:cNvSpPr>
          <p:nvPr>
            <p:ph type="sldNum" sz="quarter" idx="17"/>
          </p:nvPr>
        </p:nvSpPr>
        <p:spPr/>
        <p:txBody>
          <a:bodyPr/>
          <a:lstStyle/>
          <a:p>
            <a:fld id="{345D60D9-5372-5F40-9443-0F9AE5BDC3C8}" type="slidenum">
              <a:rPr lang="en-US" smtClean="0"/>
              <a:pPr/>
              <a:t>17</a:t>
            </a:fld>
            <a:endParaRPr lang="en-US" dirty="0"/>
          </a:p>
        </p:txBody>
      </p:sp>
      <p:sp>
        <p:nvSpPr>
          <p:cNvPr id="6" name="フッター プレースホルダー 5">
            <a:extLst>
              <a:ext uri="{FF2B5EF4-FFF2-40B4-BE49-F238E27FC236}">
                <a16:creationId xmlns:a16="http://schemas.microsoft.com/office/drawing/2014/main" id="{1BC51564-AC24-6507-5211-FE0BEC88A900}"/>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4E1B13D9-B67E-1CDC-5228-51F75C69B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74" y="1599884"/>
            <a:ext cx="5183109" cy="4517090"/>
          </a:xfrm>
          <a:prstGeom prst="rect">
            <a:avLst/>
          </a:prstGeom>
        </p:spPr>
      </p:pic>
      <p:sp>
        <p:nvSpPr>
          <p:cNvPr id="24" name="吹き出し: 線 23">
            <a:extLst>
              <a:ext uri="{FF2B5EF4-FFF2-40B4-BE49-F238E27FC236}">
                <a16:creationId xmlns:a16="http://schemas.microsoft.com/office/drawing/2014/main" id="{523EA71C-0017-A80D-E318-F8D48DA761DD}"/>
              </a:ext>
            </a:extLst>
          </p:cNvPr>
          <p:cNvSpPr/>
          <p:nvPr/>
        </p:nvSpPr>
        <p:spPr>
          <a:xfrm>
            <a:off x="6107239" y="1600200"/>
            <a:ext cx="5341811" cy="1444658"/>
          </a:xfrm>
          <a:prstGeom prst="borderCallout1">
            <a:avLst>
              <a:gd name="adj1" fmla="val 52099"/>
              <a:gd name="adj2" fmla="val 134"/>
              <a:gd name="adj3" fmla="val 136321"/>
              <a:gd name="adj4" fmla="val -1440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吹き出し: 線 22">
            <a:extLst>
              <a:ext uri="{FF2B5EF4-FFF2-40B4-BE49-F238E27FC236}">
                <a16:creationId xmlns:a16="http://schemas.microsoft.com/office/drawing/2014/main" id="{00B052CA-A39C-C578-B517-46CC7F5AD990}"/>
              </a:ext>
            </a:extLst>
          </p:cNvPr>
          <p:cNvSpPr/>
          <p:nvPr/>
        </p:nvSpPr>
        <p:spPr>
          <a:xfrm>
            <a:off x="6107239" y="4020993"/>
            <a:ext cx="5341811" cy="2095981"/>
          </a:xfrm>
          <a:prstGeom prst="borderCallout1">
            <a:avLst>
              <a:gd name="adj1" fmla="val 45020"/>
              <a:gd name="adj2" fmla="val -50"/>
              <a:gd name="adj3" fmla="val 53393"/>
              <a:gd name="adj4" fmla="val -593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35EBFED2-D691-C8B9-7DA3-91387DC72076}"/>
              </a:ext>
            </a:extLst>
          </p:cNvPr>
          <p:cNvPicPr>
            <a:picLocks noChangeAspect="1"/>
          </p:cNvPicPr>
          <p:nvPr/>
        </p:nvPicPr>
        <p:blipFill rotWithShape="1">
          <a:blip r:embed="rId3">
            <a:extLst>
              <a:ext uri="{28A0092B-C50C-407E-A947-70E740481C1C}">
                <a14:useLocalDpi xmlns:a14="http://schemas.microsoft.com/office/drawing/2010/main" val="0"/>
              </a:ext>
            </a:extLst>
          </a:blip>
          <a:srcRect l="2107" t="40473" r="1652" b="50924"/>
          <a:stretch/>
        </p:blipFill>
        <p:spPr>
          <a:xfrm>
            <a:off x="6173627" y="5326757"/>
            <a:ext cx="5209034" cy="721251"/>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AF4C2D3A-D9B3-E3F9-C223-47AC3679BEF0}"/>
              </a:ext>
            </a:extLst>
          </p:cNvPr>
          <p:cNvPicPr>
            <a:picLocks noChangeAspect="1"/>
          </p:cNvPicPr>
          <p:nvPr/>
        </p:nvPicPr>
        <p:blipFill rotWithShape="1">
          <a:blip r:embed="rId3">
            <a:extLst>
              <a:ext uri="{28A0092B-C50C-407E-A947-70E740481C1C}">
                <a14:useLocalDpi xmlns:a14="http://schemas.microsoft.com/office/drawing/2010/main" val="0"/>
              </a:ext>
            </a:extLst>
          </a:blip>
          <a:srcRect l="2907" t="20192" r="73402" b="64513"/>
          <a:stretch/>
        </p:blipFill>
        <p:spPr>
          <a:xfrm>
            <a:off x="10230533" y="4107992"/>
            <a:ext cx="1152128" cy="1152129"/>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ED1DC7EB-3AC8-2549-CDBC-5C01D4AACA01}"/>
              </a:ext>
            </a:extLst>
          </p:cNvPr>
          <p:cNvPicPr>
            <a:picLocks noChangeAspect="1"/>
          </p:cNvPicPr>
          <p:nvPr/>
        </p:nvPicPr>
        <p:blipFill rotWithShape="1">
          <a:blip r:embed="rId3">
            <a:extLst>
              <a:ext uri="{28A0092B-C50C-407E-A947-70E740481C1C}">
                <a14:useLocalDpi xmlns:a14="http://schemas.microsoft.com/office/drawing/2010/main" val="0"/>
              </a:ext>
            </a:extLst>
          </a:blip>
          <a:srcRect l="2896" t="6119" r="49724" b="81453"/>
          <a:stretch/>
        </p:blipFill>
        <p:spPr>
          <a:xfrm>
            <a:off x="6173627" y="4107992"/>
            <a:ext cx="2304257" cy="936104"/>
          </a:xfrm>
          <a:prstGeom prst="rect">
            <a:avLst/>
          </a:prstGeom>
        </p:spPr>
      </p:pic>
      <p:pic>
        <p:nvPicPr>
          <p:cNvPr id="19" name="図 18" descr="グラフィカル ユーザー インターフェイス&#10;&#10;自動的に生成された説明">
            <a:extLst>
              <a:ext uri="{FF2B5EF4-FFF2-40B4-BE49-F238E27FC236}">
                <a16:creationId xmlns:a16="http://schemas.microsoft.com/office/drawing/2014/main" id="{C23D71DA-C37D-73AA-B3E3-B2F977403D0E}"/>
              </a:ext>
            </a:extLst>
          </p:cNvPr>
          <p:cNvPicPr>
            <a:picLocks noChangeAspect="1"/>
          </p:cNvPicPr>
          <p:nvPr/>
        </p:nvPicPr>
        <p:blipFill rotWithShape="1">
          <a:blip r:embed="rId4">
            <a:extLst>
              <a:ext uri="{28A0092B-C50C-407E-A947-70E740481C1C}">
                <a14:useLocalDpi xmlns:a14="http://schemas.microsoft.com/office/drawing/2010/main" val="0"/>
              </a:ext>
            </a:extLst>
          </a:blip>
          <a:srcRect l="2505" t="7999" r="73479" b="82551"/>
          <a:stretch/>
        </p:blipFill>
        <p:spPr>
          <a:xfrm>
            <a:off x="6173627" y="1684429"/>
            <a:ext cx="1938176" cy="830647"/>
          </a:xfrm>
          <a:prstGeom prst="rect">
            <a:avLst/>
          </a:prstGeom>
        </p:spPr>
      </p:pic>
      <p:pic>
        <p:nvPicPr>
          <p:cNvPr id="21" name="図 20" descr="グラフィカル ユーザー インターフェイス&#10;&#10;自動的に生成された説明">
            <a:extLst>
              <a:ext uri="{FF2B5EF4-FFF2-40B4-BE49-F238E27FC236}">
                <a16:creationId xmlns:a16="http://schemas.microsoft.com/office/drawing/2014/main" id="{83AC2419-E683-0D8B-A994-21DEE40ECA72}"/>
              </a:ext>
            </a:extLst>
          </p:cNvPr>
          <p:cNvPicPr>
            <a:picLocks noChangeAspect="1"/>
          </p:cNvPicPr>
          <p:nvPr/>
        </p:nvPicPr>
        <p:blipFill rotWithShape="1">
          <a:blip r:embed="rId4">
            <a:extLst>
              <a:ext uri="{28A0092B-C50C-407E-A947-70E740481C1C}">
                <a14:useLocalDpi xmlns:a14="http://schemas.microsoft.com/office/drawing/2010/main" val="0"/>
              </a:ext>
            </a:extLst>
          </a:blip>
          <a:srcRect l="2233" t="83399" r="2143" b="10660"/>
          <a:stretch/>
        </p:blipFill>
        <p:spPr>
          <a:xfrm>
            <a:off x="6173628" y="2581712"/>
            <a:ext cx="5209034" cy="352472"/>
          </a:xfrm>
          <a:prstGeom prst="rect">
            <a:avLst/>
          </a:prstGeom>
        </p:spPr>
      </p:pic>
      <p:sp>
        <p:nvSpPr>
          <p:cNvPr id="9" name="正方形/長方形 8">
            <a:extLst>
              <a:ext uri="{FF2B5EF4-FFF2-40B4-BE49-F238E27FC236}">
                <a16:creationId xmlns:a16="http://schemas.microsoft.com/office/drawing/2014/main" id="{3282B7BC-98BE-5479-161B-3810F0E635CD}"/>
              </a:ext>
            </a:extLst>
          </p:cNvPr>
          <p:cNvSpPr/>
          <p:nvPr/>
        </p:nvSpPr>
        <p:spPr>
          <a:xfrm>
            <a:off x="4732466" y="3632589"/>
            <a:ext cx="923615" cy="38840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F6BB7972-F9A5-9F9C-6505-6AC1C4FE1A91}"/>
              </a:ext>
            </a:extLst>
          </p:cNvPr>
          <p:cNvSpPr/>
          <p:nvPr/>
        </p:nvSpPr>
        <p:spPr>
          <a:xfrm>
            <a:off x="4732466" y="5044096"/>
            <a:ext cx="923615" cy="38840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8212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FFD0F7-7AF3-955B-1830-52E92350F258}"/>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A62F73C1-AFDF-5B45-B0A8-F1FDE9DF6B1C}"/>
              </a:ext>
            </a:extLst>
          </p:cNvPr>
          <p:cNvSpPr>
            <a:spLocks noGrp="1"/>
          </p:cNvSpPr>
          <p:nvPr>
            <p:ph type="body" sz="quarter" idx="11"/>
          </p:nvPr>
        </p:nvSpPr>
        <p:spPr/>
        <p:txBody>
          <a:bodyPr/>
          <a:lstStyle/>
          <a:p>
            <a:r>
              <a:rPr kumimoji="1" lang="ja-JP" altLang="en-US" dirty="0"/>
              <a:t>イメージとシェイプの変更</a:t>
            </a:r>
          </a:p>
        </p:txBody>
      </p:sp>
      <p:sp>
        <p:nvSpPr>
          <p:cNvPr id="5" name="スライド番号プレースホルダー 4">
            <a:extLst>
              <a:ext uri="{FF2B5EF4-FFF2-40B4-BE49-F238E27FC236}">
                <a16:creationId xmlns:a16="http://schemas.microsoft.com/office/drawing/2014/main" id="{8C2C3986-D98E-02E2-8477-19FAE29C3EB9}"/>
              </a:ext>
            </a:extLst>
          </p:cNvPr>
          <p:cNvSpPr>
            <a:spLocks noGrp="1"/>
          </p:cNvSpPr>
          <p:nvPr>
            <p:ph type="sldNum" sz="quarter" idx="17"/>
          </p:nvPr>
        </p:nvSpPr>
        <p:spPr/>
        <p:txBody>
          <a:bodyPr/>
          <a:lstStyle/>
          <a:p>
            <a:fld id="{345D60D9-5372-5F40-9443-0F9AE5BDC3C8}" type="slidenum">
              <a:rPr lang="en-US" smtClean="0"/>
              <a:pPr/>
              <a:t>18</a:t>
            </a:fld>
            <a:endParaRPr lang="en-US" dirty="0"/>
          </a:p>
        </p:txBody>
      </p:sp>
      <p:sp>
        <p:nvSpPr>
          <p:cNvPr id="6" name="フッター プレースホルダー 5">
            <a:extLst>
              <a:ext uri="{FF2B5EF4-FFF2-40B4-BE49-F238E27FC236}">
                <a16:creationId xmlns:a16="http://schemas.microsoft.com/office/drawing/2014/main" id="{2F786375-EB5C-F2BF-9E82-F5C582BECF4E}"/>
              </a:ext>
            </a:extLst>
          </p:cNvPr>
          <p:cNvSpPr>
            <a:spLocks noGrp="1"/>
          </p:cNvSpPr>
          <p:nvPr>
            <p:ph type="ftr" sz="quarter" idx="16"/>
          </p:nvPr>
        </p:nvSpPr>
        <p:spPr/>
        <p:txBody>
          <a:bodyPr/>
          <a:lstStyle/>
          <a:p>
            <a:r>
              <a:rPr lang="en-US"/>
              <a:t>Copyright © 2025, Oracle and/or its affiliates </a:t>
            </a:r>
            <a:endParaRPr lang="en-US" dirty="0"/>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A00588DD-1699-063C-8C14-F930BDAE7053}"/>
              </a:ext>
            </a:extLst>
          </p:cNvPr>
          <p:cNvPicPr>
            <a:picLocks noChangeAspect="1"/>
          </p:cNvPicPr>
          <p:nvPr/>
        </p:nvPicPr>
        <p:blipFill rotWithShape="1">
          <a:blip r:embed="rId2">
            <a:extLst>
              <a:ext uri="{28A0092B-C50C-407E-A947-70E740481C1C}">
                <a14:useLocalDpi xmlns:a14="http://schemas.microsoft.com/office/drawing/2010/main" val="0"/>
              </a:ext>
            </a:extLst>
          </a:blip>
          <a:srcRect l="1745" r="1999"/>
          <a:stretch/>
        </p:blipFill>
        <p:spPr>
          <a:xfrm>
            <a:off x="7936490" y="1598800"/>
            <a:ext cx="3512560" cy="4516250"/>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7B24FDA6-6EC1-DD06-2946-D3199646CC54}"/>
              </a:ext>
            </a:extLst>
          </p:cNvPr>
          <p:cNvPicPr>
            <a:picLocks noChangeAspect="1"/>
          </p:cNvPicPr>
          <p:nvPr/>
        </p:nvPicPr>
        <p:blipFill rotWithShape="1">
          <a:blip r:embed="rId3">
            <a:extLst>
              <a:ext uri="{28A0092B-C50C-407E-A947-70E740481C1C}">
                <a14:useLocalDpi xmlns:a14="http://schemas.microsoft.com/office/drawing/2010/main" val="0"/>
              </a:ext>
            </a:extLst>
          </a:blip>
          <a:srcRect l="2012" r="2099"/>
          <a:stretch/>
        </p:blipFill>
        <p:spPr>
          <a:xfrm>
            <a:off x="4339720" y="1600200"/>
            <a:ext cx="3512560" cy="4516253"/>
          </a:xfrm>
          <a:prstGeom prst="rect">
            <a:avLst/>
          </a:prstGeom>
        </p:spPr>
      </p:pic>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F3BC339B-A490-A6FB-6008-95277D25DC54}"/>
              </a:ext>
            </a:extLst>
          </p:cNvPr>
          <p:cNvPicPr>
            <a:picLocks noChangeAspect="1"/>
          </p:cNvPicPr>
          <p:nvPr/>
        </p:nvPicPr>
        <p:blipFill rotWithShape="1">
          <a:blip r:embed="rId4">
            <a:extLst>
              <a:ext uri="{28A0092B-C50C-407E-A947-70E740481C1C}">
                <a14:useLocalDpi xmlns:a14="http://schemas.microsoft.com/office/drawing/2010/main" val="0"/>
              </a:ext>
            </a:extLst>
          </a:blip>
          <a:srcRect l="2071" r="2174" b="38621"/>
          <a:stretch/>
        </p:blipFill>
        <p:spPr>
          <a:xfrm>
            <a:off x="762000" y="1600200"/>
            <a:ext cx="3378079" cy="2766302"/>
          </a:xfrm>
          <a:prstGeom prst="rect">
            <a:avLst/>
          </a:prstGeom>
        </p:spPr>
      </p:pic>
      <p:sp>
        <p:nvSpPr>
          <p:cNvPr id="16" name="正方形/長方形 15">
            <a:extLst>
              <a:ext uri="{FF2B5EF4-FFF2-40B4-BE49-F238E27FC236}">
                <a16:creationId xmlns:a16="http://schemas.microsoft.com/office/drawing/2014/main" id="{F033A4D7-52DB-EADB-CAAB-C3B89F918CB2}"/>
              </a:ext>
            </a:extLst>
          </p:cNvPr>
          <p:cNvSpPr/>
          <p:nvPr/>
        </p:nvSpPr>
        <p:spPr>
          <a:xfrm>
            <a:off x="3316448" y="2814868"/>
            <a:ext cx="684000" cy="288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B4B00464-36A4-F15C-C093-A43D6E01F18C}"/>
              </a:ext>
            </a:extLst>
          </p:cNvPr>
          <p:cNvSpPr/>
          <p:nvPr/>
        </p:nvSpPr>
        <p:spPr>
          <a:xfrm>
            <a:off x="3316448" y="3724972"/>
            <a:ext cx="684000" cy="288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B10EA85A-06F4-C0F1-A588-7D240AC71F81}"/>
              </a:ext>
            </a:extLst>
          </p:cNvPr>
          <p:cNvSpPr/>
          <p:nvPr/>
        </p:nvSpPr>
        <p:spPr>
          <a:xfrm>
            <a:off x="2870585" y="2514600"/>
            <a:ext cx="492443" cy="4616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2400" b="1" dirty="0">
                <a:solidFill>
                  <a:schemeClr val="accent1"/>
                </a:solidFill>
              </a:rPr>
              <a:t>①</a:t>
            </a:r>
            <a:endParaRPr kumimoji="1" lang="ja-JP" altLang="en-US" sz="2000" dirty="0">
              <a:solidFill>
                <a:schemeClr val="accent1"/>
              </a:solidFill>
            </a:endParaRPr>
          </a:p>
        </p:txBody>
      </p:sp>
      <p:sp>
        <p:nvSpPr>
          <p:cNvPr id="21" name="正方形/長方形 20">
            <a:extLst>
              <a:ext uri="{FF2B5EF4-FFF2-40B4-BE49-F238E27FC236}">
                <a16:creationId xmlns:a16="http://schemas.microsoft.com/office/drawing/2014/main" id="{8A121350-820C-1987-8727-CCF884C8AA00}"/>
              </a:ext>
            </a:extLst>
          </p:cNvPr>
          <p:cNvSpPr/>
          <p:nvPr/>
        </p:nvSpPr>
        <p:spPr>
          <a:xfrm>
            <a:off x="2870585" y="3440551"/>
            <a:ext cx="492443" cy="4616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2400" b="1" dirty="0">
                <a:solidFill>
                  <a:schemeClr val="accent1"/>
                </a:solidFill>
              </a:rPr>
              <a:t>②</a:t>
            </a:r>
            <a:endParaRPr kumimoji="1" lang="ja-JP" altLang="en-US" sz="2000" dirty="0">
              <a:solidFill>
                <a:schemeClr val="accent1"/>
              </a:solidFill>
            </a:endParaRPr>
          </a:p>
        </p:txBody>
      </p:sp>
      <p:sp>
        <p:nvSpPr>
          <p:cNvPr id="22" name="正方形/長方形 21">
            <a:extLst>
              <a:ext uri="{FF2B5EF4-FFF2-40B4-BE49-F238E27FC236}">
                <a16:creationId xmlns:a16="http://schemas.microsoft.com/office/drawing/2014/main" id="{728F706D-D684-2049-99EB-D17CF2195D02}"/>
              </a:ext>
            </a:extLst>
          </p:cNvPr>
          <p:cNvSpPr/>
          <p:nvPr/>
        </p:nvSpPr>
        <p:spPr>
          <a:xfrm>
            <a:off x="3978067" y="1519001"/>
            <a:ext cx="492443" cy="4616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2400" b="1" dirty="0">
                <a:solidFill>
                  <a:schemeClr val="accent1"/>
                </a:solidFill>
              </a:rPr>
              <a:t>①</a:t>
            </a:r>
            <a:endParaRPr kumimoji="1" lang="ja-JP" altLang="en-US" sz="2000" dirty="0">
              <a:solidFill>
                <a:schemeClr val="accent1"/>
              </a:solidFill>
            </a:endParaRPr>
          </a:p>
        </p:txBody>
      </p:sp>
      <p:sp>
        <p:nvSpPr>
          <p:cNvPr id="23" name="正方形/長方形 22">
            <a:extLst>
              <a:ext uri="{FF2B5EF4-FFF2-40B4-BE49-F238E27FC236}">
                <a16:creationId xmlns:a16="http://schemas.microsoft.com/office/drawing/2014/main" id="{1CA98C78-1853-E21E-A293-7819825E96ED}"/>
              </a:ext>
            </a:extLst>
          </p:cNvPr>
          <p:cNvSpPr/>
          <p:nvPr/>
        </p:nvSpPr>
        <p:spPr>
          <a:xfrm>
            <a:off x="7507738" y="1519001"/>
            <a:ext cx="492443" cy="4616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kumimoji="1" lang="ja-JP" altLang="en-US" sz="2400" b="1" dirty="0">
                <a:solidFill>
                  <a:schemeClr val="accent1"/>
                </a:solidFill>
              </a:rPr>
              <a:t>②</a:t>
            </a:r>
            <a:endParaRPr kumimoji="1" lang="ja-JP" altLang="en-US" sz="2000" dirty="0">
              <a:solidFill>
                <a:schemeClr val="accent1"/>
              </a:solidFill>
            </a:endParaRPr>
          </a:p>
        </p:txBody>
      </p:sp>
      <p:sp>
        <p:nvSpPr>
          <p:cNvPr id="24" name="正方形/長方形 23">
            <a:extLst>
              <a:ext uri="{FF2B5EF4-FFF2-40B4-BE49-F238E27FC236}">
                <a16:creationId xmlns:a16="http://schemas.microsoft.com/office/drawing/2014/main" id="{DD765DB4-4695-895C-1242-F8EC3E6F3DB8}"/>
              </a:ext>
            </a:extLst>
          </p:cNvPr>
          <p:cNvSpPr/>
          <p:nvPr/>
        </p:nvSpPr>
        <p:spPr>
          <a:xfrm>
            <a:off x="4313061" y="1903596"/>
            <a:ext cx="975761" cy="46166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34B9781F-EB88-4886-8BE7-03FC8B7285B1}"/>
              </a:ext>
            </a:extLst>
          </p:cNvPr>
          <p:cNvSpPr/>
          <p:nvPr/>
        </p:nvSpPr>
        <p:spPr>
          <a:xfrm>
            <a:off x="4313061" y="4865732"/>
            <a:ext cx="3565878" cy="324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3D7E1C50-03EE-24C7-E6C6-D02CBC9EDCD3}"/>
              </a:ext>
            </a:extLst>
          </p:cNvPr>
          <p:cNvSpPr/>
          <p:nvPr/>
        </p:nvSpPr>
        <p:spPr>
          <a:xfrm>
            <a:off x="7936490" y="1829633"/>
            <a:ext cx="1831918" cy="68496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D09E02B6-E3E4-2CA0-3297-25CC5112EEAB}"/>
              </a:ext>
            </a:extLst>
          </p:cNvPr>
          <p:cNvSpPr/>
          <p:nvPr/>
        </p:nvSpPr>
        <p:spPr>
          <a:xfrm>
            <a:off x="7936490" y="2514600"/>
            <a:ext cx="895814" cy="77038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519D9044-265D-639A-C2FC-ACFD78CE98B9}"/>
              </a:ext>
            </a:extLst>
          </p:cNvPr>
          <p:cNvSpPr/>
          <p:nvPr/>
        </p:nvSpPr>
        <p:spPr>
          <a:xfrm>
            <a:off x="7936490" y="3645024"/>
            <a:ext cx="3512560" cy="32812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5C2FDECE-4E30-FE05-2E88-E9108C23EE1E}"/>
              </a:ext>
            </a:extLst>
          </p:cNvPr>
          <p:cNvSpPr/>
          <p:nvPr/>
        </p:nvSpPr>
        <p:spPr>
          <a:xfrm>
            <a:off x="7936490" y="4469732"/>
            <a:ext cx="607782" cy="360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6D4D5D7D-D071-3607-5780-91E595CEE4CF}"/>
              </a:ext>
            </a:extLst>
          </p:cNvPr>
          <p:cNvSpPr/>
          <p:nvPr/>
        </p:nvSpPr>
        <p:spPr>
          <a:xfrm>
            <a:off x="7936490" y="4829732"/>
            <a:ext cx="607782" cy="360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A2152395-67AD-1A43-99A5-0DE39B87E14A}"/>
              </a:ext>
            </a:extLst>
          </p:cNvPr>
          <p:cNvSpPr/>
          <p:nvPr/>
        </p:nvSpPr>
        <p:spPr>
          <a:xfrm>
            <a:off x="7936490" y="5920740"/>
            <a:ext cx="607782" cy="19431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D01AC6C4-F7E1-5C99-A63D-F2B178338DA5}"/>
              </a:ext>
            </a:extLst>
          </p:cNvPr>
          <p:cNvSpPr/>
          <p:nvPr/>
        </p:nvSpPr>
        <p:spPr>
          <a:xfrm>
            <a:off x="4313061" y="5920740"/>
            <a:ext cx="607782" cy="19431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7729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10A17-905E-B0C1-4616-1E19D2CACE18}"/>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F62A06D8-315F-F3D5-9940-EFEC85F98440}"/>
              </a:ext>
            </a:extLst>
          </p:cNvPr>
          <p:cNvSpPr>
            <a:spLocks noGrp="1"/>
          </p:cNvSpPr>
          <p:nvPr>
            <p:ph type="body" sz="quarter" idx="11"/>
          </p:nvPr>
        </p:nvSpPr>
        <p:spPr/>
        <p:txBody>
          <a:bodyPr/>
          <a:lstStyle/>
          <a:p>
            <a:r>
              <a:rPr kumimoji="1" lang="en-US" altLang="ja-JP" dirty="0"/>
              <a:t>VM</a:t>
            </a:r>
            <a:r>
              <a:rPr kumimoji="1" lang="ja-JP" altLang="en-US" dirty="0"/>
              <a:t>を配置する</a:t>
            </a:r>
            <a:r>
              <a:rPr kumimoji="1" lang="en-US" altLang="ja-JP" dirty="0"/>
              <a:t>VCN</a:t>
            </a:r>
            <a:r>
              <a:rPr kumimoji="1" lang="ja-JP" altLang="en-US" dirty="0"/>
              <a:t>とサブネットを選択</a:t>
            </a:r>
          </a:p>
        </p:txBody>
      </p:sp>
      <p:sp>
        <p:nvSpPr>
          <p:cNvPr id="5" name="スライド番号プレースホルダー 4">
            <a:extLst>
              <a:ext uri="{FF2B5EF4-FFF2-40B4-BE49-F238E27FC236}">
                <a16:creationId xmlns:a16="http://schemas.microsoft.com/office/drawing/2014/main" id="{F630D917-AF26-6915-F172-C74165E538A0}"/>
              </a:ext>
            </a:extLst>
          </p:cNvPr>
          <p:cNvSpPr>
            <a:spLocks noGrp="1"/>
          </p:cNvSpPr>
          <p:nvPr>
            <p:ph type="sldNum" sz="quarter" idx="17"/>
          </p:nvPr>
        </p:nvSpPr>
        <p:spPr/>
        <p:txBody>
          <a:bodyPr/>
          <a:lstStyle/>
          <a:p>
            <a:fld id="{345D60D9-5372-5F40-9443-0F9AE5BDC3C8}" type="slidenum">
              <a:rPr lang="en-US" smtClean="0"/>
              <a:pPr/>
              <a:t>19</a:t>
            </a:fld>
            <a:endParaRPr lang="en-US" dirty="0"/>
          </a:p>
        </p:txBody>
      </p:sp>
      <p:sp>
        <p:nvSpPr>
          <p:cNvPr id="6" name="フッター プレースホルダー 5">
            <a:extLst>
              <a:ext uri="{FF2B5EF4-FFF2-40B4-BE49-F238E27FC236}">
                <a16:creationId xmlns:a16="http://schemas.microsoft.com/office/drawing/2014/main" id="{CFE0BEE8-5DFC-A7FF-A829-9BD4935117D6}"/>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8E6EB205-4D4E-0304-A5C6-0D6D54786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956" y="1608025"/>
            <a:ext cx="5177905" cy="4507024"/>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C562087C-80C4-CB6E-3545-85EE7D6F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602916"/>
            <a:ext cx="5168046" cy="4507291"/>
          </a:xfrm>
          <a:prstGeom prst="rect">
            <a:avLst/>
          </a:prstGeom>
        </p:spPr>
      </p:pic>
      <p:sp>
        <p:nvSpPr>
          <p:cNvPr id="17" name="正方形/長方形 16">
            <a:extLst>
              <a:ext uri="{FF2B5EF4-FFF2-40B4-BE49-F238E27FC236}">
                <a16:creationId xmlns:a16="http://schemas.microsoft.com/office/drawing/2014/main" id="{E9586A54-8C98-4704-29FF-83F81C01B687}"/>
              </a:ext>
            </a:extLst>
          </p:cNvPr>
          <p:cNvSpPr/>
          <p:nvPr/>
        </p:nvSpPr>
        <p:spPr>
          <a:xfrm>
            <a:off x="828430" y="4013748"/>
            <a:ext cx="2079361" cy="53793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E8D4CA7-6F87-9651-7F97-DD4A3E2051D5}"/>
              </a:ext>
            </a:extLst>
          </p:cNvPr>
          <p:cNvSpPr/>
          <p:nvPr/>
        </p:nvSpPr>
        <p:spPr>
          <a:xfrm>
            <a:off x="1315671" y="5578464"/>
            <a:ext cx="64120" cy="151768"/>
          </a:xfrm>
          <a:prstGeom prst="rect">
            <a:avLst/>
          </a:prstGeom>
          <a:solidFill>
            <a:srgbClr val="FDFDF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spAutoFit/>
          </a:bodyPr>
          <a:lstStyle/>
          <a:p>
            <a:pPr algn="ctr"/>
            <a:r>
              <a:rPr kumimoji="1" lang="en-US" altLang="ja-JP" sz="750" dirty="0">
                <a:solidFill>
                  <a:schemeClr val="tx1"/>
                </a:solidFill>
                <a:latin typeface="Oracle Sans" panose="020B0503020204020204" pitchFamily="34" charset="0"/>
                <a:cs typeface="Oracle Sans" panose="020B0503020204020204" pitchFamily="34" charset="0"/>
              </a:rPr>
              <a:t>A</a:t>
            </a:r>
            <a:endParaRPr kumimoji="1" lang="ja-JP" altLang="en-US" sz="750" dirty="0">
              <a:solidFill>
                <a:schemeClr val="tx1"/>
              </a:solidFill>
              <a:latin typeface="Oracle Sans" panose="020B0503020204020204" pitchFamily="34" charset="0"/>
              <a:cs typeface="Oracle Sans" panose="020B0503020204020204" pitchFamily="34" charset="0"/>
            </a:endParaRPr>
          </a:p>
        </p:txBody>
      </p:sp>
      <p:sp>
        <p:nvSpPr>
          <p:cNvPr id="9" name="正方形/長方形 8">
            <a:extLst>
              <a:ext uri="{FF2B5EF4-FFF2-40B4-BE49-F238E27FC236}">
                <a16:creationId xmlns:a16="http://schemas.microsoft.com/office/drawing/2014/main" id="{86448BC4-7564-CBBA-16F1-69A14BFEEFFE}"/>
              </a:ext>
            </a:extLst>
          </p:cNvPr>
          <p:cNvSpPr/>
          <p:nvPr/>
        </p:nvSpPr>
        <p:spPr>
          <a:xfrm>
            <a:off x="6810923" y="2271138"/>
            <a:ext cx="64120" cy="151768"/>
          </a:xfrm>
          <a:prstGeom prst="rect">
            <a:avLst/>
          </a:prstGeom>
          <a:solidFill>
            <a:srgbClr val="FDFDF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spAutoFit/>
          </a:bodyPr>
          <a:lstStyle/>
          <a:p>
            <a:pPr algn="ctr"/>
            <a:r>
              <a:rPr kumimoji="1" lang="en-US" altLang="ja-JP" sz="750" dirty="0">
                <a:solidFill>
                  <a:schemeClr val="tx1"/>
                </a:solidFill>
                <a:latin typeface="Oracle Sans" panose="020B0503020204020204" pitchFamily="34" charset="0"/>
                <a:cs typeface="Oracle Sans" panose="020B0503020204020204" pitchFamily="34" charset="0"/>
              </a:rPr>
              <a:t>A</a:t>
            </a:r>
            <a:endParaRPr kumimoji="1" lang="ja-JP" altLang="en-US" sz="750" dirty="0">
              <a:solidFill>
                <a:schemeClr val="tx1"/>
              </a:solidFill>
              <a:latin typeface="Oracle Sans" panose="020B0503020204020204" pitchFamily="34" charset="0"/>
              <a:cs typeface="Oracle Sans" panose="020B0503020204020204" pitchFamily="34" charset="0"/>
            </a:endParaRPr>
          </a:p>
        </p:txBody>
      </p:sp>
      <p:sp>
        <p:nvSpPr>
          <p:cNvPr id="10" name="正方形/長方形 9">
            <a:extLst>
              <a:ext uri="{FF2B5EF4-FFF2-40B4-BE49-F238E27FC236}">
                <a16:creationId xmlns:a16="http://schemas.microsoft.com/office/drawing/2014/main" id="{5B2EF365-25BB-D59D-0EE9-3FB14AB8E86C}"/>
              </a:ext>
            </a:extLst>
          </p:cNvPr>
          <p:cNvSpPr/>
          <p:nvPr/>
        </p:nvSpPr>
        <p:spPr>
          <a:xfrm>
            <a:off x="7018210" y="2092068"/>
            <a:ext cx="401765" cy="115827"/>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noAutofit/>
          </a:bodyPr>
          <a:lstStyle/>
          <a:p>
            <a:pPr algn="ctr"/>
            <a:endParaRPr kumimoji="1" lang="ja-JP" altLang="en-US" sz="750" dirty="0">
              <a:solidFill>
                <a:schemeClr val="tx1"/>
              </a:solidFill>
              <a:latin typeface="Oracle Sans" panose="020B0503020204020204" pitchFamily="34" charset="0"/>
              <a:cs typeface="Oracle Sans" panose="020B0503020204020204" pitchFamily="34" charset="0"/>
            </a:endParaRPr>
          </a:p>
        </p:txBody>
      </p:sp>
      <p:sp>
        <p:nvSpPr>
          <p:cNvPr id="12" name="正方形/長方形 11">
            <a:extLst>
              <a:ext uri="{FF2B5EF4-FFF2-40B4-BE49-F238E27FC236}">
                <a16:creationId xmlns:a16="http://schemas.microsoft.com/office/drawing/2014/main" id="{3243AD28-3CB1-F8FA-9E0D-B3F1EAF0F0C8}"/>
              </a:ext>
            </a:extLst>
          </p:cNvPr>
          <p:cNvSpPr/>
          <p:nvPr/>
        </p:nvSpPr>
        <p:spPr>
          <a:xfrm>
            <a:off x="1248996" y="4091683"/>
            <a:ext cx="404544" cy="115827"/>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noAutofit/>
          </a:bodyPr>
          <a:lstStyle/>
          <a:p>
            <a:pPr algn="ctr"/>
            <a:endParaRPr kumimoji="1" lang="ja-JP" altLang="en-US" sz="750" dirty="0">
              <a:solidFill>
                <a:schemeClr val="tx1"/>
              </a:solidFill>
              <a:latin typeface="Oracle Sans" panose="020B0503020204020204" pitchFamily="34" charset="0"/>
              <a:cs typeface="Oracle Sans" panose="020B0503020204020204" pitchFamily="34" charset="0"/>
            </a:endParaRPr>
          </a:p>
        </p:txBody>
      </p:sp>
      <p:sp>
        <p:nvSpPr>
          <p:cNvPr id="14" name="正方形/長方形 13">
            <a:extLst>
              <a:ext uri="{FF2B5EF4-FFF2-40B4-BE49-F238E27FC236}">
                <a16:creationId xmlns:a16="http://schemas.microsoft.com/office/drawing/2014/main" id="{9D17AD38-0763-EBF2-0D7F-B27B6EA0732C}"/>
              </a:ext>
            </a:extLst>
          </p:cNvPr>
          <p:cNvSpPr/>
          <p:nvPr/>
        </p:nvSpPr>
        <p:spPr>
          <a:xfrm>
            <a:off x="828430" y="5315594"/>
            <a:ext cx="2469506" cy="53793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23F3D453-0734-6C3A-3103-E92EB9268590}"/>
              </a:ext>
            </a:extLst>
          </p:cNvPr>
          <p:cNvSpPr/>
          <p:nvPr/>
        </p:nvSpPr>
        <p:spPr>
          <a:xfrm>
            <a:off x="1506171" y="5393529"/>
            <a:ext cx="404544" cy="115827"/>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noAutofit/>
          </a:bodyPr>
          <a:lstStyle/>
          <a:p>
            <a:pPr algn="ctr"/>
            <a:endParaRPr kumimoji="1" lang="ja-JP" altLang="en-US" sz="750" dirty="0">
              <a:solidFill>
                <a:schemeClr val="tx1"/>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233807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FD2C55-D5D3-43E9-91A3-0EC6C1177B99}"/>
              </a:ext>
            </a:extLst>
          </p:cNvPr>
          <p:cNvSpPr>
            <a:spLocks noGrp="1"/>
          </p:cNvSpPr>
          <p:nvPr>
            <p:ph type="body" sz="quarter" idx="37"/>
          </p:nvPr>
        </p:nvSpPr>
        <p:spPr/>
        <p:txBody>
          <a:bodyPr/>
          <a:lstStyle/>
          <a:p>
            <a:r>
              <a:rPr kumimoji="1" lang="ja-JP" altLang="en-US" sz="2000" dirty="0">
                <a:latin typeface="Meiryo UI" panose="020B0604030504040204" pitchFamily="34" charset="-128"/>
                <a:ea typeface="Meiryo UI" panose="020B0604030504040204" pitchFamily="34" charset="-128"/>
              </a:rPr>
              <a:t>今井 優理</a:t>
            </a:r>
          </a:p>
        </p:txBody>
      </p:sp>
      <p:sp>
        <p:nvSpPr>
          <p:cNvPr id="3" name="テキスト プレースホルダー 2">
            <a:extLst>
              <a:ext uri="{FF2B5EF4-FFF2-40B4-BE49-F238E27FC236}">
                <a16:creationId xmlns:a16="http://schemas.microsoft.com/office/drawing/2014/main" id="{2E172B6D-EA8C-CC04-4942-C4239372E748}"/>
              </a:ext>
            </a:extLst>
          </p:cNvPr>
          <p:cNvSpPr>
            <a:spLocks noGrp="1"/>
          </p:cNvSpPr>
          <p:nvPr>
            <p:ph type="body" sz="quarter" idx="36"/>
          </p:nvPr>
        </p:nvSpPr>
        <p:spPr/>
        <p:txBody>
          <a:bodyPr/>
          <a:lstStyle/>
          <a:p>
            <a:r>
              <a:rPr kumimoji="1" lang="ja-JP" altLang="en-US" sz="2000" dirty="0">
                <a:latin typeface="Meiryo UI" panose="020B0604030504040204" pitchFamily="34" charset="-128"/>
                <a:ea typeface="Meiryo UI" panose="020B0604030504040204" pitchFamily="34" charset="-128"/>
              </a:rPr>
              <a:t>日本オラクル株式会社</a:t>
            </a:r>
          </a:p>
          <a:p>
            <a:r>
              <a:rPr kumimoji="1" lang="en-US" altLang="ja-JP" sz="2000" dirty="0">
                <a:latin typeface="Meiryo UI" panose="020B0604030504040204" pitchFamily="34" charset="-128"/>
                <a:ea typeface="Meiryo UI" panose="020B0604030504040204" pitchFamily="34" charset="-128"/>
              </a:rPr>
              <a:t>OCI</a:t>
            </a:r>
            <a:r>
              <a:rPr kumimoji="1" lang="ja-JP" altLang="en-US" sz="2000" dirty="0">
                <a:latin typeface="Meiryo UI" panose="020B0604030504040204" pitchFamily="34" charset="-128"/>
                <a:ea typeface="Meiryo UI" panose="020B0604030504040204" pitchFamily="34" charset="-128"/>
              </a:rPr>
              <a:t>ソリューション部</a:t>
            </a:r>
          </a:p>
          <a:p>
            <a:r>
              <a:rPr kumimoji="1" lang="ja-JP" altLang="en-US" sz="2000" dirty="0">
                <a:latin typeface="Meiryo UI" panose="020B0604030504040204" pitchFamily="34" charset="-128"/>
                <a:ea typeface="Meiryo UI" panose="020B0604030504040204" pitchFamily="34" charset="-128"/>
              </a:rPr>
              <a:t>アソシエイト・クラウド・エンジニア</a:t>
            </a:r>
          </a:p>
        </p:txBody>
      </p:sp>
      <p:sp>
        <p:nvSpPr>
          <p:cNvPr id="4" name="スライド番号プレースホルダー 3">
            <a:extLst>
              <a:ext uri="{FF2B5EF4-FFF2-40B4-BE49-F238E27FC236}">
                <a16:creationId xmlns:a16="http://schemas.microsoft.com/office/drawing/2014/main" id="{0498D773-C559-AA73-7EFB-F2BD3CAFE01D}"/>
              </a:ext>
            </a:extLst>
          </p:cNvPr>
          <p:cNvSpPr>
            <a:spLocks noGrp="1"/>
          </p:cNvSpPr>
          <p:nvPr>
            <p:ph type="sldNum" sz="quarter" idx="45"/>
          </p:nvPr>
        </p:nvSpPr>
        <p:spPr/>
        <p:txBody>
          <a:bodyPr/>
          <a:lstStyle/>
          <a:p>
            <a:fld id="{345D60D9-5372-5F40-9443-0F9AE5BDC3C8}" type="slidenum">
              <a:rPr lang="en-US" smtClean="0"/>
              <a:pPr/>
              <a:t>2</a:t>
            </a:fld>
            <a:endParaRPr lang="en-US" dirty="0"/>
          </a:p>
        </p:txBody>
      </p:sp>
      <p:sp>
        <p:nvSpPr>
          <p:cNvPr id="5" name="フッター プレースホルダー 4">
            <a:extLst>
              <a:ext uri="{FF2B5EF4-FFF2-40B4-BE49-F238E27FC236}">
                <a16:creationId xmlns:a16="http://schemas.microsoft.com/office/drawing/2014/main" id="{6055816E-2AAE-B1DC-6ECB-9FA43139C73C}"/>
              </a:ext>
            </a:extLst>
          </p:cNvPr>
          <p:cNvSpPr>
            <a:spLocks noGrp="1"/>
          </p:cNvSpPr>
          <p:nvPr>
            <p:ph type="ftr" sz="quarter" idx="44"/>
          </p:nvPr>
        </p:nvSpPr>
        <p:spPr/>
        <p:txBody>
          <a:bodyPr/>
          <a:lstStyle/>
          <a:p>
            <a:r>
              <a:rPr lang="en-US"/>
              <a:t>Copyright © 2025, Oracle and/or its affiliates </a:t>
            </a:r>
            <a:endParaRPr lang="en-US" dirty="0"/>
          </a:p>
        </p:txBody>
      </p:sp>
      <p:pic>
        <p:nvPicPr>
          <p:cNvPr id="9" name="図プレースホルダー 8" descr="スーツを着ている男はスマイルしている&#10;&#10;自動的に生成された説明">
            <a:extLst>
              <a:ext uri="{FF2B5EF4-FFF2-40B4-BE49-F238E27FC236}">
                <a16:creationId xmlns:a16="http://schemas.microsoft.com/office/drawing/2014/main" id="{85FFB0E9-D390-83FC-3F1A-66A0125B5F0F}"/>
              </a:ext>
            </a:extLst>
          </p:cNvPr>
          <p:cNvPicPr>
            <a:picLocks noGrp="1" noChangeAspect="1"/>
          </p:cNvPicPr>
          <p:nvPr>
            <p:ph type="pic" sz="quarter" idx="47"/>
          </p:nvPr>
        </p:nvPicPr>
        <p:blipFill>
          <a:blip r:embed="rId2">
            <a:extLst>
              <a:ext uri="{28A0092B-C50C-407E-A947-70E740481C1C}">
                <a14:useLocalDpi xmlns:a14="http://schemas.microsoft.com/office/drawing/2010/main" val="0"/>
              </a:ext>
            </a:extLst>
          </a:blip>
          <a:srcRect t="3026" b="3026"/>
          <a:stretch>
            <a:fillRect/>
          </a:stretch>
        </p:blipFill>
        <p:spPr/>
      </p:pic>
      <p:sp>
        <p:nvSpPr>
          <p:cNvPr id="7" name="テキスト プレースホルダー 6">
            <a:extLst>
              <a:ext uri="{FF2B5EF4-FFF2-40B4-BE49-F238E27FC236}">
                <a16:creationId xmlns:a16="http://schemas.microsoft.com/office/drawing/2014/main" id="{C6ACCD45-6BDE-7D4F-E966-F295F31FF06C}"/>
              </a:ext>
            </a:extLst>
          </p:cNvPr>
          <p:cNvSpPr>
            <a:spLocks noGrp="1"/>
          </p:cNvSpPr>
          <p:nvPr>
            <p:ph type="body" sz="quarter" idx="48"/>
          </p:nvPr>
        </p:nvSpPr>
        <p:spPr/>
        <p:txBody>
          <a:bodyPr/>
          <a:lstStyle/>
          <a:p>
            <a:r>
              <a:rPr kumimoji="1" lang="en-US" altLang="ja-JP" sz="2000" dirty="0">
                <a:latin typeface="Meiryo UI" panose="020B0604030504040204" pitchFamily="34" charset="-128"/>
                <a:ea typeface="Meiryo UI" panose="020B0604030504040204" pitchFamily="34" charset="-128"/>
              </a:rPr>
              <a:t>2023</a:t>
            </a:r>
            <a:r>
              <a:rPr kumimoji="1" lang="ja-JP" altLang="en-US" sz="2000" dirty="0">
                <a:latin typeface="Meiryo UI" panose="020B0604030504040204" pitchFamily="34" charset="-128"/>
                <a:ea typeface="Meiryo UI" panose="020B0604030504040204" pitchFamily="34" charset="-128"/>
              </a:rPr>
              <a:t>年新卒入社。</a:t>
            </a:r>
          </a:p>
          <a:p>
            <a:r>
              <a:rPr kumimoji="1" lang="en-US" altLang="ja-JP" sz="2000" dirty="0">
                <a:latin typeface="Meiryo UI" panose="020B0604030504040204" pitchFamily="34" charset="-128"/>
                <a:ea typeface="Meiryo UI" panose="020B0604030504040204" pitchFamily="34" charset="-128"/>
              </a:rPr>
              <a:t>IaaS</a:t>
            </a:r>
            <a:r>
              <a:rPr kumimoji="1" lang="ja-JP" altLang="en-US" sz="2000" dirty="0">
                <a:latin typeface="Meiryo UI" panose="020B0604030504040204" pitchFamily="34" charset="-128"/>
                <a:ea typeface="Meiryo UI" panose="020B0604030504040204" pitchFamily="34" charset="-128"/>
              </a:rPr>
              <a:t>の製品を担当。</a:t>
            </a:r>
          </a:p>
        </p:txBody>
      </p:sp>
    </p:spTree>
    <p:extLst>
      <p:ext uri="{BB962C8B-B14F-4D97-AF65-F5344CB8AC3E}">
        <p14:creationId xmlns:p14="http://schemas.microsoft.com/office/powerpoint/2010/main" val="4128355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ED4EF-79C7-176B-FC5E-1D9D8ED15BD0}"/>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E2E3E959-A23B-77BA-1384-AD923237C7E3}"/>
              </a:ext>
            </a:extLst>
          </p:cNvPr>
          <p:cNvSpPr>
            <a:spLocks noGrp="1"/>
          </p:cNvSpPr>
          <p:nvPr>
            <p:ph type="body" sz="quarter" idx="11"/>
          </p:nvPr>
        </p:nvSpPr>
        <p:spPr/>
        <p:txBody>
          <a:bodyPr/>
          <a:lstStyle/>
          <a:p>
            <a:r>
              <a:rPr kumimoji="1" lang="en-US" altLang="ja-JP" dirty="0"/>
              <a:t>SSH</a:t>
            </a:r>
            <a:r>
              <a:rPr kumimoji="1" lang="ja-JP" altLang="en-US" dirty="0"/>
              <a:t>キーの追加（</a:t>
            </a:r>
            <a:r>
              <a:rPr kumimoji="1" lang="en-US" altLang="ja-JP" dirty="0"/>
              <a:t>SSH</a:t>
            </a:r>
            <a:r>
              <a:rPr kumimoji="1" lang="ja-JP" altLang="en-US" dirty="0"/>
              <a:t>キーなし）</a:t>
            </a:r>
          </a:p>
        </p:txBody>
      </p:sp>
      <p:sp>
        <p:nvSpPr>
          <p:cNvPr id="5" name="スライド番号プレースホルダー 4">
            <a:extLst>
              <a:ext uri="{FF2B5EF4-FFF2-40B4-BE49-F238E27FC236}">
                <a16:creationId xmlns:a16="http://schemas.microsoft.com/office/drawing/2014/main" id="{6E441033-3C4B-F411-9890-01C4AD69D9DA}"/>
              </a:ext>
            </a:extLst>
          </p:cNvPr>
          <p:cNvSpPr>
            <a:spLocks noGrp="1"/>
          </p:cNvSpPr>
          <p:nvPr>
            <p:ph type="sldNum" sz="quarter" idx="17"/>
          </p:nvPr>
        </p:nvSpPr>
        <p:spPr/>
        <p:txBody>
          <a:bodyPr/>
          <a:lstStyle/>
          <a:p>
            <a:fld id="{345D60D9-5372-5F40-9443-0F9AE5BDC3C8}" type="slidenum">
              <a:rPr lang="en-US" smtClean="0"/>
              <a:pPr/>
              <a:t>20</a:t>
            </a:fld>
            <a:endParaRPr lang="en-US" dirty="0"/>
          </a:p>
        </p:txBody>
      </p:sp>
      <p:sp>
        <p:nvSpPr>
          <p:cNvPr id="6" name="フッター プレースホルダー 5">
            <a:extLst>
              <a:ext uri="{FF2B5EF4-FFF2-40B4-BE49-F238E27FC236}">
                <a16:creationId xmlns:a16="http://schemas.microsoft.com/office/drawing/2014/main" id="{DCCA885D-B47E-8DA5-59DA-2F8EB035C9A0}"/>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077D2827-D5F6-48DD-7150-2DED53D8875D}"/>
              </a:ext>
            </a:extLst>
          </p:cNvPr>
          <p:cNvPicPr>
            <a:picLocks noChangeAspect="1"/>
          </p:cNvPicPr>
          <p:nvPr/>
        </p:nvPicPr>
        <p:blipFill rotWithShape="1">
          <a:blip r:embed="rId2">
            <a:extLst>
              <a:ext uri="{28A0092B-C50C-407E-A947-70E740481C1C}">
                <a14:useLocalDpi xmlns:a14="http://schemas.microsoft.com/office/drawing/2010/main" val="0"/>
              </a:ext>
            </a:extLst>
          </a:blip>
          <a:srcRect b="35035"/>
          <a:stretch/>
        </p:blipFill>
        <p:spPr>
          <a:xfrm>
            <a:off x="6248553" y="1599884"/>
            <a:ext cx="5176684" cy="2932788"/>
          </a:xfrm>
          <a:prstGeom prst="rect">
            <a:avLst/>
          </a:prstGeom>
        </p:spPr>
      </p:pic>
      <p:pic>
        <p:nvPicPr>
          <p:cNvPr id="9" name="図 8">
            <a:extLst>
              <a:ext uri="{FF2B5EF4-FFF2-40B4-BE49-F238E27FC236}">
                <a16:creationId xmlns:a16="http://schemas.microsoft.com/office/drawing/2014/main" id="{E7D42E37-1994-29AB-6F1A-C02F9B399B29}"/>
              </a:ext>
            </a:extLst>
          </p:cNvPr>
          <p:cNvPicPr>
            <a:picLocks noChangeAspect="1"/>
          </p:cNvPicPr>
          <p:nvPr/>
        </p:nvPicPr>
        <p:blipFill rotWithShape="1">
          <a:blip r:embed="rId3"/>
          <a:srcRect b="45447"/>
          <a:stretch/>
        </p:blipFill>
        <p:spPr>
          <a:xfrm>
            <a:off x="762000" y="1599884"/>
            <a:ext cx="5079824" cy="2458653"/>
          </a:xfrm>
          <a:prstGeom prst="rect">
            <a:avLst/>
          </a:prstGeom>
        </p:spPr>
      </p:pic>
      <p:sp>
        <p:nvSpPr>
          <p:cNvPr id="10" name="正方形/長方形 9">
            <a:extLst>
              <a:ext uri="{FF2B5EF4-FFF2-40B4-BE49-F238E27FC236}">
                <a16:creationId xmlns:a16="http://schemas.microsoft.com/office/drawing/2014/main" id="{B2D734EC-DC61-409F-EF4F-7E00E300E3E7}"/>
              </a:ext>
            </a:extLst>
          </p:cNvPr>
          <p:cNvSpPr/>
          <p:nvPr/>
        </p:nvSpPr>
        <p:spPr>
          <a:xfrm>
            <a:off x="4975434" y="2909693"/>
            <a:ext cx="756000" cy="288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吹き出し: 四角形 12">
            <a:extLst>
              <a:ext uri="{FF2B5EF4-FFF2-40B4-BE49-F238E27FC236}">
                <a16:creationId xmlns:a16="http://schemas.microsoft.com/office/drawing/2014/main" id="{243548CA-6A69-5FF7-9FBD-137887B5B4D4}"/>
              </a:ext>
            </a:extLst>
          </p:cNvPr>
          <p:cNvSpPr/>
          <p:nvPr/>
        </p:nvSpPr>
        <p:spPr>
          <a:xfrm>
            <a:off x="762000" y="4641886"/>
            <a:ext cx="5079824" cy="1465226"/>
          </a:xfrm>
          <a:prstGeom prst="wedgeRectCallout">
            <a:avLst>
              <a:gd name="adj1" fmla="val 8568"/>
              <a:gd name="adj2" fmla="val -7836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ja-JP" altLang="en-US" dirty="0">
                <a:solidFill>
                  <a:sysClr val="windowText" lastClr="000000"/>
                </a:solidFill>
              </a:rPr>
              <a:t>今回は</a:t>
            </a:r>
            <a:r>
              <a:rPr kumimoji="1" lang="en-US" altLang="ja-JP" dirty="0">
                <a:solidFill>
                  <a:sysClr val="windowText" lastClr="000000"/>
                </a:solidFill>
              </a:rPr>
              <a:t>SSH</a:t>
            </a:r>
            <a:r>
              <a:rPr kumimoji="1" lang="ja-JP" altLang="en-US" dirty="0">
                <a:solidFill>
                  <a:sysClr val="windowText" lastClr="000000"/>
                </a:solidFill>
              </a:rPr>
              <a:t>しないため、</a:t>
            </a:r>
            <a:endParaRPr kumimoji="1" lang="en-US" altLang="ja-JP" dirty="0">
              <a:solidFill>
                <a:sysClr val="windowText" lastClr="000000"/>
              </a:solidFill>
            </a:endParaRPr>
          </a:p>
          <a:p>
            <a:pPr algn="ctr">
              <a:lnSpc>
                <a:spcPct val="120000"/>
              </a:lnSpc>
            </a:pPr>
            <a:r>
              <a:rPr kumimoji="1" lang="ja-JP" altLang="en-US" dirty="0">
                <a:solidFill>
                  <a:sysClr val="windowText" lastClr="000000"/>
                </a:solidFill>
              </a:rPr>
              <a:t>キーなしで問題ありません</a:t>
            </a:r>
          </a:p>
        </p:txBody>
      </p:sp>
      <p:sp>
        <p:nvSpPr>
          <p:cNvPr id="14" name="吹き出し: 四角形 13">
            <a:extLst>
              <a:ext uri="{FF2B5EF4-FFF2-40B4-BE49-F238E27FC236}">
                <a16:creationId xmlns:a16="http://schemas.microsoft.com/office/drawing/2014/main" id="{52AFAEBA-B96D-603D-A908-8291EF1CD0AA}"/>
              </a:ext>
            </a:extLst>
          </p:cNvPr>
          <p:cNvSpPr/>
          <p:nvPr/>
        </p:nvSpPr>
        <p:spPr>
          <a:xfrm>
            <a:off x="6248553" y="4641885"/>
            <a:ext cx="5189258" cy="1465227"/>
          </a:xfrm>
          <a:prstGeom prst="wedgeRectCallout">
            <a:avLst>
              <a:gd name="adj1" fmla="val -7684"/>
              <a:gd name="adj2" fmla="val -8004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120000"/>
              </a:lnSpc>
            </a:pPr>
            <a:r>
              <a:rPr kumimoji="1" lang="ja-JP" altLang="en-US" sz="1400" b="1" dirty="0">
                <a:solidFill>
                  <a:sysClr val="windowText" lastClr="000000"/>
                </a:solidFill>
              </a:rPr>
              <a:t>「キー・ペアを自動で生成」を使用する場合</a:t>
            </a:r>
            <a:endParaRPr kumimoji="1" lang="en-US" altLang="ja-JP" sz="1400" b="1" dirty="0">
              <a:solidFill>
                <a:sysClr val="windowText" lastClr="000000"/>
              </a:solidFill>
            </a:endParaRPr>
          </a:p>
          <a:p>
            <a:pPr algn="ctr">
              <a:lnSpc>
                <a:spcPct val="120000"/>
              </a:lnSpc>
            </a:pPr>
            <a:r>
              <a:rPr kumimoji="1" lang="ja-JP" altLang="en-US" sz="1400" dirty="0">
                <a:solidFill>
                  <a:sysClr val="windowText" lastClr="000000"/>
                </a:solidFill>
              </a:rPr>
              <a:t>他の公開キーの登録方法を選択後、</a:t>
            </a:r>
            <a:endParaRPr kumimoji="1" lang="en-US" altLang="ja-JP" sz="1400" dirty="0">
              <a:solidFill>
                <a:sysClr val="windowText" lastClr="000000"/>
              </a:solidFill>
            </a:endParaRPr>
          </a:p>
          <a:p>
            <a:pPr algn="ctr">
              <a:lnSpc>
                <a:spcPct val="120000"/>
              </a:lnSpc>
            </a:pPr>
            <a:r>
              <a:rPr kumimoji="1" lang="ja-JP" altLang="en-US" sz="1400" dirty="0">
                <a:solidFill>
                  <a:sysClr val="windowText" lastClr="000000"/>
                </a:solidFill>
              </a:rPr>
              <a:t>再び自動生成を選択する際は、</a:t>
            </a:r>
            <a:endParaRPr kumimoji="1" lang="en-US" altLang="ja-JP" sz="1400" dirty="0">
              <a:solidFill>
                <a:sysClr val="windowText" lastClr="000000"/>
              </a:solidFill>
            </a:endParaRPr>
          </a:p>
          <a:p>
            <a:pPr algn="ctr">
              <a:lnSpc>
                <a:spcPct val="120000"/>
              </a:lnSpc>
            </a:pPr>
            <a:r>
              <a:rPr kumimoji="1" lang="ja-JP" altLang="en-US" sz="1400" dirty="0">
                <a:solidFill>
                  <a:sysClr val="windowText" lastClr="000000"/>
                </a:solidFill>
              </a:rPr>
              <a:t>「</a:t>
            </a:r>
            <a:r>
              <a:rPr kumimoji="1" lang="en-US" altLang="ja-JP" sz="1400" dirty="0">
                <a:solidFill>
                  <a:sysClr val="windowText" lastClr="000000"/>
                </a:solidFill>
              </a:rPr>
              <a:t>Save</a:t>
            </a:r>
            <a:r>
              <a:rPr kumimoji="1" lang="ja-JP" altLang="en-US" sz="1400" dirty="0">
                <a:solidFill>
                  <a:sysClr val="windowText" lastClr="000000"/>
                </a:solidFill>
              </a:rPr>
              <a:t>」ボタンから再度キーのダウンロードが必要です</a:t>
            </a:r>
            <a:endParaRPr kumimoji="1" lang="en-US" altLang="ja-JP" sz="1400" dirty="0">
              <a:solidFill>
                <a:sysClr val="windowText" lastClr="000000"/>
              </a:solidFill>
            </a:endParaRPr>
          </a:p>
          <a:p>
            <a:pPr algn="ctr">
              <a:lnSpc>
                <a:spcPct val="120000"/>
              </a:lnSpc>
            </a:pPr>
            <a:r>
              <a:rPr kumimoji="1" lang="ja-JP" altLang="en-US" sz="1400" dirty="0">
                <a:solidFill>
                  <a:sysClr val="windowText" lastClr="000000"/>
                </a:solidFill>
              </a:rPr>
              <a:t>（インスタンスに自動登録される公開キーが変更されるため）</a:t>
            </a:r>
          </a:p>
        </p:txBody>
      </p:sp>
    </p:spTree>
    <p:extLst>
      <p:ext uri="{BB962C8B-B14F-4D97-AF65-F5344CB8AC3E}">
        <p14:creationId xmlns:p14="http://schemas.microsoft.com/office/powerpoint/2010/main" val="160026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81510-CC0F-EB60-298F-C439011C2121}"/>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D096833F-D3F3-58EA-1709-12FB011F3D01}"/>
              </a:ext>
            </a:extLst>
          </p:cNvPr>
          <p:cNvSpPr>
            <a:spLocks noGrp="1"/>
          </p:cNvSpPr>
          <p:nvPr>
            <p:ph type="body" sz="quarter" idx="11"/>
          </p:nvPr>
        </p:nvSpPr>
        <p:spPr/>
        <p:txBody>
          <a:bodyPr/>
          <a:lstStyle/>
          <a:p>
            <a:r>
              <a:rPr kumimoji="1" lang="ja-JP" altLang="en-US" dirty="0"/>
              <a:t>ボリュームとライブ移行の設定</a:t>
            </a:r>
          </a:p>
        </p:txBody>
      </p:sp>
      <p:sp>
        <p:nvSpPr>
          <p:cNvPr id="5" name="スライド番号プレースホルダー 4">
            <a:extLst>
              <a:ext uri="{FF2B5EF4-FFF2-40B4-BE49-F238E27FC236}">
                <a16:creationId xmlns:a16="http://schemas.microsoft.com/office/drawing/2014/main" id="{CB285C1B-686D-418A-48A1-260D226C4676}"/>
              </a:ext>
            </a:extLst>
          </p:cNvPr>
          <p:cNvSpPr>
            <a:spLocks noGrp="1"/>
          </p:cNvSpPr>
          <p:nvPr>
            <p:ph type="sldNum" sz="quarter" idx="17"/>
          </p:nvPr>
        </p:nvSpPr>
        <p:spPr/>
        <p:txBody>
          <a:bodyPr/>
          <a:lstStyle/>
          <a:p>
            <a:fld id="{345D60D9-5372-5F40-9443-0F9AE5BDC3C8}" type="slidenum">
              <a:rPr lang="en-US" smtClean="0"/>
              <a:pPr/>
              <a:t>21</a:t>
            </a:fld>
            <a:endParaRPr lang="en-US" dirty="0"/>
          </a:p>
        </p:txBody>
      </p:sp>
      <p:sp>
        <p:nvSpPr>
          <p:cNvPr id="6" name="フッター プレースホルダー 5">
            <a:extLst>
              <a:ext uri="{FF2B5EF4-FFF2-40B4-BE49-F238E27FC236}">
                <a16:creationId xmlns:a16="http://schemas.microsoft.com/office/drawing/2014/main" id="{B733F68B-77A7-6D7D-FB51-00D016B5B955}"/>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BC6F692A-54EB-7ACA-5869-383BFEF353B6}"/>
              </a:ext>
            </a:extLst>
          </p:cNvPr>
          <p:cNvPicPr>
            <a:picLocks noChangeAspect="1"/>
          </p:cNvPicPr>
          <p:nvPr/>
        </p:nvPicPr>
        <p:blipFill rotWithShape="1">
          <a:blip r:embed="rId2">
            <a:extLst>
              <a:ext uri="{28A0092B-C50C-407E-A947-70E740481C1C}">
                <a14:useLocalDpi xmlns:a14="http://schemas.microsoft.com/office/drawing/2010/main" val="0"/>
              </a:ext>
            </a:extLst>
          </a:blip>
          <a:srcRect b="59527"/>
          <a:stretch/>
        </p:blipFill>
        <p:spPr>
          <a:xfrm>
            <a:off x="6255924" y="1599884"/>
            <a:ext cx="5181887" cy="1829116"/>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83BFDFEC-7483-9062-1544-CB2C724C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74" y="1599883"/>
            <a:ext cx="5195045" cy="4519363"/>
          </a:xfrm>
          <a:prstGeom prst="rect">
            <a:avLst/>
          </a:prstGeom>
        </p:spPr>
      </p:pic>
      <p:sp>
        <p:nvSpPr>
          <p:cNvPr id="9" name="正方形/長方形 8">
            <a:extLst>
              <a:ext uri="{FF2B5EF4-FFF2-40B4-BE49-F238E27FC236}">
                <a16:creationId xmlns:a16="http://schemas.microsoft.com/office/drawing/2014/main" id="{706A5C50-7515-256F-9EA2-4352E6A804CD}"/>
              </a:ext>
            </a:extLst>
          </p:cNvPr>
          <p:cNvSpPr/>
          <p:nvPr/>
        </p:nvSpPr>
        <p:spPr>
          <a:xfrm>
            <a:off x="6248553" y="4641885"/>
            <a:ext cx="5189258" cy="14652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120000"/>
              </a:lnSpc>
            </a:pPr>
            <a:r>
              <a:rPr kumimoji="1" lang="ja-JP" altLang="en-US" sz="2000" dirty="0">
                <a:solidFill>
                  <a:sysClr val="windowText" lastClr="000000"/>
                </a:solidFill>
              </a:rPr>
              <a:t>デフォルトのまま</a:t>
            </a:r>
          </a:p>
        </p:txBody>
      </p:sp>
    </p:spTree>
    <p:extLst>
      <p:ext uri="{BB962C8B-B14F-4D97-AF65-F5344CB8AC3E}">
        <p14:creationId xmlns:p14="http://schemas.microsoft.com/office/powerpoint/2010/main" val="133014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71EBB-A8E5-8DDE-6E16-20087C8D0B70}"/>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A8A6E474-8456-A3BF-BEC1-4DC3CDDD8B21}"/>
              </a:ext>
            </a:extLst>
          </p:cNvPr>
          <p:cNvSpPr>
            <a:spLocks noGrp="1"/>
          </p:cNvSpPr>
          <p:nvPr>
            <p:ph type="body" sz="quarter" idx="11"/>
          </p:nvPr>
        </p:nvSpPr>
        <p:spPr/>
        <p:txBody>
          <a:bodyPr/>
          <a:lstStyle/>
          <a:p>
            <a:r>
              <a:rPr kumimoji="1" lang="en-US" altLang="ja-JP" dirty="0"/>
              <a:t>Cloud-</a:t>
            </a:r>
            <a:r>
              <a:rPr kumimoji="1" lang="en-US" altLang="ja-JP" dirty="0" err="1"/>
              <a:t>init</a:t>
            </a:r>
            <a:r>
              <a:rPr kumimoji="1" lang="ja-JP" altLang="en-US" dirty="0"/>
              <a:t>スクリプトの貼り付け</a:t>
            </a:r>
          </a:p>
        </p:txBody>
      </p:sp>
      <p:sp>
        <p:nvSpPr>
          <p:cNvPr id="4" name="コンテンツ プレースホルダー 3">
            <a:extLst>
              <a:ext uri="{FF2B5EF4-FFF2-40B4-BE49-F238E27FC236}">
                <a16:creationId xmlns:a16="http://schemas.microsoft.com/office/drawing/2014/main" id="{3DBF04B9-C2B7-64DB-598B-B4A62F62F8DD}"/>
              </a:ext>
            </a:extLst>
          </p:cNvPr>
          <p:cNvSpPr>
            <a:spLocks noGrp="1"/>
          </p:cNvSpPr>
          <p:nvPr>
            <p:ph sz="quarter" idx="14"/>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46C7A72-5568-CCDB-EA13-F33D215C60B1}"/>
              </a:ext>
            </a:extLst>
          </p:cNvPr>
          <p:cNvSpPr>
            <a:spLocks noGrp="1"/>
          </p:cNvSpPr>
          <p:nvPr>
            <p:ph type="sldNum" sz="quarter" idx="17"/>
          </p:nvPr>
        </p:nvSpPr>
        <p:spPr/>
        <p:txBody>
          <a:bodyPr/>
          <a:lstStyle/>
          <a:p>
            <a:fld id="{345D60D9-5372-5F40-9443-0F9AE5BDC3C8}" type="slidenum">
              <a:rPr lang="en-US" smtClean="0"/>
              <a:pPr/>
              <a:t>22</a:t>
            </a:fld>
            <a:endParaRPr lang="en-US" dirty="0"/>
          </a:p>
        </p:txBody>
      </p:sp>
      <p:sp>
        <p:nvSpPr>
          <p:cNvPr id="6" name="フッター プレースホルダー 5">
            <a:extLst>
              <a:ext uri="{FF2B5EF4-FFF2-40B4-BE49-F238E27FC236}">
                <a16:creationId xmlns:a16="http://schemas.microsoft.com/office/drawing/2014/main" id="{CAD4FE0A-BE00-62D6-C7ED-6ECB98A85C1A}"/>
              </a:ext>
            </a:extLst>
          </p:cNvPr>
          <p:cNvSpPr>
            <a:spLocks noGrp="1"/>
          </p:cNvSpPr>
          <p:nvPr>
            <p:ph type="ftr" sz="quarter" idx="16"/>
          </p:nvPr>
        </p:nvSpPr>
        <p:spPr/>
        <p:txBody>
          <a:bodyPr/>
          <a:lstStyle/>
          <a:p>
            <a:r>
              <a:rPr lang="en-US"/>
              <a:t>Copyright © 2025, Oracle and/or its affiliates </a:t>
            </a:r>
            <a:endParaRPr lang="en-US" dirty="0"/>
          </a:p>
        </p:txBody>
      </p:sp>
      <p:pic>
        <p:nvPicPr>
          <p:cNvPr id="7" name="コンテンツ プレースホルダー 7" descr="グラフィカル ユーザー インターフェイス, テキスト, アプリケーション, メール&#10;&#10;自動的に生成された説明">
            <a:extLst>
              <a:ext uri="{FF2B5EF4-FFF2-40B4-BE49-F238E27FC236}">
                <a16:creationId xmlns:a16="http://schemas.microsoft.com/office/drawing/2014/main" id="{C86578AA-2DE1-1269-12E9-5805390DA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75" y="1600201"/>
            <a:ext cx="5205205" cy="4531556"/>
          </a:xfrm>
          <a:prstGeom prst="rect">
            <a:avLst/>
          </a:prstGeom>
          <a:noFill/>
        </p:spPr>
      </p:pic>
      <p:sp>
        <p:nvSpPr>
          <p:cNvPr id="8" name="吹き出し: 四角形 7">
            <a:extLst>
              <a:ext uri="{FF2B5EF4-FFF2-40B4-BE49-F238E27FC236}">
                <a16:creationId xmlns:a16="http://schemas.microsoft.com/office/drawing/2014/main" id="{A1ECDD63-17BA-AC51-2B54-8769510ADB39}"/>
              </a:ext>
            </a:extLst>
          </p:cNvPr>
          <p:cNvSpPr/>
          <p:nvPr/>
        </p:nvSpPr>
        <p:spPr>
          <a:xfrm>
            <a:off x="6343301" y="4666531"/>
            <a:ext cx="5079824" cy="1465226"/>
          </a:xfrm>
          <a:prstGeom prst="wedgeRectCallout">
            <a:avLst>
              <a:gd name="adj1" fmla="val -66035"/>
              <a:gd name="adj2" fmla="val -3328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en-US" altLang="ja-JP" dirty="0" err="1">
                <a:solidFill>
                  <a:sysClr val="windowText" lastClr="000000"/>
                </a:solidFill>
              </a:rPr>
              <a:t>wget</a:t>
            </a:r>
            <a:r>
              <a:rPr kumimoji="1" lang="en-US" altLang="ja-JP" dirty="0">
                <a:solidFill>
                  <a:sysClr val="windowText" lastClr="000000"/>
                </a:solidFill>
              </a:rPr>
              <a:t> xxx</a:t>
            </a:r>
            <a:endParaRPr kumimoji="1" lang="ja-JP" altLang="en-US" dirty="0">
              <a:solidFill>
                <a:sysClr val="windowText" lastClr="000000"/>
              </a:solidFill>
            </a:endParaRPr>
          </a:p>
        </p:txBody>
      </p:sp>
    </p:spTree>
    <p:extLst>
      <p:ext uri="{BB962C8B-B14F-4D97-AF65-F5344CB8AC3E}">
        <p14:creationId xmlns:p14="http://schemas.microsoft.com/office/powerpoint/2010/main" val="413753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自動スケーリングのルールの変更</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23</a:t>
            </a:fld>
            <a:endParaRPr lang="en-US" dirty="0"/>
          </a:p>
        </p:txBody>
      </p:sp>
      <p:pic>
        <p:nvPicPr>
          <p:cNvPr id="8" name="図 7">
            <a:extLst>
              <a:ext uri="{FF2B5EF4-FFF2-40B4-BE49-F238E27FC236}">
                <a16:creationId xmlns:a16="http://schemas.microsoft.com/office/drawing/2014/main" id="{3505855E-F36A-04D9-E78F-ECBD2062F0B8}"/>
              </a:ext>
            </a:extLst>
          </p:cNvPr>
          <p:cNvPicPr>
            <a:picLocks noChangeAspect="1"/>
          </p:cNvPicPr>
          <p:nvPr/>
        </p:nvPicPr>
        <p:blipFill rotWithShape="1">
          <a:blip r:embed="rId3"/>
          <a:srcRect r="7279" b="10881"/>
          <a:stretch/>
        </p:blipFill>
        <p:spPr>
          <a:xfrm>
            <a:off x="768876" y="1600200"/>
            <a:ext cx="5327124" cy="4514850"/>
          </a:xfrm>
          <a:prstGeom prst="rect">
            <a:avLst/>
          </a:prstGeom>
          <a:ln>
            <a:solidFill>
              <a:schemeClr val="tx1">
                <a:lumMod val="25000"/>
                <a:lumOff val="75000"/>
              </a:schemeClr>
            </a:solidFill>
          </a:ln>
        </p:spPr>
      </p:pic>
      <p:pic>
        <p:nvPicPr>
          <p:cNvPr id="17" name="図 16">
            <a:extLst>
              <a:ext uri="{FF2B5EF4-FFF2-40B4-BE49-F238E27FC236}">
                <a16:creationId xmlns:a16="http://schemas.microsoft.com/office/drawing/2014/main" id="{1E3FB8C7-139E-5AB7-2EAF-EF832BA01DFA}"/>
              </a:ext>
            </a:extLst>
          </p:cNvPr>
          <p:cNvPicPr>
            <a:picLocks noChangeAspect="1"/>
          </p:cNvPicPr>
          <p:nvPr/>
        </p:nvPicPr>
        <p:blipFill rotWithShape="1">
          <a:blip r:embed="rId4"/>
          <a:srcRect r="20154" b="20577"/>
          <a:stretch/>
        </p:blipFill>
        <p:spPr>
          <a:xfrm>
            <a:off x="6233261" y="1600200"/>
            <a:ext cx="5215789" cy="4514850"/>
          </a:xfrm>
          <a:prstGeom prst="rect">
            <a:avLst/>
          </a:prstGeom>
          <a:ln>
            <a:solidFill>
              <a:schemeClr val="tx1">
                <a:lumMod val="25000"/>
                <a:lumOff val="75000"/>
              </a:schemeClr>
            </a:solidFill>
          </a:ln>
        </p:spPr>
      </p:pic>
      <p:sp>
        <p:nvSpPr>
          <p:cNvPr id="9" name="正方形/長方形 8">
            <a:extLst>
              <a:ext uri="{FF2B5EF4-FFF2-40B4-BE49-F238E27FC236}">
                <a16:creationId xmlns:a16="http://schemas.microsoft.com/office/drawing/2014/main" id="{FF33C58A-F42C-E7DB-1883-D5BA83ECC040}"/>
              </a:ext>
            </a:extLst>
          </p:cNvPr>
          <p:cNvSpPr/>
          <p:nvPr/>
        </p:nvSpPr>
        <p:spPr>
          <a:xfrm>
            <a:off x="771199" y="1626463"/>
            <a:ext cx="528869"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C036B027-04CE-3E99-8087-088AA46CDF3F}"/>
              </a:ext>
            </a:extLst>
          </p:cNvPr>
          <p:cNvSpPr/>
          <p:nvPr/>
        </p:nvSpPr>
        <p:spPr>
          <a:xfrm>
            <a:off x="771199" y="3238160"/>
            <a:ext cx="2380585" cy="463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AB3C54AC-0272-4768-D236-7E733B6E56BF}"/>
              </a:ext>
            </a:extLst>
          </p:cNvPr>
          <p:cNvSpPr/>
          <p:nvPr/>
        </p:nvSpPr>
        <p:spPr>
          <a:xfrm>
            <a:off x="3151785" y="5691214"/>
            <a:ext cx="2944215"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506F2530-4594-1715-70D4-2A529075578E}"/>
              </a:ext>
            </a:extLst>
          </p:cNvPr>
          <p:cNvSpPr/>
          <p:nvPr/>
        </p:nvSpPr>
        <p:spPr>
          <a:xfrm>
            <a:off x="6187541" y="4797134"/>
            <a:ext cx="1782980" cy="46066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07324818-BA64-7565-7138-120D721D0570}"/>
              </a:ext>
            </a:extLst>
          </p:cNvPr>
          <p:cNvSpPr/>
          <p:nvPr/>
        </p:nvSpPr>
        <p:spPr>
          <a:xfrm>
            <a:off x="8795434" y="3565022"/>
            <a:ext cx="2427302" cy="574161"/>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6271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347AB5-D867-5A64-9506-DBA8A189EDAF}"/>
              </a:ext>
            </a:extLst>
          </p:cNvPr>
          <p:cNvSpPr>
            <a:spLocks noGrp="1"/>
          </p:cNvSpPr>
          <p:nvPr>
            <p:ph type="title"/>
          </p:nvPr>
        </p:nvSpPr>
        <p:spPr/>
        <p:txBody>
          <a:bodyPr/>
          <a:lstStyle/>
          <a:p>
            <a:r>
              <a:rPr lang="ja-JP" altLang="en-US" dirty="0"/>
              <a:t>自動スケーリングのルールの変更</a:t>
            </a:r>
            <a:endParaRPr kumimoji="1" lang="ja-JP" altLang="en-US" dirty="0"/>
          </a:p>
        </p:txBody>
      </p:sp>
      <p:sp>
        <p:nvSpPr>
          <p:cNvPr id="3" name="テキスト プレースホルダー 2">
            <a:extLst>
              <a:ext uri="{FF2B5EF4-FFF2-40B4-BE49-F238E27FC236}">
                <a16:creationId xmlns:a16="http://schemas.microsoft.com/office/drawing/2014/main" id="{77C9B01C-C938-C2A7-766B-41655E3AF4B2}"/>
              </a:ext>
            </a:extLst>
          </p:cNvPr>
          <p:cNvSpPr>
            <a:spLocks noGrp="1"/>
          </p:cNvSpPr>
          <p:nvPr>
            <p:ph type="body"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5F0EA0B-B07C-74DF-6ABE-B52EA5E8A66F}"/>
              </a:ext>
            </a:extLst>
          </p:cNvPr>
          <p:cNvSpPr>
            <a:spLocks noGrp="1"/>
          </p:cNvSpPr>
          <p:nvPr>
            <p:ph type="sldNum" sz="quarter" idx="17"/>
          </p:nvPr>
        </p:nvSpPr>
        <p:spPr/>
        <p:txBody>
          <a:bodyPr/>
          <a:lstStyle/>
          <a:p>
            <a:fld id="{345D60D9-5372-5F40-9443-0F9AE5BDC3C8}" type="slidenum">
              <a:rPr lang="en-US" smtClean="0"/>
              <a:pPr/>
              <a:t>24</a:t>
            </a:fld>
            <a:endParaRPr lang="en-US" dirty="0"/>
          </a:p>
        </p:txBody>
      </p:sp>
      <p:sp>
        <p:nvSpPr>
          <p:cNvPr id="6" name="フッター プレースホルダー 5">
            <a:extLst>
              <a:ext uri="{FF2B5EF4-FFF2-40B4-BE49-F238E27FC236}">
                <a16:creationId xmlns:a16="http://schemas.microsoft.com/office/drawing/2014/main" id="{EE6C50D9-D1F0-0131-1372-7FDA6AED8A65}"/>
              </a:ext>
            </a:extLst>
          </p:cNvPr>
          <p:cNvSpPr>
            <a:spLocks noGrp="1"/>
          </p:cNvSpPr>
          <p:nvPr>
            <p:ph type="ftr" sz="quarter" idx="16"/>
          </p:nvPr>
        </p:nvSpPr>
        <p:spPr/>
        <p:txBody>
          <a:bodyPr/>
          <a:lstStyle/>
          <a:p>
            <a:r>
              <a:rPr lang="en-US"/>
              <a:t>Copyright © 2025, Oracle and/or its affiliates </a:t>
            </a:r>
            <a:endParaRPr lang="en-US" dirty="0"/>
          </a:p>
        </p:txBody>
      </p:sp>
      <p:pic>
        <p:nvPicPr>
          <p:cNvPr id="8" name="図 7">
            <a:extLst>
              <a:ext uri="{FF2B5EF4-FFF2-40B4-BE49-F238E27FC236}">
                <a16:creationId xmlns:a16="http://schemas.microsoft.com/office/drawing/2014/main" id="{A4CB9829-3771-DD7E-9CE4-B6B3CF85367B}"/>
              </a:ext>
            </a:extLst>
          </p:cNvPr>
          <p:cNvPicPr>
            <a:picLocks noChangeAspect="1"/>
          </p:cNvPicPr>
          <p:nvPr/>
        </p:nvPicPr>
        <p:blipFill rotWithShape="1">
          <a:blip r:embed="rId2"/>
          <a:srcRect l="25649" t="45314"/>
          <a:stretch/>
        </p:blipFill>
        <p:spPr>
          <a:xfrm>
            <a:off x="762000" y="1600200"/>
            <a:ext cx="9255086" cy="4514850"/>
          </a:xfrm>
          <a:prstGeom prst="rect">
            <a:avLst/>
          </a:prstGeom>
          <a:ln>
            <a:solidFill>
              <a:schemeClr val="tx1">
                <a:lumMod val="25000"/>
                <a:lumOff val="75000"/>
              </a:schemeClr>
            </a:solidFill>
          </a:ln>
        </p:spPr>
      </p:pic>
      <p:sp>
        <p:nvSpPr>
          <p:cNvPr id="10" name="正方形/長方形 9">
            <a:extLst>
              <a:ext uri="{FF2B5EF4-FFF2-40B4-BE49-F238E27FC236}">
                <a16:creationId xmlns:a16="http://schemas.microsoft.com/office/drawing/2014/main" id="{1D9A3108-4EFE-638E-D1BF-90FC4B61563C}"/>
              </a:ext>
            </a:extLst>
          </p:cNvPr>
          <p:cNvSpPr/>
          <p:nvPr/>
        </p:nvSpPr>
        <p:spPr>
          <a:xfrm>
            <a:off x="863324" y="2608596"/>
            <a:ext cx="773565"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5352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ED9E3D-92C7-C1DB-AF0A-7539E764D1F4}"/>
              </a:ext>
            </a:extLst>
          </p:cNvPr>
          <p:cNvSpPr>
            <a:spLocks noGrp="1"/>
          </p:cNvSpPr>
          <p:nvPr>
            <p:ph type="title"/>
          </p:nvPr>
        </p:nvSpPr>
        <p:spPr/>
        <p:txBody>
          <a:bodyPr/>
          <a:lstStyle/>
          <a:p>
            <a:r>
              <a:rPr lang="ja-JP" altLang="en-US" dirty="0"/>
              <a:t>自動スケーリングのルールの変更</a:t>
            </a:r>
            <a:endParaRPr kumimoji="1" lang="ja-JP" altLang="en-US" dirty="0"/>
          </a:p>
        </p:txBody>
      </p:sp>
      <p:sp>
        <p:nvSpPr>
          <p:cNvPr id="3" name="テキスト プレースホルダー 2">
            <a:extLst>
              <a:ext uri="{FF2B5EF4-FFF2-40B4-BE49-F238E27FC236}">
                <a16:creationId xmlns:a16="http://schemas.microsoft.com/office/drawing/2014/main" id="{2EAF2F24-7B04-E9DD-337B-45B30C49DAE0}"/>
              </a:ext>
            </a:extLst>
          </p:cNvPr>
          <p:cNvSpPr>
            <a:spLocks noGrp="1"/>
          </p:cNvSpPr>
          <p:nvPr>
            <p:ph type="body"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78E805-328F-38E1-F465-AEC4ADCA7705}"/>
              </a:ext>
            </a:extLst>
          </p:cNvPr>
          <p:cNvSpPr>
            <a:spLocks noGrp="1"/>
          </p:cNvSpPr>
          <p:nvPr>
            <p:ph type="sldNum" sz="quarter" idx="17"/>
          </p:nvPr>
        </p:nvSpPr>
        <p:spPr/>
        <p:txBody>
          <a:bodyPr/>
          <a:lstStyle/>
          <a:p>
            <a:fld id="{345D60D9-5372-5F40-9443-0F9AE5BDC3C8}" type="slidenum">
              <a:rPr lang="en-US" smtClean="0"/>
              <a:pPr/>
              <a:t>25</a:t>
            </a:fld>
            <a:endParaRPr lang="en-US" dirty="0"/>
          </a:p>
        </p:txBody>
      </p:sp>
      <p:sp>
        <p:nvSpPr>
          <p:cNvPr id="6" name="フッター プレースホルダー 5">
            <a:extLst>
              <a:ext uri="{FF2B5EF4-FFF2-40B4-BE49-F238E27FC236}">
                <a16:creationId xmlns:a16="http://schemas.microsoft.com/office/drawing/2014/main" id="{61963EFE-3C25-9FE8-A098-FB8D19C432A6}"/>
              </a:ext>
            </a:extLst>
          </p:cNvPr>
          <p:cNvSpPr>
            <a:spLocks noGrp="1"/>
          </p:cNvSpPr>
          <p:nvPr>
            <p:ph type="ftr" sz="quarter" idx="16"/>
          </p:nvPr>
        </p:nvSpPr>
        <p:spPr/>
        <p:txBody>
          <a:bodyPr/>
          <a:lstStyle/>
          <a:p>
            <a:r>
              <a:rPr lang="en-US"/>
              <a:t>Copyright © 2025, Oracle and/or its affiliates </a:t>
            </a:r>
            <a:endParaRPr lang="en-US" dirty="0"/>
          </a:p>
        </p:txBody>
      </p:sp>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0DF65D10-A74D-485F-3AAD-068B46848095}"/>
              </a:ext>
            </a:extLst>
          </p:cNvPr>
          <p:cNvPicPr>
            <a:picLocks noChangeAspect="1"/>
          </p:cNvPicPr>
          <p:nvPr/>
        </p:nvPicPr>
        <p:blipFill rotWithShape="1">
          <a:blip r:embed="rId2">
            <a:extLst>
              <a:ext uri="{28A0092B-C50C-407E-A947-70E740481C1C}">
                <a14:useLocalDpi xmlns:a14="http://schemas.microsoft.com/office/drawing/2010/main" val="0"/>
              </a:ext>
            </a:extLst>
          </a:blip>
          <a:srcRect l="54067" t="56101" r="17009" b="13207"/>
          <a:stretch/>
        </p:blipFill>
        <p:spPr>
          <a:xfrm>
            <a:off x="4222045" y="5174456"/>
            <a:ext cx="1847286" cy="940594"/>
          </a:xfrm>
          <a:prstGeom prst="rect">
            <a:avLst/>
          </a:prstGeom>
          <a:ln>
            <a:solidFill>
              <a:schemeClr val="tx1">
                <a:lumMod val="25000"/>
                <a:lumOff val="75000"/>
              </a:schemeClr>
            </a:solidFill>
          </a:ln>
        </p:spPr>
      </p:pic>
      <p:pic>
        <p:nvPicPr>
          <p:cNvPr id="8" name="図 7" descr="グラフィカル ユーザー インターフェイス&#10;&#10;自動的に生成された説明">
            <a:extLst>
              <a:ext uri="{FF2B5EF4-FFF2-40B4-BE49-F238E27FC236}">
                <a16:creationId xmlns:a16="http://schemas.microsoft.com/office/drawing/2014/main" id="{5C77A89A-0017-FFFB-0EC7-2C18ADE5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183" y="1600201"/>
            <a:ext cx="4162627" cy="4514850"/>
          </a:xfrm>
          <a:prstGeom prst="rect">
            <a:avLst/>
          </a:prstGeom>
          <a:ln>
            <a:solidFill>
              <a:schemeClr val="tx1">
                <a:lumMod val="25000"/>
                <a:lumOff val="75000"/>
              </a:schemeClr>
            </a:solidFill>
          </a:ln>
        </p:spPr>
      </p:pic>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2B2EA469-DC7E-05D0-EFE3-C8A1953E01BA}"/>
              </a:ext>
            </a:extLst>
          </p:cNvPr>
          <p:cNvPicPr>
            <a:picLocks noChangeAspect="1"/>
          </p:cNvPicPr>
          <p:nvPr/>
        </p:nvPicPr>
        <p:blipFill rotWithShape="1">
          <a:blip r:embed="rId4">
            <a:extLst>
              <a:ext uri="{28A0092B-C50C-407E-A947-70E740481C1C}">
                <a14:useLocalDpi xmlns:a14="http://schemas.microsoft.com/office/drawing/2010/main" val="0"/>
              </a:ext>
            </a:extLst>
          </a:blip>
          <a:srcRect l="25927" t="45771"/>
          <a:stretch/>
        </p:blipFill>
        <p:spPr>
          <a:xfrm>
            <a:off x="768874" y="1600201"/>
            <a:ext cx="6386815" cy="3101195"/>
          </a:xfrm>
          <a:prstGeom prst="rect">
            <a:avLst/>
          </a:prstGeom>
          <a:ln>
            <a:solidFill>
              <a:schemeClr val="tx1">
                <a:lumMod val="25000"/>
                <a:lumOff val="75000"/>
              </a:schemeClr>
            </a:solidFill>
          </a:ln>
        </p:spPr>
      </p:pic>
      <p:sp>
        <p:nvSpPr>
          <p:cNvPr id="15" name="正方形/長方形 14">
            <a:extLst>
              <a:ext uri="{FF2B5EF4-FFF2-40B4-BE49-F238E27FC236}">
                <a16:creationId xmlns:a16="http://schemas.microsoft.com/office/drawing/2014/main" id="{E0770719-01F9-0A89-644D-66FE344BDA56}"/>
              </a:ext>
            </a:extLst>
          </p:cNvPr>
          <p:cNvSpPr/>
          <p:nvPr/>
        </p:nvSpPr>
        <p:spPr>
          <a:xfrm>
            <a:off x="800996" y="2245302"/>
            <a:ext cx="578224" cy="40264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060A1F19-E7EA-921A-A458-706C358B6BDB}"/>
              </a:ext>
            </a:extLst>
          </p:cNvPr>
          <p:cNvSpPr/>
          <p:nvPr/>
        </p:nvSpPr>
        <p:spPr>
          <a:xfrm>
            <a:off x="4222044" y="3787140"/>
            <a:ext cx="906215" cy="266700"/>
          </a:xfrm>
          <a:prstGeom prst="rect">
            <a:avLst/>
          </a:prstGeom>
          <a:noFill/>
          <a:ln w="76200">
            <a:solidFill>
              <a:srgbClr val="41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7E0682A7-597E-E166-D9F4-44129635E072}"/>
              </a:ext>
            </a:extLst>
          </p:cNvPr>
          <p:cNvSpPr/>
          <p:nvPr/>
        </p:nvSpPr>
        <p:spPr>
          <a:xfrm>
            <a:off x="4222044" y="5597352"/>
            <a:ext cx="906215" cy="266700"/>
          </a:xfrm>
          <a:prstGeom prst="rect">
            <a:avLst/>
          </a:prstGeom>
          <a:noFill/>
          <a:ln w="76200">
            <a:solidFill>
              <a:srgbClr val="41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5480CA28-ABD5-3499-071F-A49157F8F8E4}"/>
              </a:ext>
            </a:extLst>
          </p:cNvPr>
          <p:cNvSpPr/>
          <p:nvPr/>
        </p:nvSpPr>
        <p:spPr>
          <a:xfrm rot="5400000">
            <a:off x="4213905" y="4587311"/>
            <a:ext cx="922492" cy="251798"/>
          </a:xfrm>
          <a:prstGeom prst="rightArrow">
            <a:avLst/>
          </a:prstGeom>
          <a:solidFill>
            <a:srgbClr val="41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9BDA9270-D650-5652-784E-459DF02718E8}"/>
              </a:ext>
            </a:extLst>
          </p:cNvPr>
          <p:cNvSpPr/>
          <p:nvPr/>
        </p:nvSpPr>
        <p:spPr>
          <a:xfrm>
            <a:off x="6953876" y="2678358"/>
            <a:ext cx="444019" cy="4724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0CAE013-23DC-D510-D86D-F99A2DB58570}"/>
              </a:ext>
            </a:extLst>
          </p:cNvPr>
          <p:cNvSpPr/>
          <p:nvPr/>
        </p:nvSpPr>
        <p:spPr>
          <a:xfrm>
            <a:off x="8669352" y="4587240"/>
            <a:ext cx="1370760" cy="46024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1F5C59F5-4774-DD5A-C3F0-B2976DA99B96}"/>
              </a:ext>
            </a:extLst>
          </p:cNvPr>
          <p:cNvSpPr txBox="1"/>
          <p:nvPr/>
        </p:nvSpPr>
        <p:spPr>
          <a:xfrm>
            <a:off x="8777490" y="4187130"/>
            <a:ext cx="1154483" cy="400110"/>
          </a:xfrm>
          <a:prstGeom prst="rect">
            <a:avLst/>
          </a:prstGeom>
          <a:noFill/>
        </p:spPr>
        <p:txBody>
          <a:bodyPr wrap="none" rtlCol="0">
            <a:spAutoFit/>
          </a:bodyPr>
          <a:lstStyle/>
          <a:p>
            <a:r>
              <a:rPr kumimoji="1" lang="en-US" altLang="ja-JP" sz="2000" b="1" dirty="0">
                <a:solidFill>
                  <a:schemeClr val="accent1"/>
                </a:solidFill>
              </a:rPr>
              <a:t>50</a:t>
            </a:r>
            <a:r>
              <a:rPr kumimoji="1" lang="ja-JP" altLang="en-US" sz="1400" b="1" dirty="0">
                <a:solidFill>
                  <a:schemeClr val="accent1"/>
                </a:solidFill>
              </a:rPr>
              <a:t>　に変更</a:t>
            </a:r>
          </a:p>
        </p:txBody>
      </p:sp>
    </p:spTree>
    <p:extLst>
      <p:ext uri="{BB962C8B-B14F-4D97-AF65-F5344CB8AC3E}">
        <p14:creationId xmlns:p14="http://schemas.microsoft.com/office/powerpoint/2010/main" val="299532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18E970A8-7DC2-232E-83CA-64CFE0BA95DB}"/>
              </a:ext>
            </a:extLst>
          </p:cNvPr>
          <p:cNvSpPr>
            <a:spLocks noGrp="1"/>
          </p:cNvSpPr>
          <p:nvPr>
            <p:ph sz="quarter" idx="14"/>
          </p:nvPr>
        </p:nvSpPr>
        <p:spPr/>
        <p:txBody>
          <a:bodyPr/>
          <a:lstStyle/>
          <a:p>
            <a:r>
              <a:rPr kumimoji="1" lang="ja-JP" altLang="en-US" dirty="0"/>
              <a:t>Ｆ</a:t>
            </a:r>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セキュリティ・リストでポートを開ける</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26</a:t>
            </a:fld>
            <a:endParaRPr lang="en-US" dirty="0"/>
          </a:p>
        </p:txBody>
      </p:sp>
      <p:grpSp>
        <p:nvGrpSpPr>
          <p:cNvPr id="10" name="グループ化 9">
            <a:extLst>
              <a:ext uri="{FF2B5EF4-FFF2-40B4-BE49-F238E27FC236}">
                <a16:creationId xmlns:a16="http://schemas.microsoft.com/office/drawing/2014/main" id="{984E0A80-CD79-D700-20D4-C0B6FB21394E}"/>
              </a:ext>
            </a:extLst>
          </p:cNvPr>
          <p:cNvGrpSpPr/>
          <p:nvPr/>
        </p:nvGrpSpPr>
        <p:grpSpPr>
          <a:xfrm>
            <a:off x="768876" y="1600201"/>
            <a:ext cx="5148363" cy="2994826"/>
            <a:chOff x="768876" y="1600201"/>
            <a:chExt cx="5148363" cy="2994826"/>
          </a:xfrm>
        </p:grpSpPr>
        <p:pic>
          <p:nvPicPr>
            <p:cNvPr id="27" name="図 26" descr="グラフィカル ユーザー インターフェイス&#10;&#10;自動的に生成された説明">
              <a:extLst>
                <a:ext uri="{FF2B5EF4-FFF2-40B4-BE49-F238E27FC236}">
                  <a16:creationId xmlns:a16="http://schemas.microsoft.com/office/drawing/2014/main" id="{72496704-E893-A2CC-12AB-D55AEC918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76" y="1600201"/>
              <a:ext cx="5148363" cy="2994826"/>
            </a:xfrm>
            <a:prstGeom prst="rect">
              <a:avLst/>
            </a:prstGeom>
            <a:ln>
              <a:solidFill>
                <a:schemeClr val="tx1">
                  <a:lumMod val="25000"/>
                  <a:lumOff val="75000"/>
                </a:schemeClr>
              </a:solidFill>
            </a:ln>
          </p:spPr>
        </p:pic>
        <p:sp>
          <p:nvSpPr>
            <p:cNvPr id="30" name="正方形/長方形 29">
              <a:extLst>
                <a:ext uri="{FF2B5EF4-FFF2-40B4-BE49-F238E27FC236}">
                  <a16:creationId xmlns:a16="http://schemas.microsoft.com/office/drawing/2014/main" id="{A68531D6-8E29-97F7-A96C-48390F6D272C}"/>
                </a:ext>
              </a:extLst>
            </p:cNvPr>
            <p:cNvSpPr/>
            <p:nvPr/>
          </p:nvSpPr>
          <p:spPr>
            <a:xfrm>
              <a:off x="771199" y="1626463"/>
              <a:ext cx="528869"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F7F69663-700F-EC9E-039F-B88B9E817A63}"/>
                </a:ext>
              </a:extLst>
            </p:cNvPr>
            <p:cNvSpPr/>
            <p:nvPr/>
          </p:nvSpPr>
          <p:spPr>
            <a:xfrm>
              <a:off x="771199" y="4040756"/>
              <a:ext cx="2380585" cy="463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C9AE3F39-0B41-3C74-EBEA-D03D76A34A7E}"/>
                </a:ext>
              </a:extLst>
            </p:cNvPr>
            <p:cNvSpPr/>
            <p:nvPr/>
          </p:nvSpPr>
          <p:spPr>
            <a:xfrm>
              <a:off x="3151785" y="3298621"/>
              <a:ext cx="2756653"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1" name="グループ化 10">
            <a:extLst>
              <a:ext uri="{FF2B5EF4-FFF2-40B4-BE49-F238E27FC236}">
                <a16:creationId xmlns:a16="http://schemas.microsoft.com/office/drawing/2014/main" id="{763D7035-52BF-4CB8-6988-A2EA25992169}"/>
              </a:ext>
            </a:extLst>
          </p:cNvPr>
          <p:cNvGrpSpPr/>
          <p:nvPr/>
        </p:nvGrpSpPr>
        <p:grpSpPr>
          <a:xfrm>
            <a:off x="6274763" y="1599883"/>
            <a:ext cx="5174289" cy="2996765"/>
            <a:chOff x="6274763" y="1599884"/>
            <a:chExt cx="3842355" cy="2225356"/>
          </a:xfrm>
        </p:grpSpPr>
        <p:pic>
          <p:nvPicPr>
            <p:cNvPr id="25" name="図 24" descr="グラフィカル ユーザー インターフェイス, テキスト, アプリケーション, Word&#10;&#10;自動的に生成された説明">
              <a:extLst>
                <a:ext uri="{FF2B5EF4-FFF2-40B4-BE49-F238E27FC236}">
                  <a16:creationId xmlns:a16="http://schemas.microsoft.com/office/drawing/2014/main" id="{863E2229-309C-B5CA-ABF1-39CEB81496DF}"/>
                </a:ext>
              </a:extLst>
            </p:cNvPr>
            <p:cNvPicPr>
              <a:picLocks noChangeAspect="1"/>
            </p:cNvPicPr>
            <p:nvPr/>
          </p:nvPicPr>
          <p:blipFill rotWithShape="1">
            <a:blip r:embed="rId4">
              <a:extLst>
                <a:ext uri="{28A0092B-C50C-407E-A947-70E740481C1C}">
                  <a14:useLocalDpi xmlns:a14="http://schemas.microsoft.com/office/drawing/2010/main" val="0"/>
                </a:ext>
              </a:extLst>
            </a:blip>
            <a:srcRect l="-1" r="64731" b="12572"/>
            <a:stretch/>
          </p:blipFill>
          <p:spPr>
            <a:xfrm>
              <a:off x="6274763" y="1599884"/>
              <a:ext cx="3842355" cy="2225356"/>
            </a:xfrm>
            <a:prstGeom prst="rect">
              <a:avLst/>
            </a:prstGeom>
            <a:ln>
              <a:solidFill>
                <a:schemeClr val="tx1">
                  <a:lumMod val="25000"/>
                  <a:lumOff val="75000"/>
                </a:schemeClr>
              </a:solidFill>
            </a:ln>
          </p:spPr>
        </p:pic>
        <p:sp>
          <p:nvSpPr>
            <p:cNvPr id="8" name="正方形/長方形 7">
              <a:extLst>
                <a:ext uri="{FF2B5EF4-FFF2-40B4-BE49-F238E27FC236}">
                  <a16:creationId xmlns:a16="http://schemas.microsoft.com/office/drawing/2014/main" id="{5699AB98-9092-39C1-6D45-CF4B1B7E49AB}"/>
                </a:ext>
              </a:extLst>
            </p:cNvPr>
            <p:cNvSpPr/>
            <p:nvPr/>
          </p:nvSpPr>
          <p:spPr>
            <a:xfrm>
              <a:off x="6274763" y="2341021"/>
              <a:ext cx="1712986"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0CD899B1-5F3F-AB8F-1427-8EAAB1F57A4E}"/>
                </a:ext>
              </a:extLst>
            </p:cNvPr>
            <p:cNvSpPr/>
            <p:nvPr/>
          </p:nvSpPr>
          <p:spPr>
            <a:xfrm>
              <a:off x="8422603" y="3392964"/>
              <a:ext cx="877877" cy="39624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51747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セキュリティ・リストでポートを開ける</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27</a:t>
            </a:fld>
            <a:endParaRPr lang="en-US" dirty="0"/>
          </a:p>
        </p:txBody>
      </p:sp>
      <p:pic>
        <p:nvPicPr>
          <p:cNvPr id="21" name="図 20" descr="グラフィカル ユーザー インターフェイス, アプリケーション, メール&#10;&#10;自動的に生成された説明">
            <a:extLst>
              <a:ext uri="{FF2B5EF4-FFF2-40B4-BE49-F238E27FC236}">
                <a16:creationId xmlns:a16="http://schemas.microsoft.com/office/drawing/2014/main" id="{1A985FDD-F335-5303-DAF2-D1DA814A75E3}"/>
              </a:ext>
            </a:extLst>
          </p:cNvPr>
          <p:cNvPicPr>
            <a:picLocks noChangeAspect="1"/>
          </p:cNvPicPr>
          <p:nvPr/>
        </p:nvPicPr>
        <p:blipFill rotWithShape="1">
          <a:blip r:embed="rId3">
            <a:extLst>
              <a:ext uri="{28A0092B-C50C-407E-A947-70E740481C1C}">
                <a14:useLocalDpi xmlns:a14="http://schemas.microsoft.com/office/drawing/2010/main" val="0"/>
              </a:ext>
            </a:extLst>
          </a:blip>
          <a:srcRect r="987" b="2801"/>
          <a:stretch/>
        </p:blipFill>
        <p:spPr>
          <a:xfrm>
            <a:off x="768874" y="1602026"/>
            <a:ext cx="4506841" cy="4513024"/>
          </a:xfrm>
          <a:prstGeom prst="rect">
            <a:avLst/>
          </a:prstGeom>
          <a:ln>
            <a:solidFill>
              <a:schemeClr val="tx1">
                <a:lumMod val="25000"/>
                <a:lumOff val="75000"/>
              </a:schemeClr>
            </a:solidFill>
          </a:ln>
        </p:spPr>
      </p:pic>
      <p:pic>
        <p:nvPicPr>
          <p:cNvPr id="19" name="図 18" descr="グラフィカル ユーザー インターフェイス, アプリケーション&#10;&#10;自動的に生成された説明">
            <a:extLst>
              <a:ext uri="{FF2B5EF4-FFF2-40B4-BE49-F238E27FC236}">
                <a16:creationId xmlns:a16="http://schemas.microsoft.com/office/drawing/2014/main" id="{CD996F87-26B1-B0F0-0A93-5BC3ECDE13C7}"/>
              </a:ext>
            </a:extLst>
          </p:cNvPr>
          <p:cNvPicPr>
            <a:picLocks noChangeAspect="1"/>
          </p:cNvPicPr>
          <p:nvPr/>
        </p:nvPicPr>
        <p:blipFill rotWithShape="1">
          <a:blip r:embed="rId4">
            <a:extLst>
              <a:ext uri="{28A0092B-C50C-407E-A947-70E740481C1C}">
                <a14:useLocalDpi xmlns:a14="http://schemas.microsoft.com/office/drawing/2010/main" val="0"/>
              </a:ext>
            </a:extLst>
          </a:blip>
          <a:srcRect l="-1" t="4940" r="34173" b="30513"/>
          <a:stretch/>
        </p:blipFill>
        <p:spPr>
          <a:xfrm>
            <a:off x="6942208" y="1602591"/>
            <a:ext cx="4506842" cy="4513024"/>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33A36910-EB36-6F4C-D158-722AFC4376C6}"/>
              </a:ext>
            </a:extLst>
          </p:cNvPr>
          <p:cNvPicPr>
            <a:picLocks noChangeAspect="1"/>
          </p:cNvPicPr>
          <p:nvPr/>
        </p:nvPicPr>
        <p:blipFill rotWithShape="1">
          <a:blip r:embed="rId4">
            <a:extLst>
              <a:ext uri="{28A0092B-C50C-407E-A947-70E740481C1C}">
                <a14:useLocalDpi xmlns:a14="http://schemas.microsoft.com/office/drawing/2010/main" val="0"/>
              </a:ext>
            </a:extLst>
          </a:blip>
          <a:srcRect l="-1" t="4940" r="34173" b="30513"/>
          <a:stretch/>
        </p:blipFill>
        <p:spPr>
          <a:xfrm>
            <a:off x="6930969" y="1602026"/>
            <a:ext cx="4506842" cy="4513024"/>
          </a:xfrm>
          <a:prstGeom prst="rect">
            <a:avLst/>
          </a:prstGeom>
          <a:ln>
            <a:solidFill>
              <a:schemeClr val="tx1">
                <a:lumMod val="25000"/>
                <a:lumOff val="75000"/>
              </a:schemeClr>
            </a:solidFill>
          </a:ln>
        </p:spPr>
      </p:pic>
      <p:sp>
        <p:nvSpPr>
          <p:cNvPr id="17" name="正方形/長方形 16">
            <a:extLst>
              <a:ext uri="{FF2B5EF4-FFF2-40B4-BE49-F238E27FC236}">
                <a16:creationId xmlns:a16="http://schemas.microsoft.com/office/drawing/2014/main" id="{5F91740A-39B1-C236-E55E-899D4FE0E696}"/>
              </a:ext>
            </a:extLst>
          </p:cNvPr>
          <p:cNvSpPr/>
          <p:nvPr/>
        </p:nvSpPr>
        <p:spPr>
          <a:xfrm>
            <a:off x="768874" y="5843291"/>
            <a:ext cx="1036777" cy="27680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48B7976F-F3DA-58E2-4C05-314B9AA81088}"/>
              </a:ext>
            </a:extLst>
          </p:cNvPr>
          <p:cNvSpPr/>
          <p:nvPr/>
        </p:nvSpPr>
        <p:spPr>
          <a:xfrm>
            <a:off x="2201243" y="5168099"/>
            <a:ext cx="1284907" cy="27680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2C614463-9B06-C3E3-D291-31DD9835E460}"/>
              </a:ext>
            </a:extLst>
          </p:cNvPr>
          <p:cNvSpPr/>
          <p:nvPr/>
        </p:nvSpPr>
        <p:spPr>
          <a:xfrm>
            <a:off x="6930969" y="4670258"/>
            <a:ext cx="1207191" cy="358941"/>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B9323E92-E102-209F-21E0-C20CE38F4BFD}"/>
              </a:ext>
            </a:extLst>
          </p:cNvPr>
          <p:cNvSpPr/>
          <p:nvPr/>
        </p:nvSpPr>
        <p:spPr>
          <a:xfrm>
            <a:off x="8841049" y="4670258"/>
            <a:ext cx="1420551" cy="358941"/>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6552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セキュリティ・リストでポートを開ける</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28</a:t>
            </a:fld>
            <a:endParaRPr lang="en-US" dirty="0"/>
          </a:p>
        </p:txBody>
      </p:sp>
      <p:pic>
        <p:nvPicPr>
          <p:cNvPr id="25" name="図 24" descr="グラフィカル ユーザー インターフェイス, テキスト, アプリケーション, Word&#10;&#10;自動的に生成された説明">
            <a:extLst>
              <a:ext uri="{FF2B5EF4-FFF2-40B4-BE49-F238E27FC236}">
                <a16:creationId xmlns:a16="http://schemas.microsoft.com/office/drawing/2014/main" id="{863E2229-309C-B5CA-ABF1-39CEB81496DF}"/>
              </a:ext>
            </a:extLst>
          </p:cNvPr>
          <p:cNvPicPr>
            <a:picLocks noChangeAspect="1"/>
          </p:cNvPicPr>
          <p:nvPr/>
        </p:nvPicPr>
        <p:blipFill rotWithShape="1">
          <a:blip r:embed="rId3">
            <a:extLst>
              <a:ext uri="{28A0092B-C50C-407E-A947-70E740481C1C}">
                <a14:useLocalDpi xmlns:a14="http://schemas.microsoft.com/office/drawing/2010/main" val="0"/>
              </a:ext>
            </a:extLst>
          </a:blip>
          <a:srcRect r="52511" b="12572"/>
          <a:stretch/>
        </p:blipFill>
        <p:spPr>
          <a:xfrm>
            <a:off x="768875" y="4343419"/>
            <a:ext cx="4118734" cy="1771632"/>
          </a:xfrm>
          <a:prstGeom prst="rect">
            <a:avLst/>
          </a:prstGeom>
          <a:ln>
            <a:solidFill>
              <a:schemeClr val="tx1">
                <a:lumMod val="25000"/>
                <a:lumOff val="75000"/>
              </a:schemeClr>
            </a:solidFill>
          </a:ln>
        </p:spPr>
      </p:pic>
      <p:grpSp>
        <p:nvGrpSpPr>
          <p:cNvPr id="8" name="グループ化 7">
            <a:extLst>
              <a:ext uri="{FF2B5EF4-FFF2-40B4-BE49-F238E27FC236}">
                <a16:creationId xmlns:a16="http://schemas.microsoft.com/office/drawing/2014/main" id="{A3F3A2D8-CAF6-7723-8949-668EB477FF45}"/>
              </a:ext>
            </a:extLst>
          </p:cNvPr>
          <p:cNvGrpSpPr>
            <a:grpSpLocks noChangeAspect="1"/>
          </p:cNvGrpSpPr>
          <p:nvPr/>
        </p:nvGrpSpPr>
        <p:grpSpPr>
          <a:xfrm>
            <a:off x="768876" y="1600201"/>
            <a:ext cx="4125785" cy="2399988"/>
            <a:chOff x="768876" y="1600201"/>
            <a:chExt cx="5148363" cy="2994826"/>
          </a:xfrm>
        </p:grpSpPr>
        <p:pic>
          <p:nvPicPr>
            <p:cNvPr id="27" name="図 26" descr="グラフィカル ユーザー インターフェイス&#10;&#10;自動的に生成された説明">
              <a:extLst>
                <a:ext uri="{FF2B5EF4-FFF2-40B4-BE49-F238E27FC236}">
                  <a16:creationId xmlns:a16="http://schemas.microsoft.com/office/drawing/2014/main" id="{72496704-E893-A2CC-12AB-D55AEC918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76" y="1600201"/>
              <a:ext cx="5148363" cy="2994826"/>
            </a:xfrm>
            <a:prstGeom prst="rect">
              <a:avLst/>
            </a:prstGeom>
            <a:ln>
              <a:solidFill>
                <a:schemeClr val="tx1">
                  <a:lumMod val="25000"/>
                  <a:lumOff val="75000"/>
                </a:schemeClr>
              </a:solidFill>
            </a:ln>
          </p:spPr>
        </p:pic>
        <p:sp>
          <p:nvSpPr>
            <p:cNvPr id="30" name="正方形/長方形 29">
              <a:extLst>
                <a:ext uri="{FF2B5EF4-FFF2-40B4-BE49-F238E27FC236}">
                  <a16:creationId xmlns:a16="http://schemas.microsoft.com/office/drawing/2014/main" id="{A68531D6-8E29-97F7-A96C-48390F6D272C}"/>
                </a:ext>
              </a:extLst>
            </p:cNvPr>
            <p:cNvSpPr/>
            <p:nvPr/>
          </p:nvSpPr>
          <p:spPr>
            <a:xfrm>
              <a:off x="771199" y="1626463"/>
              <a:ext cx="528869" cy="4946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F7F69663-700F-EC9E-039F-B88B9E817A63}"/>
                </a:ext>
              </a:extLst>
            </p:cNvPr>
            <p:cNvSpPr/>
            <p:nvPr/>
          </p:nvSpPr>
          <p:spPr>
            <a:xfrm>
              <a:off x="771199" y="4040756"/>
              <a:ext cx="2380585" cy="463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C9AE3F39-0B41-3C74-EBEA-D03D76A34A7E}"/>
                </a:ext>
              </a:extLst>
            </p:cNvPr>
            <p:cNvSpPr/>
            <p:nvPr/>
          </p:nvSpPr>
          <p:spPr>
            <a:xfrm>
              <a:off x="3151785" y="3298621"/>
              <a:ext cx="2756653" cy="34715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21" name="図 20" descr="グラフィカル ユーザー インターフェイス, アプリケーション, メール&#10;&#10;自動的に生成された説明">
            <a:extLst>
              <a:ext uri="{FF2B5EF4-FFF2-40B4-BE49-F238E27FC236}">
                <a16:creationId xmlns:a16="http://schemas.microsoft.com/office/drawing/2014/main" id="{1A985FDD-F335-5303-DAF2-D1DA814A75E3}"/>
              </a:ext>
            </a:extLst>
          </p:cNvPr>
          <p:cNvPicPr>
            <a:picLocks noChangeAspect="1"/>
          </p:cNvPicPr>
          <p:nvPr/>
        </p:nvPicPr>
        <p:blipFill rotWithShape="1">
          <a:blip r:embed="rId5">
            <a:extLst>
              <a:ext uri="{28A0092B-C50C-407E-A947-70E740481C1C}">
                <a14:useLocalDpi xmlns:a14="http://schemas.microsoft.com/office/drawing/2010/main" val="0"/>
              </a:ext>
            </a:extLst>
          </a:blip>
          <a:srcRect r="35538" b="2801"/>
          <a:stretch/>
        </p:blipFill>
        <p:spPr>
          <a:xfrm>
            <a:off x="5027141" y="1611977"/>
            <a:ext cx="2928139" cy="4503755"/>
          </a:xfrm>
          <a:prstGeom prst="rect">
            <a:avLst/>
          </a:prstGeom>
          <a:ln>
            <a:solidFill>
              <a:schemeClr val="tx1">
                <a:lumMod val="25000"/>
                <a:lumOff val="75000"/>
              </a:schemeClr>
            </a:solidFill>
          </a:ln>
        </p:spPr>
      </p:pic>
      <p:pic>
        <p:nvPicPr>
          <p:cNvPr id="19" name="図 18" descr="グラフィカル ユーザー インターフェイス, アプリケーション&#10;&#10;自動的に生成された説明">
            <a:extLst>
              <a:ext uri="{FF2B5EF4-FFF2-40B4-BE49-F238E27FC236}">
                <a16:creationId xmlns:a16="http://schemas.microsoft.com/office/drawing/2014/main" id="{CD996F87-26B1-B0F0-0A93-5BC3ECDE13C7}"/>
              </a:ext>
            </a:extLst>
          </p:cNvPr>
          <p:cNvPicPr>
            <a:picLocks noChangeAspect="1"/>
          </p:cNvPicPr>
          <p:nvPr/>
        </p:nvPicPr>
        <p:blipFill rotWithShape="1">
          <a:blip r:embed="rId6">
            <a:extLst>
              <a:ext uri="{28A0092B-C50C-407E-A947-70E740481C1C}">
                <a14:useLocalDpi xmlns:a14="http://schemas.microsoft.com/office/drawing/2010/main" val="0"/>
              </a:ext>
            </a:extLst>
          </a:blip>
          <a:srcRect t="4940" r="51043" b="30513"/>
          <a:stretch/>
        </p:blipFill>
        <p:spPr>
          <a:xfrm>
            <a:off x="8097051" y="1611977"/>
            <a:ext cx="3344414" cy="4503074"/>
          </a:xfrm>
          <a:prstGeom prst="rect">
            <a:avLst/>
          </a:prstGeom>
          <a:ln>
            <a:solidFill>
              <a:schemeClr val="tx1">
                <a:lumMod val="25000"/>
                <a:lumOff val="75000"/>
              </a:schemeClr>
            </a:solidFill>
          </a:ln>
        </p:spPr>
      </p:pic>
      <p:sp>
        <p:nvSpPr>
          <p:cNvPr id="17" name="正方形/長方形 16">
            <a:extLst>
              <a:ext uri="{FF2B5EF4-FFF2-40B4-BE49-F238E27FC236}">
                <a16:creationId xmlns:a16="http://schemas.microsoft.com/office/drawing/2014/main" id="{5F91740A-39B1-C236-E55E-899D4FE0E696}"/>
              </a:ext>
            </a:extLst>
          </p:cNvPr>
          <p:cNvSpPr/>
          <p:nvPr/>
        </p:nvSpPr>
        <p:spPr>
          <a:xfrm>
            <a:off x="5027141" y="5867739"/>
            <a:ext cx="1430809" cy="2393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F8E8A015-B0D6-D6F1-74E9-77B8E38BF30C}"/>
              </a:ext>
            </a:extLst>
          </p:cNvPr>
          <p:cNvSpPr/>
          <p:nvPr/>
        </p:nvSpPr>
        <p:spPr>
          <a:xfrm>
            <a:off x="8094812" y="4695638"/>
            <a:ext cx="1256834" cy="33737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28D372AC-5A64-D380-91DF-9B023AE6E047}"/>
              </a:ext>
            </a:extLst>
          </p:cNvPr>
          <p:cNvSpPr/>
          <p:nvPr/>
        </p:nvSpPr>
        <p:spPr>
          <a:xfrm>
            <a:off x="10004891" y="4695638"/>
            <a:ext cx="1418233" cy="33737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FBDB8B55-8941-801B-351E-5FC51D35BA8A}"/>
              </a:ext>
            </a:extLst>
          </p:cNvPr>
          <p:cNvSpPr/>
          <p:nvPr/>
        </p:nvSpPr>
        <p:spPr>
          <a:xfrm>
            <a:off x="762001" y="4913323"/>
            <a:ext cx="1402080" cy="32343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C2624AB1-1573-AA15-A94C-DC2D38BC2625}"/>
              </a:ext>
            </a:extLst>
          </p:cNvPr>
          <p:cNvSpPr/>
          <p:nvPr/>
        </p:nvSpPr>
        <p:spPr>
          <a:xfrm>
            <a:off x="2499361" y="5783683"/>
            <a:ext cx="640079" cy="32343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786542F1-725B-05C7-3CFF-FF75D8C0B813}"/>
              </a:ext>
            </a:extLst>
          </p:cNvPr>
          <p:cNvSpPr/>
          <p:nvPr/>
        </p:nvSpPr>
        <p:spPr>
          <a:xfrm>
            <a:off x="6491210" y="5195798"/>
            <a:ext cx="1256425" cy="2393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右 14">
            <a:extLst>
              <a:ext uri="{FF2B5EF4-FFF2-40B4-BE49-F238E27FC236}">
                <a16:creationId xmlns:a16="http://schemas.microsoft.com/office/drawing/2014/main" id="{67F40B6F-F456-E2D7-9529-7F9FF15640FB}"/>
              </a:ext>
            </a:extLst>
          </p:cNvPr>
          <p:cNvSpPr/>
          <p:nvPr/>
        </p:nvSpPr>
        <p:spPr>
          <a:xfrm rot="5400000">
            <a:off x="2606232" y="3922232"/>
            <a:ext cx="444019" cy="4724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FA5CA1D7-6C5F-42B4-1354-F0BCF01C1D83}"/>
              </a:ext>
            </a:extLst>
          </p:cNvPr>
          <p:cNvSpPr/>
          <p:nvPr/>
        </p:nvSpPr>
        <p:spPr>
          <a:xfrm rot="18718143">
            <a:off x="4738892" y="4038539"/>
            <a:ext cx="444019" cy="4724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F338AFF4-4E07-F10F-3528-9E27F0C3CCAA}"/>
              </a:ext>
            </a:extLst>
          </p:cNvPr>
          <p:cNvSpPr/>
          <p:nvPr/>
        </p:nvSpPr>
        <p:spPr>
          <a:xfrm>
            <a:off x="7803037" y="3922233"/>
            <a:ext cx="444019" cy="4724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7640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FD15FA3-11AA-79FC-81EC-87685E7DC001}"/>
              </a:ext>
            </a:extLst>
          </p:cNvPr>
          <p:cNvSpPr>
            <a:spLocks noGrp="1"/>
          </p:cNvSpPr>
          <p:nvPr>
            <p:ph type="body" sz="quarter" idx="11"/>
          </p:nvPr>
        </p:nvSpPr>
        <p:spPr/>
        <p:txBody>
          <a:bodyPr/>
          <a:lstStyle/>
          <a:p>
            <a:endParaRPr kumimoji="1" lang="ja-JP" altLang="en-US"/>
          </a:p>
        </p:txBody>
      </p:sp>
      <p:sp>
        <p:nvSpPr>
          <p:cNvPr id="4" name="タイトル 3">
            <a:extLst>
              <a:ext uri="{FF2B5EF4-FFF2-40B4-BE49-F238E27FC236}">
                <a16:creationId xmlns:a16="http://schemas.microsoft.com/office/drawing/2014/main" id="{C56A6026-570D-F225-9FFE-F9633764C1F9}"/>
              </a:ext>
            </a:extLst>
          </p:cNvPr>
          <p:cNvSpPr>
            <a:spLocks noGrp="1"/>
          </p:cNvSpPr>
          <p:nvPr>
            <p:ph type="title"/>
          </p:nvPr>
        </p:nvSpPr>
        <p:spPr/>
        <p:txBody>
          <a:bodyPr/>
          <a:lstStyle/>
          <a:p>
            <a:r>
              <a:rPr lang="ja-JP" altLang="en-US" dirty="0"/>
              <a:t>セキュリティ・リストでポートを開ける</a:t>
            </a:r>
            <a:endParaRPr kumimoji="1" lang="ja-JP" altLang="en-US" dirty="0"/>
          </a:p>
        </p:txBody>
      </p:sp>
      <p:sp>
        <p:nvSpPr>
          <p:cNvPr id="5" name="日付プレースホルダー 4">
            <a:extLst>
              <a:ext uri="{FF2B5EF4-FFF2-40B4-BE49-F238E27FC236}">
                <a16:creationId xmlns:a16="http://schemas.microsoft.com/office/drawing/2014/main" id="{4A54037A-3605-D130-9205-08B96561A5B4}"/>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7F63123F-F001-2F50-EBFF-F2E8E15D8BA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4801BC8-9134-94A0-C7F2-C4344319EB0A}"/>
              </a:ext>
            </a:extLst>
          </p:cNvPr>
          <p:cNvSpPr>
            <a:spLocks noGrp="1"/>
          </p:cNvSpPr>
          <p:nvPr>
            <p:ph type="sldNum" sz="quarter" idx="17"/>
          </p:nvPr>
        </p:nvSpPr>
        <p:spPr/>
        <p:txBody>
          <a:bodyPr/>
          <a:lstStyle/>
          <a:p>
            <a:fld id="{345D60D9-5372-5F40-9443-0F9AE5BDC3C8}" type="slidenum">
              <a:rPr lang="en-US" smtClean="0"/>
              <a:pPr/>
              <a:t>29</a:t>
            </a:fld>
            <a:endParaRPr lang="en-US" dirty="0"/>
          </a:p>
        </p:txBody>
      </p:sp>
      <p:pic>
        <p:nvPicPr>
          <p:cNvPr id="13" name="図 12">
            <a:extLst>
              <a:ext uri="{FF2B5EF4-FFF2-40B4-BE49-F238E27FC236}">
                <a16:creationId xmlns:a16="http://schemas.microsoft.com/office/drawing/2014/main" id="{20849695-FD5D-4B54-10DB-E9012AF04BB4}"/>
              </a:ext>
            </a:extLst>
          </p:cNvPr>
          <p:cNvPicPr>
            <a:picLocks noChangeAspect="1"/>
          </p:cNvPicPr>
          <p:nvPr/>
        </p:nvPicPr>
        <p:blipFill rotWithShape="1">
          <a:blip r:embed="rId3"/>
          <a:srcRect r="2888"/>
          <a:stretch/>
        </p:blipFill>
        <p:spPr>
          <a:xfrm>
            <a:off x="768875" y="1598937"/>
            <a:ext cx="10668936" cy="4522067"/>
          </a:xfrm>
          <a:prstGeom prst="rect">
            <a:avLst/>
          </a:prstGeom>
        </p:spPr>
      </p:pic>
      <p:sp>
        <p:nvSpPr>
          <p:cNvPr id="14" name="正方形/長方形 13">
            <a:extLst>
              <a:ext uri="{FF2B5EF4-FFF2-40B4-BE49-F238E27FC236}">
                <a16:creationId xmlns:a16="http://schemas.microsoft.com/office/drawing/2014/main" id="{C50B435D-E20B-EC44-27AB-EC274298F432}"/>
              </a:ext>
            </a:extLst>
          </p:cNvPr>
          <p:cNvSpPr/>
          <p:nvPr/>
        </p:nvSpPr>
        <p:spPr>
          <a:xfrm>
            <a:off x="4417670" y="3394469"/>
            <a:ext cx="3356660" cy="77550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4F74D604-1E23-A2A4-320B-6CF7DCFFF330}"/>
              </a:ext>
            </a:extLst>
          </p:cNvPr>
          <p:cNvSpPr/>
          <p:nvPr/>
        </p:nvSpPr>
        <p:spPr>
          <a:xfrm>
            <a:off x="7769148" y="3394469"/>
            <a:ext cx="3488132" cy="77550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BA4B6466-6300-7A35-F931-3F63C5DF5A01}"/>
              </a:ext>
            </a:extLst>
          </p:cNvPr>
          <p:cNvSpPr/>
          <p:nvPr/>
        </p:nvSpPr>
        <p:spPr>
          <a:xfrm>
            <a:off x="6096000" y="4169972"/>
            <a:ext cx="5161280" cy="77550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5F91740A-39B1-C236-E55E-899D4FE0E696}"/>
              </a:ext>
            </a:extLst>
          </p:cNvPr>
          <p:cNvSpPr/>
          <p:nvPr/>
        </p:nvSpPr>
        <p:spPr>
          <a:xfrm>
            <a:off x="914400" y="5755244"/>
            <a:ext cx="1676400" cy="36576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0990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8E7B-0CE0-A947-AE77-E693B4E1881B}"/>
              </a:ext>
            </a:extLst>
          </p:cNvPr>
          <p:cNvSpPr>
            <a:spLocks noGrp="1"/>
          </p:cNvSpPr>
          <p:nvPr>
            <p:ph type="title"/>
          </p:nvPr>
        </p:nvSpPr>
        <p:spPr>
          <a:xfrm>
            <a:off x="768875" y="182403"/>
            <a:ext cx="10671048" cy="822960"/>
          </a:xfrm>
        </p:spPr>
        <p:txBody>
          <a:bodyPr/>
          <a:lstStyle/>
          <a:p>
            <a:r>
              <a:rPr lang="en-US" sz="2800" dirty="0">
                <a:latin typeface="Meiryo UI" panose="020B0604030504040204" pitchFamily="34" charset="-128"/>
                <a:ea typeface="Meiryo UI" panose="020B0604030504040204" pitchFamily="34" charset="-128"/>
              </a:rPr>
              <a:t>Title (agenda)</a:t>
            </a:r>
          </a:p>
        </p:txBody>
      </p:sp>
      <p:sp>
        <p:nvSpPr>
          <p:cNvPr id="4" name="Footer Placeholder 3">
            <a:extLst>
              <a:ext uri="{FF2B5EF4-FFF2-40B4-BE49-F238E27FC236}">
                <a16:creationId xmlns:a16="http://schemas.microsoft.com/office/drawing/2014/main" id="{FD33B8EC-80BB-C641-A04A-1AD5CCEF5888}"/>
              </a:ext>
            </a:extLst>
          </p:cNvPr>
          <p:cNvSpPr>
            <a:spLocks noGrp="1"/>
          </p:cNvSpPr>
          <p:nvPr>
            <p:ph type="ftr" sz="quarter" idx="11"/>
          </p:nvPr>
        </p:nvSpPr>
        <p:spPr>
          <a:xfrm>
            <a:off x="1127759" y="6423978"/>
            <a:ext cx="5745379" cy="365125"/>
          </a:xfrm>
        </p:spPr>
        <p:txBody>
          <a:bodyPr/>
          <a:lstStyle/>
          <a:p>
            <a:r>
              <a:rPr lang="en-US"/>
              <a:t>Copyright © 2025, Oracle and/or its affiliates </a:t>
            </a:r>
            <a:endParaRPr lang="en-US" dirty="0"/>
          </a:p>
        </p:txBody>
      </p:sp>
      <p:sp>
        <p:nvSpPr>
          <p:cNvPr id="5" name="Slide Number Placeholder 4">
            <a:extLst>
              <a:ext uri="{FF2B5EF4-FFF2-40B4-BE49-F238E27FC236}">
                <a16:creationId xmlns:a16="http://schemas.microsoft.com/office/drawing/2014/main" id="{329118B7-D84B-4244-B923-BFB8F4CB7D4D}"/>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3</a:t>
            </a:fld>
            <a:endParaRPr lang="en-US" dirty="0"/>
          </a:p>
        </p:txBody>
      </p:sp>
      <p:grpSp>
        <p:nvGrpSpPr>
          <p:cNvPr id="6" name="Group 5">
            <a:extLst>
              <a:ext uri="{FF2B5EF4-FFF2-40B4-BE49-F238E27FC236}">
                <a16:creationId xmlns:a16="http://schemas.microsoft.com/office/drawing/2014/main" id="{8A7663C3-452C-F043-BA09-B82FC7B2EF6F}"/>
              </a:ext>
            </a:extLst>
          </p:cNvPr>
          <p:cNvGrpSpPr/>
          <p:nvPr/>
        </p:nvGrpSpPr>
        <p:grpSpPr>
          <a:xfrm>
            <a:off x="5087888" y="1671444"/>
            <a:ext cx="1930833" cy="4085817"/>
            <a:chOff x="5130584" y="1898142"/>
            <a:chExt cx="1930833" cy="4085817"/>
          </a:xfrm>
          <a:solidFill>
            <a:schemeClr val="accent4"/>
          </a:solidFill>
        </p:grpSpPr>
        <p:sp>
          <p:nvSpPr>
            <p:cNvPr id="7" name="Rectangle 6">
              <a:extLst>
                <a:ext uri="{FF2B5EF4-FFF2-40B4-BE49-F238E27FC236}">
                  <a16:creationId xmlns:a16="http://schemas.microsoft.com/office/drawing/2014/main" id="{8F5A2CB6-D1CF-C64D-9B73-E8D793F9C1DD}"/>
                </a:ext>
              </a:extLst>
            </p:cNvPr>
            <p:cNvSpPr/>
            <p:nvPr/>
          </p:nvSpPr>
          <p:spPr>
            <a:xfrm>
              <a:off x="5130584" y="1898142"/>
              <a:ext cx="1930833" cy="4085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solidFill>
                <a:latin typeface="Meiryo UI" panose="020B0604030504040204" pitchFamily="34" charset="-128"/>
                <a:ea typeface="Meiryo UI" panose="020B0604030504040204" pitchFamily="34" charset="-128"/>
              </a:endParaRPr>
            </a:p>
          </p:txBody>
        </p:sp>
        <p:sp>
          <p:nvSpPr>
            <p:cNvPr id="8" name="TextBox 7">
              <a:extLst>
                <a:ext uri="{FF2B5EF4-FFF2-40B4-BE49-F238E27FC236}">
                  <a16:creationId xmlns:a16="http://schemas.microsoft.com/office/drawing/2014/main" id="{F9348C0A-22C6-A442-9CB7-15D401BBF354}"/>
                </a:ext>
              </a:extLst>
            </p:cNvPr>
            <p:cNvSpPr txBox="1"/>
            <p:nvPr/>
          </p:nvSpPr>
          <p:spPr>
            <a:xfrm>
              <a:off x="5286249" y="2029402"/>
              <a:ext cx="756938" cy="1107996"/>
            </a:xfrm>
            <a:prstGeom prst="rect">
              <a:avLst/>
            </a:prstGeom>
            <a:grp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3</a:t>
              </a:r>
            </a:p>
          </p:txBody>
        </p:sp>
        <p:sp>
          <p:nvSpPr>
            <p:cNvPr id="9" name="TextBox 8">
              <a:extLst>
                <a:ext uri="{FF2B5EF4-FFF2-40B4-BE49-F238E27FC236}">
                  <a16:creationId xmlns:a16="http://schemas.microsoft.com/office/drawing/2014/main" id="{1229FDA4-218E-6B4A-A62D-0C9EC43C38CC}"/>
                </a:ext>
              </a:extLst>
            </p:cNvPr>
            <p:cNvSpPr txBox="1"/>
            <p:nvPr/>
          </p:nvSpPr>
          <p:spPr>
            <a:xfrm>
              <a:off x="5349480" y="3757803"/>
              <a:ext cx="184731" cy="307777"/>
            </a:xfrm>
            <a:prstGeom prst="rect">
              <a:avLst/>
            </a:prstGeom>
            <a:grpFill/>
          </p:spPr>
          <p:txBody>
            <a:bodyPr wrap="none" rtlCol="0" anchor="b" anchorCtr="0">
              <a:spAutoFit/>
            </a:bodyPr>
            <a:lstStyle/>
            <a:p>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sp>
          <p:nvSpPr>
            <p:cNvPr id="10" name="Subtitle 2">
              <a:extLst>
                <a:ext uri="{FF2B5EF4-FFF2-40B4-BE49-F238E27FC236}">
                  <a16:creationId xmlns:a16="http://schemas.microsoft.com/office/drawing/2014/main" id="{8CDA2307-0A48-D942-A0F3-941F3F04D49B}"/>
                </a:ext>
              </a:extLst>
            </p:cNvPr>
            <p:cNvSpPr txBox="1">
              <a:spLocks/>
            </p:cNvSpPr>
            <p:nvPr/>
          </p:nvSpPr>
          <p:spPr>
            <a:xfrm>
              <a:off x="5349479" y="3160513"/>
              <a:ext cx="1493041" cy="2644250"/>
            </a:xfrm>
            <a:prstGeom prst="rect">
              <a:avLst/>
            </a:prstGeom>
            <a:grp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Item 03</a:t>
              </a: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Lorem ipsum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dolor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sit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amet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consectetur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adipiscing</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elit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Curabitur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sapien</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nibh</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tincidunt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lorem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eget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euismod</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lobortis</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erat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t>
              </a:r>
              <a:endParaRPr lang="en-US"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endParaRPr>
            </a:p>
          </p:txBody>
        </p:sp>
      </p:grpSp>
      <p:grpSp>
        <p:nvGrpSpPr>
          <p:cNvPr id="14" name="Group 13">
            <a:extLst>
              <a:ext uri="{FF2B5EF4-FFF2-40B4-BE49-F238E27FC236}">
                <a16:creationId xmlns:a16="http://schemas.microsoft.com/office/drawing/2014/main" id="{A81421A7-B317-85FA-F0FD-C647F4E5A34C}"/>
              </a:ext>
            </a:extLst>
          </p:cNvPr>
          <p:cNvGrpSpPr/>
          <p:nvPr/>
        </p:nvGrpSpPr>
        <p:grpSpPr>
          <a:xfrm>
            <a:off x="3076594" y="1671444"/>
            <a:ext cx="1930833" cy="4085817"/>
            <a:chOff x="3110456" y="1898142"/>
            <a:chExt cx="1930833" cy="4085817"/>
          </a:xfrm>
        </p:grpSpPr>
        <p:sp>
          <p:nvSpPr>
            <p:cNvPr id="12" name="Rectangle 11">
              <a:extLst>
                <a:ext uri="{FF2B5EF4-FFF2-40B4-BE49-F238E27FC236}">
                  <a16:creationId xmlns:a16="http://schemas.microsoft.com/office/drawing/2014/main" id="{B2729036-D0C5-B946-BE4B-5C954B9610A9}"/>
                </a:ext>
              </a:extLst>
            </p:cNvPr>
            <p:cNvSpPr/>
            <p:nvPr/>
          </p:nvSpPr>
          <p:spPr>
            <a:xfrm>
              <a:off x="3110456" y="1898142"/>
              <a:ext cx="1930833" cy="4085817"/>
            </a:xfrm>
            <a:prstGeom prst="rect">
              <a:avLst/>
            </a:prstGeom>
            <a:solidFill>
              <a:srgbClr val="697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latin typeface="Meiryo UI" panose="020B0604030504040204" pitchFamily="34" charset="-128"/>
                <a:ea typeface="Meiryo UI" panose="020B0604030504040204" pitchFamily="34" charset="-128"/>
              </a:endParaRPr>
            </a:p>
          </p:txBody>
        </p:sp>
        <p:sp>
          <p:nvSpPr>
            <p:cNvPr id="13" name="TextBox 12">
              <a:extLst>
                <a:ext uri="{FF2B5EF4-FFF2-40B4-BE49-F238E27FC236}">
                  <a16:creationId xmlns:a16="http://schemas.microsoft.com/office/drawing/2014/main" id="{81CF1988-9B56-7149-9947-EFFB2AF2C1A2}"/>
                </a:ext>
              </a:extLst>
            </p:cNvPr>
            <p:cNvSpPr txBox="1"/>
            <p:nvPr/>
          </p:nvSpPr>
          <p:spPr>
            <a:xfrm>
              <a:off x="3318934" y="2014362"/>
              <a:ext cx="756938"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2</a:t>
              </a:r>
            </a:p>
          </p:txBody>
        </p:sp>
        <p:sp>
          <p:nvSpPr>
            <p:cNvPr id="15" name="Subtitle 2">
              <a:extLst>
                <a:ext uri="{FF2B5EF4-FFF2-40B4-BE49-F238E27FC236}">
                  <a16:creationId xmlns:a16="http://schemas.microsoft.com/office/drawing/2014/main" id="{0B95C908-BAF3-7E4B-89CB-DCDAEBAEF42E}"/>
                </a:ext>
              </a:extLst>
            </p:cNvPr>
            <p:cNvSpPr txBox="1">
              <a:spLocks/>
            </p:cNvSpPr>
            <p:nvPr/>
          </p:nvSpPr>
          <p:spPr>
            <a:xfrm>
              <a:off x="3318934" y="3160513"/>
              <a:ext cx="1493041" cy="2644250"/>
            </a:xfrm>
            <a:prstGeom prst="rect">
              <a:avLst/>
            </a:prstGeom>
            <a:no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Item 02</a:t>
              </a: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Lorem ipsum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dolor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sit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amet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consectetur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adipiscing</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elit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Curabitur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sapien</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nibh</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tincidunt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lorem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eget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euismod</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lobortis</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erat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t>
              </a:r>
              <a:endParaRPr lang="en-US"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endParaRPr>
            </a:p>
          </p:txBody>
        </p:sp>
      </p:grpSp>
      <p:grpSp>
        <p:nvGrpSpPr>
          <p:cNvPr id="16" name="Group 15">
            <a:extLst>
              <a:ext uri="{FF2B5EF4-FFF2-40B4-BE49-F238E27FC236}">
                <a16:creationId xmlns:a16="http://schemas.microsoft.com/office/drawing/2014/main" id="{CA327956-BCE1-984D-B72D-C5C485192EC3}"/>
              </a:ext>
            </a:extLst>
          </p:cNvPr>
          <p:cNvGrpSpPr/>
          <p:nvPr/>
        </p:nvGrpSpPr>
        <p:grpSpPr>
          <a:xfrm>
            <a:off x="9110479" y="1671444"/>
            <a:ext cx="1930833" cy="4085817"/>
            <a:chOff x="9499167" y="1898142"/>
            <a:chExt cx="1930833" cy="4085817"/>
          </a:xfrm>
        </p:grpSpPr>
        <p:sp>
          <p:nvSpPr>
            <p:cNvPr id="17" name="Rectangle 16">
              <a:extLst>
                <a:ext uri="{FF2B5EF4-FFF2-40B4-BE49-F238E27FC236}">
                  <a16:creationId xmlns:a16="http://schemas.microsoft.com/office/drawing/2014/main" id="{B45EDDAA-F240-AB48-9AAB-7A045E17D879}"/>
                </a:ext>
              </a:extLst>
            </p:cNvPr>
            <p:cNvSpPr/>
            <p:nvPr/>
          </p:nvSpPr>
          <p:spPr>
            <a:xfrm>
              <a:off x="9499167" y="1898142"/>
              <a:ext cx="1930833" cy="4085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67605B"/>
                </a:solidFill>
                <a:latin typeface="Meiryo UI" panose="020B0604030504040204" pitchFamily="34" charset="-128"/>
                <a:ea typeface="Meiryo UI" panose="020B0604030504040204" pitchFamily="34" charset="-128"/>
              </a:endParaRPr>
            </a:p>
          </p:txBody>
        </p:sp>
        <p:sp>
          <p:nvSpPr>
            <p:cNvPr id="18" name="TextBox 17">
              <a:extLst>
                <a:ext uri="{FF2B5EF4-FFF2-40B4-BE49-F238E27FC236}">
                  <a16:creationId xmlns:a16="http://schemas.microsoft.com/office/drawing/2014/main" id="{7B357D17-4582-CC49-B03E-D0DDBA24E232}"/>
                </a:ext>
              </a:extLst>
            </p:cNvPr>
            <p:cNvSpPr txBox="1"/>
            <p:nvPr/>
          </p:nvSpPr>
          <p:spPr>
            <a:xfrm>
              <a:off x="9718062" y="2020410"/>
              <a:ext cx="756938"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5</a:t>
              </a:r>
            </a:p>
          </p:txBody>
        </p:sp>
        <p:sp>
          <p:nvSpPr>
            <p:cNvPr id="19" name="TextBox 18">
              <a:extLst>
                <a:ext uri="{FF2B5EF4-FFF2-40B4-BE49-F238E27FC236}">
                  <a16:creationId xmlns:a16="http://schemas.microsoft.com/office/drawing/2014/main" id="{8706C54F-DFF5-CF47-A682-5C6E0F773610}"/>
                </a:ext>
              </a:extLst>
            </p:cNvPr>
            <p:cNvSpPr txBox="1"/>
            <p:nvPr/>
          </p:nvSpPr>
          <p:spPr>
            <a:xfrm>
              <a:off x="9718063" y="3757803"/>
              <a:ext cx="184731" cy="307777"/>
            </a:xfrm>
            <a:prstGeom prst="rect">
              <a:avLst/>
            </a:prstGeom>
            <a:noFill/>
          </p:spPr>
          <p:txBody>
            <a:bodyPr wrap="none" rtlCol="0" anchor="b" anchorCtr="0">
              <a:spAutoFit/>
            </a:bodyPr>
            <a:lstStyle/>
            <a:p>
              <a:endParaRPr lang="en-US" sz="1400" b="1" dirty="0">
                <a:solidFill>
                  <a:srgbClr val="67605B"/>
                </a:solidFill>
                <a:latin typeface="Meiryo UI" panose="020B0604030504040204" pitchFamily="34" charset="-128"/>
                <a:ea typeface="Meiryo UI" panose="020B0604030504040204" pitchFamily="34" charset="-128"/>
                <a:cs typeface="Oracle Sans Extra Bold" panose="020B0503020204020204" pitchFamily="34" charset="0"/>
              </a:endParaRPr>
            </a:p>
          </p:txBody>
        </p:sp>
        <p:sp>
          <p:nvSpPr>
            <p:cNvPr id="20" name="Subtitle 2">
              <a:extLst>
                <a:ext uri="{FF2B5EF4-FFF2-40B4-BE49-F238E27FC236}">
                  <a16:creationId xmlns:a16="http://schemas.microsoft.com/office/drawing/2014/main" id="{2269A4EB-9A92-274A-A997-3162C385C26F}"/>
                </a:ext>
              </a:extLst>
            </p:cNvPr>
            <p:cNvSpPr txBox="1">
              <a:spLocks/>
            </p:cNvSpPr>
            <p:nvPr/>
          </p:nvSpPr>
          <p:spPr>
            <a:xfrm>
              <a:off x="9705894" y="3148181"/>
              <a:ext cx="1493041" cy="263193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Item 05</a:t>
              </a:r>
            </a:p>
            <a:p>
              <a:pPr algn="l">
                <a:lnSpc>
                  <a:spcPts val="1750"/>
                </a:lnSpc>
              </a:pPr>
              <a:endPar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endParaRPr>
            </a:p>
            <a:p>
              <a:pPr algn="l">
                <a:lnSpc>
                  <a:spcPts val="1750"/>
                </a:lnSpc>
              </a:pP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Lorem ipsum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dolor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sit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amet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consectetur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adipiscing</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elit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Curabitur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sapien</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nibh</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tincidunt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lorem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eget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euismod</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lobortis</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erat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t>
              </a:r>
              <a:endParaRPr lang="en-US"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endParaRPr>
            </a:p>
          </p:txBody>
        </p:sp>
      </p:grpSp>
      <p:grpSp>
        <p:nvGrpSpPr>
          <p:cNvPr id="21" name="Group 20">
            <a:extLst>
              <a:ext uri="{FF2B5EF4-FFF2-40B4-BE49-F238E27FC236}">
                <a16:creationId xmlns:a16="http://schemas.microsoft.com/office/drawing/2014/main" id="{314B6529-A0A4-0B4E-AF1E-1E1534D72959}"/>
              </a:ext>
            </a:extLst>
          </p:cNvPr>
          <p:cNvGrpSpPr/>
          <p:nvPr/>
        </p:nvGrpSpPr>
        <p:grpSpPr>
          <a:xfrm>
            <a:off x="7099184" y="1671444"/>
            <a:ext cx="1930833" cy="4085817"/>
            <a:chOff x="7314876" y="1898142"/>
            <a:chExt cx="1930833" cy="4085817"/>
          </a:xfrm>
          <a:solidFill>
            <a:srgbClr val="323939"/>
          </a:solidFill>
        </p:grpSpPr>
        <p:sp>
          <p:nvSpPr>
            <p:cNvPr id="22" name="Rectangle 21">
              <a:extLst>
                <a:ext uri="{FF2B5EF4-FFF2-40B4-BE49-F238E27FC236}">
                  <a16:creationId xmlns:a16="http://schemas.microsoft.com/office/drawing/2014/main" id="{9515C017-B6B3-7C44-ACD4-0B45A158B79C}"/>
                </a:ext>
              </a:extLst>
            </p:cNvPr>
            <p:cNvSpPr/>
            <p:nvPr/>
          </p:nvSpPr>
          <p:spPr>
            <a:xfrm>
              <a:off x="7314876" y="1898142"/>
              <a:ext cx="1930833" cy="4085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67605B"/>
                </a:solidFill>
                <a:latin typeface="Meiryo UI" panose="020B0604030504040204" pitchFamily="34" charset="-128"/>
                <a:ea typeface="Meiryo UI" panose="020B0604030504040204" pitchFamily="34" charset="-128"/>
              </a:endParaRPr>
            </a:p>
          </p:txBody>
        </p:sp>
        <p:sp>
          <p:nvSpPr>
            <p:cNvPr id="23" name="TextBox 22">
              <a:extLst>
                <a:ext uri="{FF2B5EF4-FFF2-40B4-BE49-F238E27FC236}">
                  <a16:creationId xmlns:a16="http://schemas.microsoft.com/office/drawing/2014/main" id="{0F72BE0F-1F79-8D42-9ADB-0E8A9923184B}"/>
                </a:ext>
              </a:extLst>
            </p:cNvPr>
            <p:cNvSpPr txBox="1"/>
            <p:nvPr/>
          </p:nvSpPr>
          <p:spPr>
            <a:xfrm>
              <a:off x="7504845" y="2014362"/>
              <a:ext cx="756938" cy="1107996"/>
            </a:xfrm>
            <a:prstGeom prst="rect">
              <a:avLst/>
            </a:prstGeom>
            <a:grp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4</a:t>
              </a:r>
            </a:p>
          </p:txBody>
        </p:sp>
        <p:sp>
          <p:nvSpPr>
            <p:cNvPr id="24" name="TextBox 23">
              <a:extLst>
                <a:ext uri="{FF2B5EF4-FFF2-40B4-BE49-F238E27FC236}">
                  <a16:creationId xmlns:a16="http://schemas.microsoft.com/office/drawing/2014/main" id="{816A2E8A-E68E-1343-BE2B-8A17A21A70DA}"/>
                </a:ext>
              </a:extLst>
            </p:cNvPr>
            <p:cNvSpPr txBox="1"/>
            <p:nvPr/>
          </p:nvSpPr>
          <p:spPr>
            <a:xfrm>
              <a:off x="7533772" y="3757803"/>
              <a:ext cx="184731" cy="307777"/>
            </a:xfrm>
            <a:prstGeom prst="rect">
              <a:avLst/>
            </a:prstGeom>
            <a:grpFill/>
          </p:spPr>
          <p:txBody>
            <a:bodyPr wrap="none" rtlCol="0" anchor="b" anchorCtr="0">
              <a:spAutoFit/>
            </a:bodyPr>
            <a:lstStyle/>
            <a:p>
              <a:endParaRPr lang="en-US" sz="1400" b="1" dirty="0">
                <a:solidFill>
                  <a:srgbClr val="67605B"/>
                </a:solidFill>
                <a:latin typeface="Meiryo UI" panose="020B0604030504040204" pitchFamily="34" charset="-128"/>
                <a:ea typeface="Meiryo UI" panose="020B0604030504040204" pitchFamily="34" charset="-128"/>
                <a:cs typeface="Oracle Sans Extra Bold" panose="020B0503020204020204" pitchFamily="34" charset="0"/>
              </a:endParaRPr>
            </a:p>
          </p:txBody>
        </p:sp>
        <p:sp>
          <p:nvSpPr>
            <p:cNvPr id="25" name="Subtitle 2">
              <a:extLst>
                <a:ext uri="{FF2B5EF4-FFF2-40B4-BE49-F238E27FC236}">
                  <a16:creationId xmlns:a16="http://schemas.microsoft.com/office/drawing/2014/main" id="{A5BE9455-111E-464F-8A2C-8098D6C21EB6}"/>
                </a:ext>
              </a:extLst>
            </p:cNvPr>
            <p:cNvSpPr txBox="1">
              <a:spLocks/>
            </p:cNvSpPr>
            <p:nvPr/>
          </p:nvSpPr>
          <p:spPr>
            <a:xfrm>
              <a:off x="7533772" y="3166668"/>
              <a:ext cx="1493041" cy="2631939"/>
            </a:xfrm>
            <a:prstGeom prst="rect">
              <a:avLst/>
            </a:prstGeom>
            <a:grpFill/>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Item 04</a:t>
              </a:r>
            </a:p>
            <a:p>
              <a:pPr algn="l">
                <a:lnSpc>
                  <a:spcPts val="1750"/>
                </a:lnSpc>
              </a:pPr>
              <a:endPar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endParaRPr>
            </a:p>
            <a:p>
              <a:pPr algn="l">
                <a:lnSpc>
                  <a:spcPts val="1750"/>
                </a:lnSpc>
              </a:pP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Lorem ipsum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dolor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sit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amet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consectetur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adipiscing</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elit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Curabitur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sapien</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nibh</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tincidunt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lorem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eget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euismod</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lobortis</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erat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t>
              </a:r>
              <a:endParaRPr lang="en-US"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endParaRPr>
            </a:p>
          </p:txBody>
        </p:sp>
      </p:grpSp>
      <p:grpSp>
        <p:nvGrpSpPr>
          <p:cNvPr id="11" name="Group 10">
            <a:extLst>
              <a:ext uri="{FF2B5EF4-FFF2-40B4-BE49-F238E27FC236}">
                <a16:creationId xmlns:a16="http://schemas.microsoft.com/office/drawing/2014/main" id="{8BCDE1EF-ADDE-8F7C-5D24-667C1D1AC0F6}"/>
              </a:ext>
            </a:extLst>
          </p:cNvPr>
          <p:cNvGrpSpPr/>
          <p:nvPr/>
        </p:nvGrpSpPr>
        <p:grpSpPr>
          <a:xfrm>
            <a:off x="1061771" y="1671444"/>
            <a:ext cx="1930833" cy="4085817"/>
            <a:chOff x="1095633" y="1898142"/>
            <a:chExt cx="1930833" cy="4085817"/>
          </a:xfrm>
        </p:grpSpPr>
        <p:sp>
          <p:nvSpPr>
            <p:cNvPr id="27" name="Rectangle 26">
              <a:extLst>
                <a:ext uri="{FF2B5EF4-FFF2-40B4-BE49-F238E27FC236}">
                  <a16:creationId xmlns:a16="http://schemas.microsoft.com/office/drawing/2014/main" id="{09AD1361-CC4B-4C44-873A-9A47A9374D27}"/>
                </a:ext>
              </a:extLst>
            </p:cNvPr>
            <p:cNvSpPr/>
            <p:nvPr/>
          </p:nvSpPr>
          <p:spPr>
            <a:xfrm>
              <a:off x="1095633" y="1898142"/>
              <a:ext cx="1930833" cy="4085817"/>
            </a:xfrm>
            <a:prstGeom prst="rect">
              <a:avLst/>
            </a:prstGeom>
            <a:solidFill>
              <a:srgbClr val="8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859595"/>
                </a:solidFill>
                <a:latin typeface="Meiryo UI" panose="020B0604030504040204" pitchFamily="34" charset="-128"/>
                <a:ea typeface="Meiryo UI" panose="020B0604030504040204" pitchFamily="34" charset="-128"/>
              </a:endParaRPr>
            </a:p>
          </p:txBody>
        </p:sp>
        <p:sp>
          <p:nvSpPr>
            <p:cNvPr id="28" name="TextBox 27">
              <a:extLst>
                <a:ext uri="{FF2B5EF4-FFF2-40B4-BE49-F238E27FC236}">
                  <a16:creationId xmlns:a16="http://schemas.microsoft.com/office/drawing/2014/main" id="{BE8F4BEA-BAC3-B74D-9F85-BE3427BEE795}"/>
                </a:ext>
              </a:extLst>
            </p:cNvPr>
            <p:cNvSpPr txBox="1"/>
            <p:nvPr/>
          </p:nvSpPr>
          <p:spPr>
            <a:xfrm>
              <a:off x="1304111" y="2020410"/>
              <a:ext cx="756938" cy="1107996"/>
            </a:xfrm>
            <a:prstGeom prst="rect">
              <a:avLst/>
            </a:prstGeom>
            <a:noFill/>
          </p:spPr>
          <p:txBody>
            <a:bodyPr wrap="none" rtlCol="0" anchor="ctr" anchorCtr="0">
              <a:spAutoFit/>
            </a:bodyPr>
            <a:lstStyle/>
            <a:p>
              <a:r>
                <a:rPr lang="en-US" sz="66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1</a:t>
              </a:r>
            </a:p>
          </p:txBody>
        </p:sp>
        <p:sp>
          <p:nvSpPr>
            <p:cNvPr id="29" name="TextBox 28">
              <a:extLst>
                <a:ext uri="{FF2B5EF4-FFF2-40B4-BE49-F238E27FC236}">
                  <a16:creationId xmlns:a16="http://schemas.microsoft.com/office/drawing/2014/main" id="{0D2E9520-8263-9F43-8EFB-F918CB002E73}"/>
                </a:ext>
              </a:extLst>
            </p:cNvPr>
            <p:cNvSpPr txBox="1"/>
            <p:nvPr/>
          </p:nvSpPr>
          <p:spPr>
            <a:xfrm>
              <a:off x="1314529" y="3757803"/>
              <a:ext cx="184731" cy="307777"/>
            </a:xfrm>
            <a:prstGeom prst="rect">
              <a:avLst/>
            </a:prstGeom>
            <a:noFill/>
          </p:spPr>
          <p:txBody>
            <a:bodyPr wrap="none" rtlCol="0" anchor="b" anchorCtr="0">
              <a:spAutoFit/>
            </a:bodyPr>
            <a:lstStyle/>
            <a:p>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p:txBody>
        </p:sp>
        <p:sp>
          <p:nvSpPr>
            <p:cNvPr id="30" name="Subtitle 2">
              <a:extLst>
                <a:ext uri="{FF2B5EF4-FFF2-40B4-BE49-F238E27FC236}">
                  <a16:creationId xmlns:a16="http://schemas.microsoft.com/office/drawing/2014/main" id="{740CFE6F-8E21-B147-9645-EF402341FE97}"/>
                </a:ext>
              </a:extLst>
            </p:cNvPr>
            <p:cNvSpPr txBox="1">
              <a:spLocks/>
            </p:cNvSpPr>
            <p:nvPr/>
          </p:nvSpPr>
          <p:spPr>
            <a:xfrm>
              <a:off x="1319480" y="3160513"/>
              <a:ext cx="1493041" cy="2644250"/>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rPr>
                <a:t>Item 01</a:t>
              </a:r>
            </a:p>
            <a:p>
              <a:pPr algn="l">
                <a:lnSpc>
                  <a:spcPts val="1750"/>
                </a:lnSpc>
              </a:pPr>
              <a:endParaRPr lang="en-US" sz="1400" b="1" dirty="0">
                <a:solidFill>
                  <a:schemeClr val="bg1"/>
                </a:solidFill>
                <a:latin typeface="Meiryo UI" panose="020B0604030504040204" pitchFamily="34" charset="-128"/>
                <a:ea typeface="Meiryo UI" panose="020B0604030504040204" pitchFamily="34" charset="-128"/>
                <a:cs typeface="Oracle Sans Extra Bold" panose="020B0503020204020204" pitchFamily="34" charset="0"/>
              </a:endParaRPr>
            </a:p>
            <a:p>
              <a:pPr algn="l">
                <a:lnSpc>
                  <a:spcPts val="1750"/>
                </a:lnSpc>
              </a:pP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Lorem ipsum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dolor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sit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amet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consectetur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adipiscing</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elit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Curabitur</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sapien</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nibh</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tincidunt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lorem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eget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euismod</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lobortis</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 </a:t>
              </a:r>
              <a:r>
                <a:rPr lang="en-IN" sz="1100" dirty="0" err="1">
                  <a:solidFill>
                    <a:schemeClr val="bg1"/>
                  </a:solidFill>
                  <a:latin typeface="Meiryo UI" panose="020B0604030504040204" pitchFamily="34" charset="-128"/>
                  <a:ea typeface="Meiryo UI" panose="020B0604030504040204" pitchFamily="34" charset="-128"/>
                  <a:cs typeface="Oracle Sans Light" panose="020B0403020204020204" pitchFamily="34" charset="0"/>
                </a:rPr>
                <a:t>erat</a:t>
              </a:r>
              <a:r>
                <a:rPr lang="en-IN"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rPr>
                <a:t>.</a:t>
              </a:r>
              <a:endParaRPr lang="en-US" sz="1100" dirty="0">
                <a:solidFill>
                  <a:schemeClr val="bg1"/>
                </a:solidFill>
                <a:latin typeface="Meiryo UI" panose="020B0604030504040204" pitchFamily="34" charset="-128"/>
                <a:ea typeface="Meiryo UI" panose="020B0604030504040204" pitchFamily="34" charset="-128"/>
                <a:cs typeface="Oracle Sans Light" panose="020B0403020204020204" pitchFamily="34" charset="0"/>
              </a:endParaRPr>
            </a:p>
          </p:txBody>
        </p:sp>
      </p:grpSp>
    </p:spTree>
    <p:extLst>
      <p:ext uri="{BB962C8B-B14F-4D97-AF65-F5344CB8AC3E}">
        <p14:creationId xmlns:p14="http://schemas.microsoft.com/office/powerpoint/2010/main" val="338434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ppt_x</p:attrName>
                                        </p:attrNameLst>
                                      </p:cBhvr>
                                      <p:tavLst>
                                        <p:tav tm="0">
                                          <p:val>
                                            <p:strVal val="#ppt_x-#ppt_w*1.125000"/>
                                          </p:val>
                                        </p:tav>
                                        <p:tav tm="100000">
                                          <p:val>
                                            <p:strVal val="#ppt_x"/>
                                          </p:val>
                                        </p:tav>
                                      </p:tavLst>
                                    </p:anim>
                                    <p:animEffect transition="in" filter="wipe(right)">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p:tgtEl>
                                          <p:spTgt spid="21"/>
                                        </p:tgtEl>
                                        <p:attrNameLst>
                                          <p:attrName>ppt_x</p:attrName>
                                        </p:attrNameLst>
                                      </p:cBhvr>
                                      <p:tavLst>
                                        <p:tav tm="0">
                                          <p:val>
                                            <p:strVal val="#ppt_x-#ppt_w*1.125000"/>
                                          </p:val>
                                        </p:tav>
                                        <p:tav tm="100000">
                                          <p:val>
                                            <p:strVal val="#ppt_x"/>
                                          </p:val>
                                        </p:tav>
                                      </p:tavLst>
                                    </p:anim>
                                    <p:animEffect transition="in" filter="wipe(righ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ppt_x</p:attrName>
                                        </p:attrNameLst>
                                      </p:cBhvr>
                                      <p:tavLst>
                                        <p:tav tm="0">
                                          <p:val>
                                            <p:strVal val="#ppt_x-#ppt_w*1.125000"/>
                                          </p:val>
                                        </p:tav>
                                        <p:tav tm="100000">
                                          <p:val>
                                            <p:strVal val="#ppt_x"/>
                                          </p:val>
                                        </p:tav>
                                      </p:tavLst>
                                    </p:anim>
                                    <p:animEffect transition="in" filter="wipe(righ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89460B-0FA5-2C0C-E3C5-081F0E948A15}"/>
              </a:ext>
            </a:extLst>
          </p:cNvPr>
          <p:cNvSpPr>
            <a:spLocks noGrp="1"/>
          </p:cNvSpPr>
          <p:nvPr>
            <p:ph type="body" sz="quarter" idx="11"/>
          </p:nvPr>
        </p:nvSpPr>
        <p:spPr/>
        <p:txBody>
          <a:bodyPr/>
          <a:lstStyle/>
          <a:p>
            <a:r>
              <a:rPr kumimoji="1" lang="en-US" altLang="ja-JP" dirty="0"/>
              <a:t>LOCUST</a:t>
            </a:r>
            <a:r>
              <a:rPr kumimoji="1" lang="ja-JP" altLang="en-US" dirty="0"/>
              <a:t>に接続</a:t>
            </a:r>
          </a:p>
        </p:txBody>
      </p:sp>
      <p:sp>
        <p:nvSpPr>
          <p:cNvPr id="3" name="コンテンツ プレースホルダー 2">
            <a:extLst>
              <a:ext uri="{FF2B5EF4-FFF2-40B4-BE49-F238E27FC236}">
                <a16:creationId xmlns:a16="http://schemas.microsoft.com/office/drawing/2014/main" id="{011BED06-8416-22E5-5C0F-6204F2A9A68B}"/>
              </a:ext>
            </a:extLst>
          </p:cNvPr>
          <p:cNvSpPr>
            <a:spLocks noGrp="1"/>
          </p:cNvSpPr>
          <p:nvPr>
            <p:ph sz="quarter" idx="14"/>
          </p:nvPr>
        </p:nvSpPr>
        <p:spPr/>
        <p:txBody>
          <a:bodyPr/>
          <a:lstStyle/>
          <a:p>
            <a:r>
              <a:rPr kumimoji="1" lang="ja-JP" altLang="en-US" dirty="0"/>
              <a:t>Ｗ</a:t>
            </a:r>
          </a:p>
        </p:txBody>
      </p:sp>
      <p:sp>
        <p:nvSpPr>
          <p:cNvPr id="4" name="タイトル 3">
            <a:extLst>
              <a:ext uri="{FF2B5EF4-FFF2-40B4-BE49-F238E27FC236}">
                <a16:creationId xmlns:a16="http://schemas.microsoft.com/office/drawing/2014/main" id="{B2344C15-5F4E-28B6-706C-F851DC06BBAD}"/>
              </a:ext>
            </a:extLst>
          </p:cNvPr>
          <p:cNvSpPr>
            <a:spLocks noGrp="1"/>
          </p:cNvSpPr>
          <p:nvPr>
            <p:ph type="title"/>
          </p:nvPr>
        </p:nvSpPr>
        <p:spPr/>
        <p:txBody>
          <a:bodyPr/>
          <a:lstStyle/>
          <a:p>
            <a:r>
              <a:rPr kumimoji="1" lang="en-US" altLang="ja-JP" dirty="0"/>
              <a:t>VM</a:t>
            </a:r>
            <a:r>
              <a:rPr kumimoji="1" lang="ja-JP" altLang="en-US" dirty="0"/>
              <a:t>が増えていく様子を観察</a:t>
            </a:r>
          </a:p>
        </p:txBody>
      </p:sp>
      <p:sp>
        <p:nvSpPr>
          <p:cNvPr id="5" name="日付プレースホルダー 4">
            <a:extLst>
              <a:ext uri="{FF2B5EF4-FFF2-40B4-BE49-F238E27FC236}">
                <a16:creationId xmlns:a16="http://schemas.microsoft.com/office/drawing/2014/main" id="{FA115DEB-726B-48AD-0736-34F66F7812E8}"/>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B54E4A08-C39B-F9A2-BB3B-6C1320CC7EE3}"/>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0BC88CD-657E-F106-F597-13CE57735085}"/>
              </a:ext>
            </a:extLst>
          </p:cNvPr>
          <p:cNvSpPr>
            <a:spLocks noGrp="1"/>
          </p:cNvSpPr>
          <p:nvPr>
            <p:ph type="sldNum" sz="quarter" idx="17"/>
          </p:nvPr>
        </p:nvSpPr>
        <p:spPr/>
        <p:txBody>
          <a:bodyPr/>
          <a:lstStyle/>
          <a:p>
            <a:fld id="{345D60D9-5372-5F40-9443-0F9AE5BDC3C8}" type="slidenum">
              <a:rPr lang="en-US" smtClean="0"/>
              <a:pPr/>
              <a:t>30</a:t>
            </a:fld>
            <a:endParaRPr lang="en-US" dirty="0"/>
          </a:p>
        </p:txBody>
      </p:sp>
      <p:pic>
        <p:nvPicPr>
          <p:cNvPr id="11" name="図 10">
            <a:extLst>
              <a:ext uri="{FF2B5EF4-FFF2-40B4-BE49-F238E27FC236}">
                <a16:creationId xmlns:a16="http://schemas.microsoft.com/office/drawing/2014/main" id="{94648E61-C88A-3737-8B6A-881CE68A2658}"/>
              </a:ext>
            </a:extLst>
          </p:cNvPr>
          <p:cNvPicPr>
            <a:picLocks noChangeAspect="1"/>
          </p:cNvPicPr>
          <p:nvPr/>
        </p:nvPicPr>
        <p:blipFill>
          <a:blip r:embed="rId2"/>
          <a:stretch>
            <a:fillRect/>
          </a:stretch>
        </p:blipFill>
        <p:spPr>
          <a:xfrm>
            <a:off x="1379169" y="1600200"/>
            <a:ext cx="9433662" cy="4515427"/>
          </a:xfrm>
          <a:prstGeom prst="rect">
            <a:avLst/>
          </a:prstGeom>
        </p:spPr>
      </p:pic>
    </p:spTree>
    <p:extLst>
      <p:ext uri="{BB962C8B-B14F-4D97-AF65-F5344CB8AC3E}">
        <p14:creationId xmlns:p14="http://schemas.microsoft.com/office/powerpoint/2010/main" val="282069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0335E-A1F5-4F39-ECA0-943E22FDC3AB}"/>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2C6A70C2-3121-C46E-85EB-2F150121FBBE}"/>
              </a:ext>
            </a:extLst>
          </p:cNvPr>
          <p:cNvSpPr>
            <a:spLocks noGrp="1"/>
          </p:cNvSpPr>
          <p:nvPr>
            <p:ph type="body"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D36D64-7D7B-E5DC-91A4-898044F049C9}"/>
              </a:ext>
            </a:extLst>
          </p:cNvPr>
          <p:cNvSpPr>
            <a:spLocks noGrp="1"/>
          </p:cNvSpPr>
          <p:nvPr>
            <p:ph type="sldNum" sz="quarter" idx="17"/>
          </p:nvPr>
        </p:nvSpPr>
        <p:spPr/>
        <p:txBody>
          <a:bodyPr/>
          <a:lstStyle/>
          <a:p>
            <a:fld id="{345D60D9-5372-5F40-9443-0F9AE5BDC3C8}" type="slidenum">
              <a:rPr lang="en-US" smtClean="0"/>
              <a:pPr/>
              <a:t>31</a:t>
            </a:fld>
            <a:endParaRPr lang="en-US" dirty="0"/>
          </a:p>
        </p:txBody>
      </p:sp>
      <p:sp>
        <p:nvSpPr>
          <p:cNvPr id="6" name="フッター プレースホルダー 5">
            <a:extLst>
              <a:ext uri="{FF2B5EF4-FFF2-40B4-BE49-F238E27FC236}">
                <a16:creationId xmlns:a16="http://schemas.microsoft.com/office/drawing/2014/main" id="{6DF984BA-6224-282C-3151-203E6AD11A92}"/>
              </a:ext>
            </a:extLst>
          </p:cNvPr>
          <p:cNvSpPr>
            <a:spLocks noGrp="1"/>
          </p:cNvSpPr>
          <p:nvPr>
            <p:ph type="ftr" sz="quarter" idx="16"/>
          </p:nvPr>
        </p:nvSpPr>
        <p:spPr/>
        <p:txBody>
          <a:bodyPr/>
          <a:lstStyle/>
          <a:p>
            <a:r>
              <a:rPr lang="en-US"/>
              <a:t>Copyright © 2025, Oracle and/or its affiliates </a:t>
            </a:r>
            <a:endParaRPr lang="en-US" dirty="0"/>
          </a:p>
        </p:txBody>
      </p:sp>
      <p:pic>
        <p:nvPicPr>
          <p:cNvPr id="8" name="図 7">
            <a:extLst>
              <a:ext uri="{FF2B5EF4-FFF2-40B4-BE49-F238E27FC236}">
                <a16:creationId xmlns:a16="http://schemas.microsoft.com/office/drawing/2014/main" id="{39ECF870-ED2C-FD92-71E0-5A10C204BAEC}"/>
              </a:ext>
            </a:extLst>
          </p:cNvPr>
          <p:cNvPicPr>
            <a:picLocks noChangeAspect="1"/>
          </p:cNvPicPr>
          <p:nvPr/>
        </p:nvPicPr>
        <p:blipFill>
          <a:blip r:embed="rId2"/>
          <a:stretch>
            <a:fillRect/>
          </a:stretch>
        </p:blipFill>
        <p:spPr>
          <a:xfrm>
            <a:off x="1371549" y="1600201"/>
            <a:ext cx="9448902" cy="4515361"/>
          </a:xfrm>
          <a:prstGeom prst="rect">
            <a:avLst/>
          </a:prstGeom>
        </p:spPr>
      </p:pic>
      <p:sp>
        <p:nvSpPr>
          <p:cNvPr id="9" name="吹き出し: 角を丸めた四角形 8">
            <a:extLst>
              <a:ext uri="{FF2B5EF4-FFF2-40B4-BE49-F238E27FC236}">
                <a16:creationId xmlns:a16="http://schemas.microsoft.com/office/drawing/2014/main" id="{B5F3B460-4C7E-6B33-2861-B3DB629C1071}"/>
              </a:ext>
            </a:extLst>
          </p:cNvPr>
          <p:cNvSpPr/>
          <p:nvPr/>
        </p:nvSpPr>
        <p:spPr>
          <a:xfrm>
            <a:off x="8041729" y="3305572"/>
            <a:ext cx="1689429" cy="578882"/>
          </a:xfrm>
          <a:prstGeom prst="wedgeRoundRectCallout">
            <a:avLst>
              <a:gd name="adj1" fmla="val -61083"/>
              <a:gd name="adj2" fmla="val -34521"/>
              <a:gd name="adj3"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ja-JP" sz="2800" b="1" dirty="0">
                <a:solidFill>
                  <a:sysClr val="windowText" lastClr="000000"/>
                </a:solidFill>
              </a:rPr>
              <a:t>100</a:t>
            </a:r>
            <a:r>
              <a:rPr kumimoji="1" lang="ja-JP" altLang="en-US" b="1" dirty="0">
                <a:solidFill>
                  <a:sysClr val="windowText" lastClr="000000"/>
                </a:solidFill>
              </a:rPr>
              <a:t> に変更</a:t>
            </a:r>
          </a:p>
        </p:txBody>
      </p:sp>
      <p:sp>
        <p:nvSpPr>
          <p:cNvPr id="10" name="正方形/長方形 9">
            <a:extLst>
              <a:ext uri="{FF2B5EF4-FFF2-40B4-BE49-F238E27FC236}">
                <a16:creationId xmlns:a16="http://schemas.microsoft.com/office/drawing/2014/main" id="{7AD1B593-859E-8F4D-86B5-338685AD6359}"/>
              </a:ext>
            </a:extLst>
          </p:cNvPr>
          <p:cNvSpPr/>
          <p:nvPr/>
        </p:nvSpPr>
        <p:spPr>
          <a:xfrm>
            <a:off x="4991710" y="3363903"/>
            <a:ext cx="2699410" cy="42577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3094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9">
            <a:extLst>
              <a:ext uri="{FF2B5EF4-FFF2-40B4-BE49-F238E27FC236}">
                <a16:creationId xmlns:a16="http://schemas.microsoft.com/office/drawing/2014/main" id="{8EF97694-FE76-D2D5-FEA7-EC5643336A7B}"/>
              </a:ext>
            </a:extLst>
          </p:cNvPr>
          <p:cNvSpPr>
            <a:spLocks noGrp="1"/>
          </p:cNvSpPr>
          <p:nvPr>
            <p:ph type="body" sz="quarter" idx="43"/>
          </p:nvPr>
        </p:nvSpPr>
        <p:spPr>
          <a:xfrm>
            <a:off x="5313680" y="1609724"/>
            <a:ext cx="6135369" cy="4505325"/>
          </a:xfrm>
        </p:spPr>
        <p:txBody>
          <a:bodyPr/>
          <a:lstStyle/>
          <a:p>
            <a:r>
              <a:rPr lang="ja-JP" altLang="en-US" dirty="0"/>
              <a:t>複数のサーバに自動でトラフィックを分散させるサービス</a:t>
            </a:r>
            <a:endParaRPr lang="en-US" altLang="ja-JP" dirty="0"/>
          </a:p>
          <a:p>
            <a:endParaRPr lang="en-US" altLang="ja-JP" sz="1000" dirty="0"/>
          </a:p>
          <a:p>
            <a:r>
              <a:rPr lang="ja-JP" altLang="en-US" sz="1600" b="1" dirty="0">
                <a:solidFill>
                  <a:schemeClr val="accent1"/>
                </a:solidFill>
              </a:rPr>
              <a:t>高い可用性・耐障害性</a:t>
            </a:r>
          </a:p>
          <a:p>
            <a:pPr lvl="1"/>
            <a:r>
              <a:rPr lang="ja-JP" altLang="en-US" sz="1600" dirty="0"/>
              <a:t>フォルト・ドメイン 間で冗長化</a:t>
            </a:r>
          </a:p>
          <a:p>
            <a:pPr lvl="1"/>
            <a:r>
              <a:rPr lang="ja-JP" altLang="en-US" sz="1600" dirty="0"/>
              <a:t>障害やメンテナンス時にも処理継続可能</a:t>
            </a:r>
            <a:endParaRPr lang="en-US" altLang="ja-JP" sz="1600" dirty="0"/>
          </a:p>
          <a:p>
            <a:pPr lvl="1"/>
            <a:r>
              <a:rPr lang="ja-JP" altLang="en-US" sz="1600" dirty="0"/>
              <a:t>コンピュートのスケーリングに応じて、動的に転送先を変更</a:t>
            </a:r>
            <a:endParaRPr lang="en-US" altLang="ja-JP" sz="1600" dirty="0"/>
          </a:p>
          <a:p>
            <a:pPr marL="182880" lvl="1" indent="0">
              <a:buNone/>
            </a:pPr>
            <a:endParaRPr lang="ja-JP" altLang="en-US" sz="500" dirty="0"/>
          </a:p>
          <a:p>
            <a:r>
              <a:rPr lang="ja-JP" altLang="en-US" sz="1600" b="1" dirty="0">
                <a:solidFill>
                  <a:schemeClr val="accent1"/>
                </a:solidFill>
              </a:rPr>
              <a:t>安定した性能と拡張性</a:t>
            </a:r>
          </a:p>
          <a:p>
            <a:pPr lvl="1"/>
            <a:r>
              <a:rPr lang="ja-JP" altLang="en-US" sz="1600" dirty="0"/>
              <a:t>最小帯域幅に設定したネットワーク帯域を確保</a:t>
            </a:r>
            <a:endParaRPr lang="en-US" altLang="ja-JP" sz="1600" dirty="0"/>
          </a:p>
          <a:p>
            <a:pPr lvl="1"/>
            <a:r>
              <a:rPr lang="ja-JP" altLang="en-US" sz="1600" dirty="0"/>
              <a:t>トラフィック量に応じて帯域を自動拡張</a:t>
            </a:r>
            <a:endParaRPr lang="en-US" altLang="ja-JP" sz="1600" dirty="0"/>
          </a:p>
          <a:p>
            <a:pPr lvl="1"/>
            <a:r>
              <a:rPr lang="ja-JP" altLang="en-US" sz="1600" dirty="0"/>
              <a:t>コンピュートのスケーリングに応じて、動的に転送先を変更</a:t>
            </a:r>
            <a:endParaRPr lang="en-US" altLang="ja-JP" sz="1600" dirty="0"/>
          </a:p>
          <a:p>
            <a:pPr marL="182880" lvl="1" indent="0">
              <a:buNone/>
            </a:pPr>
            <a:endParaRPr lang="en-US" altLang="ja-JP" sz="500" dirty="0"/>
          </a:p>
          <a:p>
            <a:pPr marL="0" lvl="1" indent="0">
              <a:buNone/>
            </a:pPr>
            <a:r>
              <a:rPr lang="ja-JP" altLang="en-US" sz="1600" b="1" dirty="0"/>
              <a:t>使用例</a:t>
            </a:r>
            <a:endParaRPr lang="en-US" altLang="ja-JP" sz="1600" b="1" dirty="0"/>
          </a:p>
          <a:p>
            <a:pPr lvl="1"/>
            <a:r>
              <a:rPr lang="ja-JP" altLang="en-US" sz="1600" dirty="0"/>
              <a:t>リソース使用率の改善</a:t>
            </a:r>
          </a:p>
          <a:p>
            <a:pPr lvl="1"/>
            <a:r>
              <a:rPr lang="ja-JP" altLang="en-US" sz="1600" dirty="0"/>
              <a:t>異常なインスタンスへのトラフィックを停止し、正常なインスタンスに転送</a:t>
            </a:r>
          </a:p>
        </p:txBody>
      </p:sp>
      <p:sp>
        <p:nvSpPr>
          <p:cNvPr id="4" name="タイトル 3">
            <a:extLst>
              <a:ext uri="{FF2B5EF4-FFF2-40B4-BE49-F238E27FC236}">
                <a16:creationId xmlns:a16="http://schemas.microsoft.com/office/drawing/2014/main" id="{A7F12485-7909-1320-8ED6-71DA94861920}"/>
              </a:ext>
            </a:extLst>
          </p:cNvPr>
          <p:cNvSpPr>
            <a:spLocks noGrp="1"/>
          </p:cNvSpPr>
          <p:nvPr>
            <p:ph type="title"/>
          </p:nvPr>
        </p:nvSpPr>
        <p:spPr/>
        <p:txBody>
          <a:bodyPr/>
          <a:lstStyle/>
          <a:p>
            <a:r>
              <a:rPr kumimoji="1" lang="en-US" altLang="ja-JP" b="0" dirty="0"/>
              <a:t>OCI </a:t>
            </a:r>
            <a:r>
              <a:rPr kumimoji="1" lang="ja-JP" altLang="en-US" b="0" dirty="0"/>
              <a:t>ロード</a:t>
            </a:r>
            <a:r>
              <a:rPr lang="ja-JP" altLang="en-US" b="0" dirty="0"/>
              <a:t>・</a:t>
            </a:r>
            <a:r>
              <a:rPr kumimoji="1" lang="ja-JP" altLang="en-US" b="0" dirty="0"/>
              <a:t>バランサ</a:t>
            </a:r>
          </a:p>
        </p:txBody>
      </p:sp>
      <p:sp>
        <p:nvSpPr>
          <p:cNvPr id="5" name="日付プレースホルダー 4">
            <a:extLst>
              <a:ext uri="{FF2B5EF4-FFF2-40B4-BE49-F238E27FC236}">
                <a16:creationId xmlns:a16="http://schemas.microsoft.com/office/drawing/2014/main" id="{16FFBE50-8FCE-17BD-2900-5E2210A4B926}"/>
              </a:ext>
            </a:extLst>
          </p:cNvPr>
          <p:cNvSpPr>
            <a:spLocks noGrp="1"/>
          </p:cNvSpPr>
          <p:nvPr>
            <p:ph type="dt" sz="half" idx="4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89B10E52-5B75-5DA8-B014-973BB589F981}"/>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98E96902-4132-5DAA-62CD-9FD1F324B31E}"/>
              </a:ext>
            </a:extLst>
          </p:cNvPr>
          <p:cNvSpPr>
            <a:spLocks noGrp="1"/>
          </p:cNvSpPr>
          <p:nvPr>
            <p:ph type="sldNum" sz="quarter" idx="47"/>
          </p:nvPr>
        </p:nvSpPr>
        <p:spPr/>
        <p:txBody>
          <a:bodyPr/>
          <a:lstStyle/>
          <a:p>
            <a:fld id="{345D60D9-5372-5F40-9443-0F9AE5BDC3C8}" type="slidenum">
              <a:rPr lang="en-US" smtClean="0"/>
              <a:pPr/>
              <a:t>32</a:t>
            </a:fld>
            <a:endParaRPr lang="en-US" dirty="0"/>
          </a:p>
        </p:txBody>
      </p:sp>
      <p:grpSp>
        <p:nvGrpSpPr>
          <p:cNvPr id="71" name="グループ化 70">
            <a:extLst>
              <a:ext uri="{FF2B5EF4-FFF2-40B4-BE49-F238E27FC236}">
                <a16:creationId xmlns:a16="http://schemas.microsoft.com/office/drawing/2014/main" id="{4181FABB-BC9D-FDE7-31C6-0F1786DB9A9E}"/>
              </a:ext>
            </a:extLst>
          </p:cNvPr>
          <p:cNvGrpSpPr/>
          <p:nvPr/>
        </p:nvGrpSpPr>
        <p:grpSpPr>
          <a:xfrm>
            <a:off x="1127759" y="1753270"/>
            <a:ext cx="3429426" cy="4217435"/>
            <a:chOff x="2196585" y="2193647"/>
            <a:chExt cx="2673310" cy="3287580"/>
          </a:xfrm>
        </p:grpSpPr>
        <p:sp>
          <p:nvSpPr>
            <p:cNvPr id="16" name="矢印: 下 15">
              <a:extLst>
                <a:ext uri="{FF2B5EF4-FFF2-40B4-BE49-F238E27FC236}">
                  <a16:creationId xmlns:a16="http://schemas.microsoft.com/office/drawing/2014/main" id="{6674B59A-E971-4FEB-5E17-31C72CD2FFAD}"/>
                </a:ext>
              </a:extLst>
            </p:cNvPr>
            <p:cNvSpPr/>
            <p:nvPr/>
          </p:nvSpPr>
          <p:spPr>
            <a:xfrm>
              <a:off x="3383706" y="2773184"/>
              <a:ext cx="283828" cy="244025"/>
            </a:xfrm>
            <a:prstGeom prst="downArrow">
              <a:avLst>
                <a:gd name="adj1" fmla="val 39261"/>
                <a:gd name="adj2" fmla="val 50000"/>
              </a:avLst>
            </a:prstGeom>
            <a:solidFill>
              <a:schemeClr val="tx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srgbClr val="312D2A"/>
                </a:solidFill>
                <a:effectLst/>
                <a:uLnTx/>
                <a:uFillTx/>
                <a:latin typeface="Oracle Sans"/>
                <a:ea typeface="Meiryo UI"/>
                <a:cs typeface="+mn-cs"/>
              </a:endParaRPr>
            </a:p>
          </p:txBody>
        </p:sp>
        <p:grpSp>
          <p:nvGrpSpPr>
            <p:cNvPr id="68" name="グループ化 67">
              <a:extLst>
                <a:ext uri="{FF2B5EF4-FFF2-40B4-BE49-F238E27FC236}">
                  <a16:creationId xmlns:a16="http://schemas.microsoft.com/office/drawing/2014/main" id="{9340F509-69EA-5916-C3A1-D034097C616A}"/>
                </a:ext>
              </a:extLst>
            </p:cNvPr>
            <p:cNvGrpSpPr/>
            <p:nvPr/>
          </p:nvGrpSpPr>
          <p:grpSpPr>
            <a:xfrm>
              <a:off x="3027039" y="2193647"/>
              <a:ext cx="997160" cy="3287580"/>
              <a:chOff x="3027039" y="2193647"/>
              <a:chExt cx="997160" cy="3287580"/>
            </a:xfrm>
          </p:grpSpPr>
          <p:pic>
            <p:nvPicPr>
              <p:cNvPr id="18" name="グラフィックス 17">
                <a:extLst>
                  <a:ext uri="{FF2B5EF4-FFF2-40B4-BE49-F238E27FC236}">
                    <a16:creationId xmlns:a16="http://schemas.microsoft.com/office/drawing/2014/main" id="{8661EE08-0348-AF11-0D49-878B1F400C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9395" y="2193647"/>
                <a:ext cx="552450" cy="400050"/>
              </a:xfrm>
              <a:prstGeom prst="rect">
                <a:avLst/>
              </a:prstGeom>
            </p:spPr>
          </p:pic>
          <p:grpSp>
            <p:nvGrpSpPr>
              <p:cNvPr id="24" name="LB Primary">
                <a:extLst>
                  <a:ext uri="{FF2B5EF4-FFF2-40B4-BE49-F238E27FC236}">
                    <a16:creationId xmlns:a16="http://schemas.microsoft.com/office/drawing/2014/main" id="{603B1AFF-3AE7-3F2F-089C-A0D74E7067AC}"/>
                  </a:ext>
                </a:extLst>
              </p:cNvPr>
              <p:cNvGrpSpPr/>
              <p:nvPr/>
            </p:nvGrpSpPr>
            <p:grpSpPr>
              <a:xfrm>
                <a:off x="3027039" y="3196698"/>
                <a:ext cx="997160" cy="763118"/>
                <a:chOff x="6250588" y="2959365"/>
                <a:chExt cx="807218" cy="617755"/>
              </a:xfrm>
            </p:grpSpPr>
            <p:pic>
              <p:nvPicPr>
                <p:cNvPr id="31" name="Graphic 78">
                  <a:extLst>
                    <a:ext uri="{FF2B5EF4-FFF2-40B4-BE49-F238E27FC236}">
                      <a16:creationId xmlns:a16="http://schemas.microsoft.com/office/drawing/2014/main" id="{71C500B0-8D6F-C6AB-C6F6-BF135E0C246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25598" y="2959365"/>
                  <a:ext cx="457200" cy="457200"/>
                </a:xfrm>
                <a:prstGeom prst="rect">
                  <a:avLst/>
                </a:prstGeom>
              </p:spPr>
            </p:pic>
            <p:sp>
              <p:nvSpPr>
                <p:cNvPr id="32" name="Rectangle 53">
                  <a:extLst>
                    <a:ext uri="{FF2B5EF4-FFF2-40B4-BE49-F238E27FC236}">
                      <a16:creationId xmlns:a16="http://schemas.microsoft.com/office/drawing/2014/main" id="{5E8EE9E2-FD87-9481-5046-4E00C245C510}"/>
                    </a:ext>
                  </a:extLst>
                </p:cNvPr>
                <p:cNvSpPr/>
                <p:nvPr/>
              </p:nvSpPr>
              <p:spPr>
                <a:xfrm>
                  <a:off x="6250588" y="3421746"/>
                  <a:ext cx="807218" cy="155374"/>
                </a:xfrm>
                <a:prstGeom prst="rect">
                  <a:avLst/>
                </a:prstGeom>
              </p:spPr>
              <p:txBody>
                <a:bodyPr wrap="none" lIns="0" tIns="0" rIns="0" bIns="0">
                  <a:spAutoFit/>
                </a:bodyPr>
                <a:lstStyle/>
                <a:p>
                  <a:pPr algn="ctr"/>
                  <a:r>
                    <a:rPr lang="ja-JP" altLang="en-US" sz="1600" b="1" dirty="0">
                      <a:solidFill>
                        <a:schemeClr val="tx2"/>
                      </a:solidFill>
                      <a:latin typeface="Oracle Sans" panose="020B0503020204020204" pitchFamily="34" charset="0"/>
                      <a:ea typeface="Meiryo UI" panose="020B0604030504040204" pitchFamily="50" charset="-128"/>
                      <a:cs typeface="Open Sans SemiBold" panose="020B0706030804020204" pitchFamily="34" charset="0"/>
                    </a:rPr>
                    <a:t>ロード・バランサ</a:t>
                  </a:r>
                  <a:endParaRPr lang="en-US" sz="1600" b="1" dirty="0">
                    <a:solidFill>
                      <a:schemeClr val="tx2"/>
                    </a:solidFill>
                    <a:latin typeface="Oracle Sans" panose="020B0503020204020204" pitchFamily="34" charset="0"/>
                    <a:ea typeface="Meiryo UI" panose="020B0604030504040204" pitchFamily="50" charset="-128"/>
                    <a:cs typeface="Open Sans SemiBold" panose="020B0706030804020204" pitchFamily="34" charset="0"/>
                  </a:endParaRPr>
                </a:p>
              </p:txBody>
            </p:sp>
          </p:grpSp>
          <p:grpSp>
            <p:nvGrpSpPr>
              <p:cNvPr id="34" name="Group 54">
                <a:extLst>
                  <a:ext uri="{FF2B5EF4-FFF2-40B4-BE49-F238E27FC236}">
                    <a16:creationId xmlns:a16="http://schemas.microsoft.com/office/drawing/2014/main" id="{58CC6B2A-CD46-CC12-73A1-837607427830}"/>
                  </a:ext>
                </a:extLst>
              </p:cNvPr>
              <p:cNvGrpSpPr/>
              <p:nvPr/>
            </p:nvGrpSpPr>
            <p:grpSpPr>
              <a:xfrm>
                <a:off x="3243229" y="4688895"/>
                <a:ext cx="564782" cy="792332"/>
                <a:chOff x="2270526" y="1766798"/>
                <a:chExt cx="457200" cy="641405"/>
              </a:xfrm>
            </p:grpSpPr>
            <p:pic>
              <p:nvPicPr>
                <p:cNvPr id="41" name="Graphic 8">
                  <a:extLst>
                    <a:ext uri="{FF2B5EF4-FFF2-40B4-BE49-F238E27FC236}">
                      <a16:creationId xmlns:a16="http://schemas.microsoft.com/office/drawing/2014/main" id="{7975E711-33AC-5110-AD76-9B53EC4E7A6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70526" y="1766798"/>
                  <a:ext cx="457200" cy="457200"/>
                </a:xfrm>
                <a:prstGeom prst="rect">
                  <a:avLst/>
                </a:prstGeom>
              </p:spPr>
            </p:pic>
            <p:sp>
              <p:nvSpPr>
                <p:cNvPr id="42" name="Rectangle 56">
                  <a:extLst>
                    <a:ext uri="{FF2B5EF4-FFF2-40B4-BE49-F238E27FC236}">
                      <a16:creationId xmlns:a16="http://schemas.microsoft.com/office/drawing/2014/main" id="{C3A81942-1002-D17C-6368-2647F503D9EA}"/>
                    </a:ext>
                  </a:extLst>
                </p:cNvPr>
                <p:cNvSpPr/>
                <p:nvPr/>
              </p:nvSpPr>
              <p:spPr>
                <a:xfrm>
                  <a:off x="2393418" y="2252829"/>
                  <a:ext cx="211414" cy="155374"/>
                </a:xfrm>
                <a:prstGeom prst="rect">
                  <a:avLst/>
                </a:prstGeom>
              </p:spPr>
              <p:txBody>
                <a:bodyPr wrap="none" lIns="0" tIns="0" rIns="0" bIns="0">
                  <a:spAutoFit/>
                </a:bodyPr>
                <a:lstStyle/>
                <a:p>
                  <a:pPr algn="ctr"/>
                  <a:r>
                    <a:rPr lang="en-US" sz="16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VM</a:t>
                  </a:r>
                </a:p>
              </p:txBody>
            </p:sp>
          </p:grpSp>
        </p:grpSp>
        <p:grpSp>
          <p:nvGrpSpPr>
            <p:cNvPr id="43" name="Group 54">
              <a:extLst>
                <a:ext uri="{FF2B5EF4-FFF2-40B4-BE49-F238E27FC236}">
                  <a16:creationId xmlns:a16="http://schemas.microsoft.com/office/drawing/2014/main" id="{BD1B8721-5648-D0C1-6807-4A0EF89BDE08}"/>
                </a:ext>
              </a:extLst>
            </p:cNvPr>
            <p:cNvGrpSpPr/>
            <p:nvPr/>
          </p:nvGrpSpPr>
          <p:grpSpPr>
            <a:xfrm>
              <a:off x="4305113" y="4688895"/>
              <a:ext cx="564782" cy="792332"/>
              <a:chOff x="2270526" y="1766798"/>
              <a:chExt cx="457200" cy="641405"/>
            </a:xfrm>
          </p:grpSpPr>
          <p:pic>
            <p:nvPicPr>
              <p:cNvPr id="44" name="Graphic 8">
                <a:extLst>
                  <a:ext uri="{FF2B5EF4-FFF2-40B4-BE49-F238E27FC236}">
                    <a16:creationId xmlns:a16="http://schemas.microsoft.com/office/drawing/2014/main" id="{562CD648-4EA2-D7BE-69DF-474AC66B77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70526" y="1766798"/>
                <a:ext cx="457200" cy="457200"/>
              </a:xfrm>
              <a:prstGeom prst="rect">
                <a:avLst/>
              </a:prstGeom>
            </p:spPr>
          </p:pic>
          <p:sp>
            <p:nvSpPr>
              <p:cNvPr id="45" name="Rectangle 56">
                <a:extLst>
                  <a:ext uri="{FF2B5EF4-FFF2-40B4-BE49-F238E27FC236}">
                    <a16:creationId xmlns:a16="http://schemas.microsoft.com/office/drawing/2014/main" id="{9D37D41D-B178-1917-3125-24318B777DC6}"/>
                  </a:ext>
                </a:extLst>
              </p:cNvPr>
              <p:cNvSpPr/>
              <p:nvPr/>
            </p:nvSpPr>
            <p:spPr>
              <a:xfrm>
                <a:off x="2393418" y="2252829"/>
                <a:ext cx="211414" cy="155374"/>
              </a:xfrm>
              <a:prstGeom prst="rect">
                <a:avLst/>
              </a:prstGeom>
            </p:spPr>
            <p:txBody>
              <a:bodyPr wrap="none" lIns="0" tIns="0" rIns="0" bIns="0">
                <a:spAutoFit/>
              </a:bodyPr>
              <a:lstStyle/>
              <a:p>
                <a:pPr algn="ctr"/>
                <a:r>
                  <a:rPr lang="en-US" sz="16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VM</a:t>
                </a:r>
              </a:p>
            </p:txBody>
          </p:sp>
        </p:grpSp>
        <p:grpSp>
          <p:nvGrpSpPr>
            <p:cNvPr id="56" name="Group 54">
              <a:extLst>
                <a:ext uri="{FF2B5EF4-FFF2-40B4-BE49-F238E27FC236}">
                  <a16:creationId xmlns:a16="http://schemas.microsoft.com/office/drawing/2014/main" id="{A90262CD-FF00-248A-FAAD-E0B786C3973E}"/>
                </a:ext>
              </a:extLst>
            </p:cNvPr>
            <p:cNvGrpSpPr/>
            <p:nvPr/>
          </p:nvGrpSpPr>
          <p:grpSpPr>
            <a:xfrm>
              <a:off x="2196585" y="4688895"/>
              <a:ext cx="564782" cy="792332"/>
              <a:chOff x="2270526" y="1766798"/>
              <a:chExt cx="457200" cy="641405"/>
            </a:xfrm>
          </p:grpSpPr>
          <p:pic>
            <p:nvPicPr>
              <p:cNvPr id="57" name="Graphic 8">
                <a:extLst>
                  <a:ext uri="{FF2B5EF4-FFF2-40B4-BE49-F238E27FC236}">
                    <a16:creationId xmlns:a16="http://schemas.microsoft.com/office/drawing/2014/main" id="{E3E62FBB-5F58-440D-E5CA-B2A55639759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70526" y="1766798"/>
                <a:ext cx="457200" cy="457200"/>
              </a:xfrm>
              <a:prstGeom prst="rect">
                <a:avLst/>
              </a:prstGeom>
            </p:spPr>
          </p:pic>
          <p:sp>
            <p:nvSpPr>
              <p:cNvPr id="58" name="Rectangle 56">
                <a:extLst>
                  <a:ext uri="{FF2B5EF4-FFF2-40B4-BE49-F238E27FC236}">
                    <a16:creationId xmlns:a16="http://schemas.microsoft.com/office/drawing/2014/main" id="{4B441AE2-231E-6CD1-A162-62DF55B117E4}"/>
                  </a:ext>
                </a:extLst>
              </p:cNvPr>
              <p:cNvSpPr/>
              <p:nvPr/>
            </p:nvSpPr>
            <p:spPr>
              <a:xfrm>
                <a:off x="2393418" y="2252829"/>
                <a:ext cx="211414" cy="155374"/>
              </a:xfrm>
              <a:prstGeom prst="rect">
                <a:avLst/>
              </a:prstGeom>
            </p:spPr>
            <p:txBody>
              <a:bodyPr wrap="none" lIns="0" tIns="0" rIns="0" bIns="0">
                <a:spAutoFit/>
              </a:bodyPr>
              <a:lstStyle/>
              <a:p>
                <a:pPr algn="ctr"/>
                <a:r>
                  <a:rPr lang="en-US" sz="16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VM</a:t>
                </a:r>
              </a:p>
            </p:txBody>
          </p:sp>
        </p:grpSp>
        <p:cxnSp>
          <p:nvCxnSpPr>
            <p:cNvPr id="60" name="コネクタ: カギ線 59">
              <a:extLst>
                <a:ext uri="{FF2B5EF4-FFF2-40B4-BE49-F238E27FC236}">
                  <a16:creationId xmlns:a16="http://schemas.microsoft.com/office/drawing/2014/main" id="{7E0785FA-DDFB-829B-5207-31EFF26FC3CE}"/>
                </a:ext>
              </a:extLst>
            </p:cNvPr>
            <p:cNvCxnSpPr>
              <a:stCxn id="32" idx="2"/>
              <a:endCxn id="44" idx="0"/>
            </p:cNvCxnSpPr>
            <p:nvPr/>
          </p:nvCxnSpPr>
          <p:spPr>
            <a:xfrm rot="16200000" flipH="1">
              <a:off x="3692023" y="3793412"/>
              <a:ext cx="729078" cy="1061885"/>
            </a:xfrm>
            <a:prstGeom prst="bentConnector3">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1" name="コネクタ: カギ線 60">
              <a:extLst>
                <a:ext uri="{FF2B5EF4-FFF2-40B4-BE49-F238E27FC236}">
                  <a16:creationId xmlns:a16="http://schemas.microsoft.com/office/drawing/2014/main" id="{FA44BAA5-7311-6C6B-EF62-943751D36D2C}"/>
                </a:ext>
              </a:extLst>
            </p:cNvPr>
            <p:cNvCxnSpPr>
              <a:cxnSpLocks/>
              <a:stCxn id="32" idx="2"/>
              <a:endCxn id="57" idx="0"/>
            </p:cNvCxnSpPr>
            <p:nvPr/>
          </p:nvCxnSpPr>
          <p:spPr>
            <a:xfrm rot="5400000">
              <a:off x="2637759" y="3801033"/>
              <a:ext cx="729078" cy="1046643"/>
            </a:xfrm>
            <a:prstGeom prst="bentConnector3">
              <a:avLst>
                <a:gd name="adj1" fmla="val 50000"/>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CA9A0FB-6A39-97B9-70B6-B6DDE684B115}"/>
                </a:ext>
              </a:extLst>
            </p:cNvPr>
            <p:cNvCxnSpPr>
              <a:cxnSpLocks/>
              <a:stCxn id="32" idx="2"/>
              <a:endCxn id="41" idx="0"/>
            </p:cNvCxnSpPr>
            <p:nvPr/>
          </p:nvCxnSpPr>
          <p:spPr>
            <a:xfrm>
              <a:off x="3525619" y="3959816"/>
              <a:ext cx="1" cy="72907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104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8F953047-2084-E64C-4E5E-8CB3AC279225}"/>
              </a:ext>
            </a:extLst>
          </p:cNvPr>
          <p:cNvSpPr>
            <a:spLocks noGrp="1"/>
          </p:cNvSpPr>
          <p:nvPr>
            <p:ph type="body" sz="quarter" idx="11"/>
          </p:nvPr>
        </p:nvSpPr>
        <p:spPr/>
        <p:txBody>
          <a:bodyPr/>
          <a:lstStyle/>
          <a:p>
            <a:endParaRPr lang="ja-JP" altLang="en-US"/>
          </a:p>
        </p:txBody>
      </p:sp>
      <p:sp>
        <p:nvSpPr>
          <p:cNvPr id="3" name="Content Placeholder 2">
            <a:extLst>
              <a:ext uri="{FF2B5EF4-FFF2-40B4-BE49-F238E27FC236}">
                <a16:creationId xmlns:a16="http://schemas.microsoft.com/office/drawing/2014/main" id="{59B21985-7ED9-4D71-A72B-3804D79FC902}"/>
              </a:ext>
            </a:extLst>
          </p:cNvPr>
          <p:cNvSpPr>
            <a:spLocks noGrp="1"/>
          </p:cNvSpPr>
          <p:nvPr>
            <p:ph sz="quarter" idx="14"/>
          </p:nvPr>
        </p:nvSpPr>
        <p:spPr/>
        <p:txBody>
          <a:bodyPr/>
          <a:lstStyle/>
          <a:p>
            <a:r>
              <a:rPr kumimoji="1" lang="ja-JP" altLang="en-US" dirty="0"/>
              <a:t>指定</a:t>
            </a:r>
            <a:r>
              <a:rPr lang="ja-JP" altLang="en-US" dirty="0"/>
              <a:t>した</a:t>
            </a:r>
            <a:r>
              <a:rPr kumimoji="1" lang="ja-JP" altLang="en-US" dirty="0"/>
              <a:t>条件に基づいてインスタンスの数を増減できる</a:t>
            </a:r>
            <a:endParaRPr kumimoji="1" lang="en-US" altLang="ja-JP" dirty="0"/>
          </a:p>
          <a:p>
            <a:r>
              <a:rPr lang="ja-JP" altLang="en-US" sz="1600" dirty="0"/>
              <a:t>例）</a:t>
            </a:r>
            <a:r>
              <a:rPr lang="en-US" altLang="ja-JP" sz="1600" dirty="0"/>
              <a:t>CPU</a:t>
            </a:r>
            <a:r>
              <a:rPr lang="ja-JP" altLang="en-US" sz="1600" dirty="0"/>
              <a:t>使用率が </a:t>
            </a:r>
            <a:r>
              <a:rPr lang="en-US" altLang="ja-JP" sz="2000" dirty="0"/>
              <a:t>50%</a:t>
            </a:r>
            <a:r>
              <a:rPr lang="en-US" altLang="ja-JP" sz="1600" dirty="0"/>
              <a:t> </a:t>
            </a:r>
            <a:r>
              <a:rPr lang="ja-JP" altLang="en-US" sz="1600" dirty="0"/>
              <a:t>を上回ったら </a:t>
            </a:r>
            <a:r>
              <a:rPr lang="en-US" altLang="ja-JP" sz="2000" dirty="0"/>
              <a:t>1</a:t>
            </a:r>
            <a:r>
              <a:rPr lang="en-US" altLang="ja-JP" sz="1600" dirty="0"/>
              <a:t> </a:t>
            </a:r>
            <a:r>
              <a:rPr lang="ja-JP" altLang="en-US" sz="1600" dirty="0"/>
              <a:t>インスタンス追加</a:t>
            </a:r>
            <a:endParaRPr lang="en-US" altLang="ja-JP" sz="1600" dirty="0"/>
          </a:p>
          <a:p>
            <a:r>
              <a:rPr lang="en-US" altLang="ja-JP" sz="1600" dirty="0"/>
              <a:t>	</a:t>
            </a:r>
            <a:r>
              <a:rPr lang="ja-JP" altLang="en-US" sz="1600" dirty="0"/>
              <a:t>　　　　　 </a:t>
            </a:r>
            <a:r>
              <a:rPr lang="en-US" altLang="ja-JP" sz="2000" dirty="0"/>
              <a:t>20%</a:t>
            </a:r>
            <a:r>
              <a:rPr lang="en-US" altLang="ja-JP" sz="1600" dirty="0"/>
              <a:t> </a:t>
            </a:r>
            <a:r>
              <a:rPr lang="ja-JP" altLang="en-US" sz="1600" dirty="0"/>
              <a:t>を下回ったら </a:t>
            </a:r>
            <a:r>
              <a:rPr lang="en-US" altLang="ja-JP" sz="2000" dirty="0"/>
              <a:t>1</a:t>
            </a:r>
            <a:r>
              <a:rPr lang="en-US" altLang="ja-JP" sz="1600" dirty="0"/>
              <a:t> </a:t>
            </a:r>
            <a:r>
              <a:rPr lang="ja-JP" altLang="en-US" sz="1600" dirty="0"/>
              <a:t>インスタンス削除</a:t>
            </a:r>
            <a:endParaRPr kumimoji="1" lang="en-US" altLang="ja-JP" sz="1600" dirty="0"/>
          </a:p>
          <a:p>
            <a:endParaRPr kumimoji="1" lang="ja-JP" altLang="en-US" dirty="0"/>
          </a:p>
        </p:txBody>
      </p:sp>
      <p:sp>
        <p:nvSpPr>
          <p:cNvPr id="4" name="Title 3">
            <a:extLst>
              <a:ext uri="{FF2B5EF4-FFF2-40B4-BE49-F238E27FC236}">
                <a16:creationId xmlns:a16="http://schemas.microsoft.com/office/drawing/2014/main" id="{2785D9CF-9830-45D9-8905-8FD84B95A9BF}"/>
              </a:ext>
            </a:extLst>
          </p:cNvPr>
          <p:cNvSpPr>
            <a:spLocks noGrp="1"/>
          </p:cNvSpPr>
          <p:nvPr>
            <p:ph type="title"/>
          </p:nvPr>
        </p:nvSpPr>
        <p:spPr/>
        <p:txBody>
          <a:bodyPr/>
          <a:lstStyle/>
          <a:p>
            <a:r>
              <a:rPr kumimoji="1" lang="en-US" altLang="ja-JP" dirty="0"/>
              <a:t>OCI </a:t>
            </a:r>
            <a:r>
              <a:rPr kumimoji="1" lang="ja-JP" altLang="en-US" dirty="0"/>
              <a:t>自動スケーリング機能</a:t>
            </a:r>
          </a:p>
        </p:txBody>
      </p:sp>
      <p:sp>
        <p:nvSpPr>
          <p:cNvPr id="6" name="Footer Placeholder 5">
            <a:extLst>
              <a:ext uri="{FF2B5EF4-FFF2-40B4-BE49-F238E27FC236}">
                <a16:creationId xmlns:a16="http://schemas.microsoft.com/office/drawing/2014/main" id="{B8C054F5-F0AB-4F96-89C6-597C5B383899}"/>
              </a:ext>
            </a:extLst>
          </p:cNvPr>
          <p:cNvSpPr>
            <a:spLocks noGrp="1"/>
          </p:cNvSpPr>
          <p:nvPr>
            <p:ph type="ftr" sz="quarter" idx="16"/>
          </p:nvPr>
        </p:nvSpPr>
        <p:spPr/>
        <p:txBody>
          <a:bodyPr/>
          <a:lstStyle/>
          <a:p>
            <a:r>
              <a:rPr lang="en-US"/>
              <a:t>Copyright © 2024, Oracle and/or its affiliates</a:t>
            </a:r>
            <a:endParaRPr lang="en-US" dirty="0"/>
          </a:p>
        </p:txBody>
      </p:sp>
      <p:sp>
        <p:nvSpPr>
          <p:cNvPr id="7" name="Slide Number Placeholder 6">
            <a:extLst>
              <a:ext uri="{FF2B5EF4-FFF2-40B4-BE49-F238E27FC236}">
                <a16:creationId xmlns:a16="http://schemas.microsoft.com/office/drawing/2014/main" id="{A3479F90-90F0-423F-B5CD-1D835FCDC7B2}"/>
              </a:ext>
            </a:extLst>
          </p:cNvPr>
          <p:cNvSpPr>
            <a:spLocks noGrp="1"/>
          </p:cNvSpPr>
          <p:nvPr>
            <p:ph type="sldNum" sz="quarter" idx="17"/>
          </p:nvPr>
        </p:nvSpPr>
        <p:spPr/>
        <p:txBody>
          <a:bodyPr/>
          <a:lstStyle/>
          <a:p>
            <a:fld id="{345D60D9-5372-5F40-9443-0F9AE5BDC3C8}" type="slidenum">
              <a:rPr lang="en-US" smtClean="0"/>
              <a:pPr/>
              <a:t>33</a:t>
            </a:fld>
            <a:endParaRPr lang="en-US" dirty="0"/>
          </a:p>
        </p:txBody>
      </p:sp>
      <p:grpSp>
        <p:nvGrpSpPr>
          <p:cNvPr id="70" name="グループ化 69">
            <a:extLst>
              <a:ext uri="{FF2B5EF4-FFF2-40B4-BE49-F238E27FC236}">
                <a16:creationId xmlns:a16="http://schemas.microsoft.com/office/drawing/2014/main" id="{75625BE4-8E21-BF83-01DD-7FA89AB2BDFC}"/>
              </a:ext>
            </a:extLst>
          </p:cNvPr>
          <p:cNvGrpSpPr/>
          <p:nvPr/>
        </p:nvGrpSpPr>
        <p:grpSpPr>
          <a:xfrm>
            <a:off x="760178" y="3117756"/>
            <a:ext cx="10691269" cy="2421694"/>
            <a:chOff x="760178" y="3724693"/>
            <a:chExt cx="10691269" cy="2421694"/>
          </a:xfrm>
        </p:grpSpPr>
        <p:grpSp>
          <p:nvGrpSpPr>
            <p:cNvPr id="58" name="グループ化 57">
              <a:extLst>
                <a:ext uri="{FF2B5EF4-FFF2-40B4-BE49-F238E27FC236}">
                  <a16:creationId xmlns:a16="http://schemas.microsoft.com/office/drawing/2014/main" id="{987AEC20-1100-1E17-EAE3-B3E988B07B9D}"/>
                </a:ext>
              </a:extLst>
            </p:cNvPr>
            <p:cNvGrpSpPr/>
            <p:nvPr/>
          </p:nvGrpSpPr>
          <p:grpSpPr>
            <a:xfrm>
              <a:off x="3155686" y="3986363"/>
              <a:ext cx="1476780" cy="1497761"/>
              <a:chOff x="3155686" y="3827318"/>
              <a:chExt cx="1476780" cy="1497761"/>
            </a:xfrm>
          </p:grpSpPr>
          <p:sp>
            <p:nvSpPr>
              <p:cNvPr id="19" name="矢印: 右 27">
                <a:extLst>
                  <a:ext uri="{FF2B5EF4-FFF2-40B4-BE49-F238E27FC236}">
                    <a16:creationId xmlns:a16="http://schemas.microsoft.com/office/drawing/2014/main" id="{6497C2DA-B1F8-4963-A2F1-B7425B85CDEF}"/>
                  </a:ext>
                </a:extLst>
              </p:cNvPr>
              <p:cNvSpPr/>
              <p:nvPr/>
            </p:nvSpPr>
            <p:spPr bwMode="gray">
              <a:xfrm>
                <a:off x="3155686" y="5008373"/>
                <a:ext cx="1476780" cy="316706"/>
              </a:xfrm>
              <a:prstGeom prst="rightArrow">
                <a:avLst/>
              </a:prstGeom>
              <a:solidFill>
                <a:schemeClr val="tx1"/>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sp>
            <p:nvSpPr>
              <p:cNvPr id="28" name="テキスト ボックス 29">
                <a:extLst>
                  <a:ext uri="{FF2B5EF4-FFF2-40B4-BE49-F238E27FC236}">
                    <a16:creationId xmlns:a16="http://schemas.microsoft.com/office/drawing/2014/main" id="{8BFA52D8-276C-4E4F-A195-D61E1018C18C}"/>
                  </a:ext>
                </a:extLst>
              </p:cNvPr>
              <p:cNvSpPr txBox="1"/>
              <p:nvPr/>
            </p:nvSpPr>
            <p:spPr>
              <a:xfrm>
                <a:off x="3323102" y="4493895"/>
                <a:ext cx="1216680" cy="492443"/>
              </a:xfrm>
              <a:prstGeom prst="rect">
                <a:avLst/>
              </a:prstGeom>
              <a:noFill/>
            </p:spPr>
            <p:txBody>
              <a:bodyPr wrap="none" lIns="0" tIns="0" rIns="0" bIns="0" rtlCol="0">
                <a:spAutoFit/>
              </a:bodyPr>
              <a:lstStyle/>
              <a:p>
                <a:pPr algn="ctr"/>
                <a:r>
                  <a:rPr kumimoji="1" lang="en-US" altLang="ja-JP" sz="1600" b="1" dirty="0">
                    <a:latin typeface="Oracle Sans" panose="020B0503020204020204" pitchFamily="34" charset="0"/>
                    <a:ea typeface="Meiryo UI" panose="020B0604030504040204" pitchFamily="50" charset="-128"/>
                  </a:rPr>
                  <a:t>CPU</a:t>
                </a:r>
                <a:r>
                  <a:rPr kumimoji="1" lang="ja-JP" altLang="en-US" sz="1600" b="1" dirty="0">
                    <a:latin typeface="Oracle Sans" panose="020B0503020204020204" pitchFamily="34" charset="0"/>
                    <a:ea typeface="Meiryo UI" panose="020B0604030504040204" pitchFamily="50" charset="-128"/>
                  </a:rPr>
                  <a:t>使用率が</a:t>
                </a:r>
                <a:endParaRPr kumimoji="1" lang="en-US" altLang="ja-JP" sz="1600" b="1" dirty="0">
                  <a:latin typeface="Oracle Sans" panose="020B0503020204020204" pitchFamily="34" charset="0"/>
                  <a:ea typeface="Meiryo UI" panose="020B0604030504040204" pitchFamily="50" charset="-128"/>
                </a:endParaRPr>
              </a:p>
              <a:p>
                <a:pPr algn="ctr"/>
                <a:r>
                  <a:rPr kumimoji="1" lang="ja-JP" altLang="en-US" sz="1600" b="1" dirty="0">
                    <a:latin typeface="Oracle Sans" panose="020B0503020204020204" pitchFamily="34" charset="0"/>
                    <a:ea typeface="Meiryo UI" panose="020B0604030504040204" pitchFamily="50" charset="-128"/>
                  </a:rPr>
                  <a:t>平均</a:t>
                </a:r>
                <a:r>
                  <a:rPr kumimoji="1" lang="en-US" altLang="ja-JP" sz="1600" b="1" dirty="0">
                    <a:latin typeface="Oracle Sans" panose="020B0503020204020204" pitchFamily="34" charset="0"/>
                    <a:ea typeface="Meiryo UI" panose="020B0604030504040204" pitchFamily="50" charset="-128"/>
                  </a:rPr>
                  <a:t>50%</a:t>
                </a:r>
                <a:r>
                  <a:rPr kumimoji="1" lang="ja-JP" altLang="en-US" sz="1600" b="1" dirty="0">
                    <a:latin typeface="Oracle Sans" panose="020B0503020204020204" pitchFamily="34" charset="0"/>
                    <a:ea typeface="Meiryo UI" panose="020B0604030504040204" pitchFamily="50" charset="-128"/>
                  </a:rPr>
                  <a:t>超</a:t>
                </a:r>
              </a:p>
            </p:txBody>
          </p:sp>
          <p:pic>
            <p:nvPicPr>
              <p:cNvPr id="75" name="図 77" descr="chart-fever-hot.png">
                <a:extLst>
                  <a:ext uri="{FF2B5EF4-FFF2-40B4-BE49-F238E27FC236}">
                    <a16:creationId xmlns:a16="http://schemas.microsoft.com/office/drawing/2014/main" id="{338B287F-53A5-4620-80FA-25E8836EF299}"/>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3562652" y="3827318"/>
                <a:ext cx="708550" cy="553555"/>
              </a:xfrm>
              <a:prstGeom prst="rect">
                <a:avLst/>
              </a:prstGeom>
            </p:spPr>
          </p:pic>
        </p:grpSp>
        <p:grpSp>
          <p:nvGrpSpPr>
            <p:cNvPr id="57" name="グループ化 56">
              <a:extLst>
                <a:ext uri="{FF2B5EF4-FFF2-40B4-BE49-F238E27FC236}">
                  <a16:creationId xmlns:a16="http://schemas.microsoft.com/office/drawing/2014/main" id="{1126843B-2D99-9F77-DC61-5C8EA43D492D}"/>
                </a:ext>
              </a:extLst>
            </p:cNvPr>
            <p:cNvGrpSpPr/>
            <p:nvPr/>
          </p:nvGrpSpPr>
          <p:grpSpPr>
            <a:xfrm>
              <a:off x="7592669" y="3986363"/>
              <a:ext cx="1476780" cy="1497761"/>
              <a:chOff x="7592669" y="3827318"/>
              <a:chExt cx="1476780" cy="1497761"/>
            </a:xfrm>
          </p:grpSpPr>
          <p:sp>
            <p:nvSpPr>
              <p:cNvPr id="55" name="テキスト ボックス 56">
                <a:extLst>
                  <a:ext uri="{FF2B5EF4-FFF2-40B4-BE49-F238E27FC236}">
                    <a16:creationId xmlns:a16="http://schemas.microsoft.com/office/drawing/2014/main" id="{B9DA4A60-47FA-4648-A1A1-0A89F2F127A6}"/>
                  </a:ext>
                </a:extLst>
              </p:cNvPr>
              <p:cNvSpPr txBox="1"/>
              <p:nvPr/>
            </p:nvSpPr>
            <p:spPr>
              <a:xfrm>
                <a:off x="7709020" y="4487955"/>
                <a:ext cx="1242328" cy="492443"/>
              </a:xfrm>
              <a:prstGeom prst="rect">
                <a:avLst/>
              </a:prstGeom>
              <a:noFill/>
            </p:spPr>
            <p:txBody>
              <a:bodyPr wrap="none" lIns="0" tIns="0" rIns="0" bIns="0" rtlCol="0">
                <a:spAutoFit/>
              </a:bodyPr>
              <a:lstStyle/>
              <a:p>
                <a:pPr algn="ctr"/>
                <a:r>
                  <a:rPr kumimoji="1" lang="en-US" altLang="ja-JP" sz="1600" b="1" dirty="0">
                    <a:latin typeface="Oracle Sans" panose="020B0503020204020204" pitchFamily="34" charset="0"/>
                    <a:ea typeface="Meiryo UI" panose="020B0604030504040204" pitchFamily="50" charset="-128"/>
                  </a:rPr>
                  <a:t>CPU</a:t>
                </a:r>
                <a:r>
                  <a:rPr kumimoji="1" lang="ja-JP" altLang="en-US" sz="1600" b="1" dirty="0">
                    <a:latin typeface="Oracle Sans" panose="020B0503020204020204" pitchFamily="34" charset="0"/>
                    <a:ea typeface="Meiryo UI" panose="020B0604030504040204" pitchFamily="50" charset="-128"/>
                  </a:rPr>
                  <a:t>使用率が</a:t>
                </a:r>
                <a:endParaRPr kumimoji="1" lang="en-US" altLang="ja-JP" sz="1600" b="1" dirty="0">
                  <a:latin typeface="Oracle Sans" panose="020B0503020204020204" pitchFamily="34" charset="0"/>
                  <a:ea typeface="Meiryo UI" panose="020B0604030504040204" pitchFamily="50" charset="-128"/>
                </a:endParaRPr>
              </a:p>
              <a:p>
                <a:pPr algn="ctr"/>
                <a:r>
                  <a:rPr kumimoji="1" lang="ja-JP" altLang="en-US" sz="1600" b="1" dirty="0">
                    <a:latin typeface="Oracle Sans" panose="020B0503020204020204" pitchFamily="34" charset="0"/>
                    <a:ea typeface="Meiryo UI" panose="020B0604030504040204" pitchFamily="50" charset="-128"/>
                  </a:rPr>
                  <a:t>平均</a:t>
                </a:r>
                <a:r>
                  <a:rPr kumimoji="1" lang="en-US" altLang="ja-JP" sz="1600" b="1" dirty="0">
                    <a:latin typeface="Oracle Sans" panose="020B0503020204020204" pitchFamily="34" charset="0"/>
                    <a:ea typeface="Meiryo UI" panose="020B0604030504040204" pitchFamily="50" charset="-128"/>
                  </a:rPr>
                  <a:t>20%</a:t>
                </a:r>
                <a:r>
                  <a:rPr kumimoji="1" lang="ja-JP" altLang="en-US" sz="1600" b="1" dirty="0">
                    <a:latin typeface="Oracle Sans" panose="020B0503020204020204" pitchFamily="34" charset="0"/>
                    <a:ea typeface="Meiryo UI" panose="020B0604030504040204" pitchFamily="50" charset="-128"/>
                  </a:rPr>
                  <a:t>未満</a:t>
                </a:r>
              </a:p>
            </p:txBody>
          </p:sp>
          <p:pic>
            <p:nvPicPr>
              <p:cNvPr id="76" name="図 78" descr="chart-fever-dark.png">
                <a:extLst>
                  <a:ext uri="{FF2B5EF4-FFF2-40B4-BE49-F238E27FC236}">
                    <a16:creationId xmlns:a16="http://schemas.microsoft.com/office/drawing/2014/main" id="{DD6B19A7-3447-45E0-B781-ECD487455166}"/>
                  </a:ext>
                </a:extLst>
              </p:cNvPr>
              <p:cNvPicPr>
                <a:picLocks noChangeAspect="1"/>
              </p:cNvPicPr>
              <p:nvPr/>
            </p:nvPicPr>
            <p:blipFill>
              <a:blip r:embed="rId4" cstate="print">
                <a:duotone>
                  <a:schemeClr val="accent6">
                    <a:shade val="45000"/>
                    <a:satMod val="135000"/>
                  </a:schemeClr>
                  <a:prstClr val="white"/>
                </a:duotone>
              </a:blip>
              <a:stretch>
                <a:fillRect/>
              </a:stretch>
            </p:blipFill>
            <p:spPr>
              <a:xfrm flipH="1">
                <a:off x="7978866" y="3827318"/>
                <a:ext cx="702636" cy="553555"/>
              </a:xfrm>
              <a:prstGeom prst="rect">
                <a:avLst/>
              </a:prstGeom>
            </p:spPr>
          </p:pic>
          <p:sp>
            <p:nvSpPr>
              <p:cNvPr id="141" name="矢印: 右 27">
                <a:extLst>
                  <a:ext uri="{FF2B5EF4-FFF2-40B4-BE49-F238E27FC236}">
                    <a16:creationId xmlns:a16="http://schemas.microsoft.com/office/drawing/2014/main" id="{3B9DC51F-653B-4B00-B562-F6CA60C5FAD6}"/>
                  </a:ext>
                </a:extLst>
              </p:cNvPr>
              <p:cNvSpPr/>
              <p:nvPr/>
            </p:nvSpPr>
            <p:spPr bwMode="gray">
              <a:xfrm>
                <a:off x="7592669" y="5008373"/>
                <a:ext cx="1476780" cy="316706"/>
              </a:xfrm>
              <a:prstGeom prst="rightArrow">
                <a:avLst/>
              </a:prstGeom>
              <a:solidFill>
                <a:schemeClr val="tx1"/>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grpSp>
        <p:grpSp>
          <p:nvGrpSpPr>
            <p:cNvPr id="52" name="グループ化 51">
              <a:extLst>
                <a:ext uri="{FF2B5EF4-FFF2-40B4-BE49-F238E27FC236}">
                  <a16:creationId xmlns:a16="http://schemas.microsoft.com/office/drawing/2014/main" id="{93174536-235F-0FF1-8A32-ACBC11C88AD4}"/>
                </a:ext>
              </a:extLst>
            </p:cNvPr>
            <p:cNvGrpSpPr/>
            <p:nvPr/>
          </p:nvGrpSpPr>
          <p:grpSpPr>
            <a:xfrm>
              <a:off x="9222691" y="3724693"/>
              <a:ext cx="2228756" cy="2415334"/>
              <a:chOff x="9461182" y="3724693"/>
              <a:chExt cx="2228756" cy="2415334"/>
            </a:xfrm>
          </p:grpSpPr>
          <p:sp>
            <p:nvSpPr>
              <p:cNvPr id="66" name="テキスト ボックス 67">
                <a:extLst>
                  <a:ext uri="{FF2B5EF4-FFF2-40B4-BE49-F238E27FC236}">
                    <a16:creationId xmlns:a16="http://schemas.microsoft.com/office/drawing/2014/main" id="{970E5DA1-15B9-4C3A-BC1E-E867E4D38E55}"/>
                  </a:ext>
                </a:extLst>
              </p:cNvPr>
              <p:cNvSpPr txBox="1"/>
              <p:nvPr/>
            </p:nvSpPr>
            <p:spPr>
              <a:xfrm>
                <a:off x="9783560" y="5490260"/>
                <a:ext cx="1584000" cy="245238"/>
              </a:xfrm>
              <a:prstGeom prst="rect">
                <a:avLst/>
              </a:prstGeom>
              <a:noFill/>
            </p:spPr>
            <p:txBody>
              <a:bodyPr wrap="square" lIns="0" tIns="0" rIns="0" bIns="0" rtlCol="0">
                <a:noAutofit/>
              </a:bodyPr>
              <a:lstStyle/>
              <a:p>
                <a:pPr algn="ctr">
                  <a:lnSpc>
                    <a:spcPct val="90000"/>
                  </a:lnSpc>
                </a:pPr>
                <a:r>
                  <a:rPr kumimoji="1" lang="ja-JP" altLang="en-US" sz="1400" b="1" dirty="0">
                    <a:solidFill>
                      <a:schemeClr val="accent1"/>
                    </a:solidFill>
                    <a:latin typeface="Oracle Sans" panose="020B0503020204020204" pitchFamily="34" charset="0"/>
                    <a:ea typeface="Meiryo UI" panose="020B0604030504040204" pitchFamily="50" charset="-128"/>
                  </a:rPr>
                  <a:t>インスタンス・プール</a:t>
                </a:r>
              </a:p>
            </p:txBody>
          </p:sp>
          <p:sp>
            <p:nvSpPr>
              <p:cNvPr id="72" name="四角形: 角を丸くする 113">
                <a:extLst>
                  <a:ext uri="{FF2B5EF4-FFF2-40B4-BE49-F238E27FC236}">
                    <a16:creationId xmlns:a16="http://schemas.microsoft.com/office/drawing/2014/main" id="{178CE712-74CC-4AA1-8DC0-0B8BA2FA996D}"/>
                  </a:ext>
                </a:extLst>
              </p:cNvPr>
              <p:cNvSpPr/>
              <p:nvPr/>
            </p:nvSpPr>
            <p:spPr bwMode="gray">
              <a:xfrm>
                <a:off x="9627934" y="4848939"/>
                <a:ext cx="1895252" cy="881308"/>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grpSp>
            <p:nvGrpSpPr>
              <p:cNvPr id="20" name="グループ化 19">
                <a:extLst>
                  <a:ext uri="{FF2B5EF4-FFF2-40B4-BE49-F238E27FC236}">
                    <a16:creationId xmlns:a16="http://schemas.microsoft.com/office/drawing/2014/main" id="{038435C7-5A62-F270-1B81-A7B74CF38EAF}"/>
                  </a:ext>
                </a:extLst>
              </p:cNvPr>
              <p:cNvGrpSpPr/>
              <p:nvPr/>
            </p:nvGrpSpPr>
            <p:grpSpPr>
              <a:xfrm>
                <a:off x="10183654" y="4625963"/>
                <a:ext cx="783813" cy="303293"/>
                <a:chOff x="10191406" y="4625963"/>
                <a:chExt cx="783813" cy="303293"/>
              </a:xfrm>
            </p:grpSpPr>
            <p:cxnSp>
              <p:nvCxnSpPr>
                <p:cNvPr id="73" name="Elbow Connector 346">
                  <a:extLst>
                    <a:ext uri="{FF2B5EF4-FFF2-40B4-BE49-F238E27FC236}">
                      <a16:creationId xmlns:a16="http://schemas.microsoft.com/office/drawing/2014/main" id="{67464622-54AE-4795-A148-40FE9F1AA626}"/>
                    </a:ext>
                  </a:extLst>
                </p:cNvPr>
                <p:cNvCxnSpPr>
                  <a:cxnSpLocks/>
                </p:cNvCxnSpPr>
                <p:nvPr/>
              </p:nvCxnSpPr>
              <p:spPr>
                <a:xfrm rot="5400000" flipH="1" flipV="1">
                  <a:off x="10229168" y="4588202"/>
                  <a:ext cx="303292" cy="378815"/>
                </a:xfrm>
                <a:prstGeom prst="bentConnector3">
                  <a:avLst>
                    <a:gd name="adj1" fmla="val 50000"/>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4" name="Elbow Connector 346">
                  <a:extLst>
                    <a:ext uri="{FF2B5EF4-FFF2-40B4-BE49-F238E27FC236}">
                      <a16:creationId xmlns:a16="http://schemas.microsoft.com/office/drawing/2014/main" id="{CEC4B287-E89B-4388-8F80-1FBD61FF813D}"/>
                    </a:ext>
                  </a:extLst>
                </p:cNvPr>
                <p:cNvCxnSpPr>
                  <a:cxnSpLocks/>
                </p:cNvCxnSpPr>
                <p:nvPr/>
              </p:nvCxnSpPr>
              <p:spPr>
                <a:xfrm rot="16200000" flipV="1">
                  <a:off x="10621075" y="4575110"/>
                  <a:ext cx="303292" cy="404997"/>
                </a:xfrm>
                <a:prstGeom prst="bentConnector3">
                  <a:avLst>
                    <a:gd name="adj1" fmla="val 50000"/>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79" name="Rectangle 131">
                <a:extLst>
                  <a:ext uri="{FF2B5EF4-FFF2-40B4-BE49-F238E27FC236}">
                    <a16:creationId xmlns:a16="http://schemas.microsoft.com/office/drawing/2014/main" id="{C4D8C8F8-351E-4255-8340-16CC7865F454}"/>
                  </a:ext>
                </a:extLst>
              </p:cNvPr>
              <p:cNvSpPr/>
              <p:nvPr/>
            </p:nvSpPr>
            <p:spPr>
              <a:xfrm>
                <a:off x="9461182" y="3724693"/>
                <a:ext cx="2228756" cy="2118598"/>
              </a:xfrm>
              <a:prstGeom prst="rect">
                <a:avLst/>
              </a:prstGeom>
              <a:noFill/>
              <a:ln w="19050" cap="flat" cmpd="sng" algn="ctr">
                <a:solidFill>
                  <a:schemeClr val="accent3"/>
                </a:solidFill>
                <a:prstDash val="sysDash"/>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noProof="0" dirty="0">
                  <a:ln>
                    <a:noFill/>
                  </a:ln>
                  <a:solidFill>
                    <a:schemeClr val="accent3"/>
                  </a:solidFill>
                  <a:effectLst/>
                  <a:uLnTx/>
                  <a:uFillTx/>
                  <a:latin typeface="Oracle Sans" panose="020B0503020204020204" pitchFamily="34" charset="0"/>
                  <a:ea typeface="Meiryo UI" panose="020B0604030504040204" pitchFamily="50" charset="-128"/>
                  <a:cs typeface="+mn-cs"/>
                </a:endParaRPr>
              </a:p>
            </p:txBody>
          </p:sp>
          <p:grpSp>
            <p:nvGrpSpPr>
              <p:cNvPr id="21" name="グループ化 20">
                <a:extLst>
                  <a:ext uri="{FF2B5EF4-FFF2-40B4-BE49-F238E27FC236}">
                    <a16:creationId xmlns:a16="http://schemas.microsoft.com/office/drawing/2014/main" id="{DA5FDCDC-A8C8-B740-BC08-7A9175786524}"/>
                  </a:ext>
                </a:extLst>
              </p:cNvPr>
              <p:cNvGrpSpPr/>
              <p:nvPr/>
            </p:nvGrpSpPr>
            <p:grpSpPr>
              <a:xfrm>
                <a:off x="9902951" y="4989128"/>
                <a:ext cx="1345218" cy="457200"/>
                <a:chOff x="9902951" y="4989128"/>
                <a:chExt cx="1345218" cy="457200"/>
              </a:xfrm>
            </p:grpSpPr>
            <p:pic>
              <p:nvPicPr>
                <p:cNvPr id="125" name="Graphic 8">
                  <a:extLst>
                    <a:ext uri="{FF2B5EF4-FFF2-40B4-BE49-F238E27FC236}">
                      <a16:creationId xmlns:a16="http://schemas.microsoft.com/office/drawing/2014/main" id="{88B4FE6E-D5D0-4AFC-8E09-D6F08619265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02951" y="4989128"/>
                  <a:ext cx="457200" cy="457200"/>
                </a:xfrm>
                <a:prstGeom prst="rect">
                  <a:avLst/>
                </a:prstGeom>
              </p:spPr>
            </p:pic>
            <p:pic>
              <p:nvPicPr>
                <p:cNvPr id="126" name="Graphic 8">
                  <a:extLst>
                    <a:ext uri="{FF2B5EF4-FFF2-40B4-BE49-F238E27FC236}">
                      <a16:creationId xmlns:a16="http://schemas.microsoft.com/office/drawing/2014/main" id="{4F06EF1D-96D9-49DA-953E-AF3FB6FA0A1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0969" y="4989128"/>
                  <a:ext cx="457200" cy="457200"/>
                </a:xfrm>
                <a:prstGeom prst="rect">
                  <a:avLst/>
                </a:prstGeom>
              </p:spPr>
            </p:pic>
          </p:grpSp>
          <p:grpSp>
            <p:nvGrpSpPr>
              <p:cNvPr id="130" name="Group 129">
                <a:extLst>
                  <a:ext uri="{FF2B5EF4-FFF2-40B4-BE49-F238E27FC236}">
                    <a16:creationId xmlns:a16="http://schemas.microsoft.com/office/drawing/2014/main" id="{AEDB14E2-912F-4DF8-A8AE-CD5600A0D235}"/>
                  </a:ext>
                </a:extLst>
              </p:cNvPr>
              <p:cNvGrpSpPr/>
              <p:nvPr/>
            </p:nvGrpSpPr>
            <p:grpSpPr>
              <a:xfrm>
                <a:off x="10015311" y="3870822"/>
                <a:ext cx="1120500" cy="714399"/>
                <a:chOff x="3411172" y="1621260"/>
                <a:chExt cx="1120500" cy="714399"/>
              </a:xfrm>
            </p:grpSpPr>
            <p:pic>
              <p:nvPicPr>
                <p:cNvPr id="131" name="Graphic 225">
                  <a:extLst>
                    <a:ext uri="{FF2B5EF4-FFF2-40B4-BE49-F238E27FC236}">
                      <a16:creationId xmlns:a16="http://schemas.microsoft.com/office/drawing/2014/main" id="{77D6CAE4-C455-4A3A-9D79-0776052DF37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41241" y="1621260"/>
                  <a:ext cx="457200" cy="457200"/>
                </a:xfrm>
                <a:prstGeom prst="rect">
                  <a:avLst/>
                </a:prstGeom>
              </p:spPr>
            </p:pic>
            <p:sp>
              <p:nvSpPr>
                <p:cNvPr id="132" name="Rectangle 131">
                  <a:extLst>
                    <a:ext uri="{FF2B5EF4-FFF2-40B4-BE49-F238E27FC236}">
                      <a16:creationId xmlns:a16="http://schemas.microsoft.com/office/drawing/2014/main" id="{D6D1785A-297A-4D4B-9453-F5C7CF76AB39}"/>
                    </a:ext>
                  </a:extLst>
                </p:cNvPr>
                <p:cNvSpPr/>
                <p:nvPr/>
              </p:nvSpPr>
              <p:spPr>
                <a:xfrm>
                  <a:off x="3411172" y="2120215"/>
                  <a:ext cx="1120500" cy="215444"/>
                </a:xfrm>
                <a:prstGeom prst="rect">
                  <a:avLst/>
                </a:prstGeom>
              </p:spPr>
              <p:txBody>
                <a:bodyPr wrap="none" lIns="0" tIns="0" rIns="0" bIns="0">
                  <a:spAutoFit/>
                </a:bodyPr>
                <a:lstStyle/>
                <a:p>
                  <a:pPr algn="ct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ロード・バランサ</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p:txBody>
            </p:sp>
          </p:grpSp>
          <p:sp>
            <p:nvSpPr>
              <p:cNvPr id="143" name="テキスト ボックス 67">
                <a:extLst>
                  <a:ext uri="{FF2B5EF4-FFF2-40B4-BE49-F238E27FC236}">
                    <a16:creationId xmlns:a16="http://schemas.microsoft.com/office/drawing/2014/main" id="{390F8566-A6D5-4F86-837B-8056AF71A2B7}"/>
                  </a:ext>
                </a:extLst>
              </p:cNvPr>
              <p:cNvSpPr txBox="1"/>
              <p:nvPr/>
            </p:nvSpPr>
            <p:spPr>
              <a:xfrm>
                <a:off x="9783560" y="5894789"/>
                <a:ext cx="1584000" cy="245238"/>
              </a:xfrm>
              <a:prstGeom prst="rect">
                <a:avLst/>
              </a:prstGeom>
              <a:noFill/>
            </p:spPr>
            <p:txBody>
              <a:bodyPr wrap="square" lIns="0" tIns="0" rIns="0" bIns="0" rtlCol="0">
                <a:noAutofit/>
              </a:bodyPr>
              <a:lstStyle/>
              <a:p>
                <a:pPr algn="ctr">
                  <a:lnSpc>
                    <a:spcPct val="90000"/>
                  </a:lnSpc>
                </a:pPr>
                <a:r>
                  <a:rPr kumimoji="1" lang="ja-JP" altLang="en-US" sz="1400" b="1" dirty="0">
                    <a:latin typeface="Oracle Sans" panose="020B0503020204020204" pitchFamily="34" charset="0"/>
                    <a:ea typeface="Meiryo UI" panose="020B0604030504040204" pitchFamily="50" charset="-128"/>
                  </a:rPr>
                  <a:t>スケールイン</a:t>
                </a:r>
              </a:p>
            </p:txBody>
          </p:sp>
        </p:grpSp>
        <p:grpSp>
          <p:nvGrpSpPr>
            <p:cNvPr id="51" name="グループ化 50">
              <a:extLst>
                <a:ext uri="{FF2B5EF4-FFF2-40B4-BE49-F238E27FC236}">
                  <a16:creationId xmlns:a16="http://schemas.microsoft.com/office/drawing/2014/main" id="{646D6AE9-74C4-C305-B3D6-43305B33C3DA}"/>
                </a:ext>
              </a:extLst>
            </p:cNvPr>
            <p:cNvGrpSpPr/>
            <p:nvPr/>
          </p:nvGrpSpPr>
          <p:grpSpPr>
            <a:xfrm>
              <a:off x="4785707" y="3724693"/>
              <a:ext cx="2640210" cy="2421694"/>
              <a:chOff x="4914967" y="3724693"/>
              <a:chExt cx="2640210" cy="2421694"/>
            </a:xfrm>
          </p:grpSpPr>
          <p:sp>
            <p:nvSpPr>
              <p:cNvPr id="39" name="テキスト ボックス 40">
                <a:extLst>
                  <a:ext uri="{FF2B5EF4-FFF2-40B4-BE49-F238E27FC236}">
                    <a16:creationId xmlns:a16="http://schemas.microsoft.com/office/drawing/2014/main" id="{22B6BE33-4CC6-4AF2-8E59-1BBA3A9A2DE5}"/>
                  </a:ext>
                </a:extLst>
              </p:cNvPr>
              <p:cNvSpPr txBox="1"/>
              <p:nvPr/>
            </p:nvSpPr>
            <p:spPr>
              <a:xfrm>
                <a:off x="5443072" y="5496620"/>
                <a:ext cx="1584000" cy="245238"/>
              </a:xfrm>
              <a:prstGeom prst="rect">
                <a:avLst/>
              </a:prstGeom>
              <a:noFill/>
            </p:spPr>
            <p:txBody>
              <a:bodyPr wrap="square" lIns="0" tIns="0" rIns="0" bIns="0" rtlCol="0">
                <a:noAutofit/>
              </a:bodyPr>
              <a:lstStyle/>
              <a:p>
                <a:pPr algn="ctr">
                  <a:lnSpc>
                    <a:spcPct val="90000"/>
                  </a:lnSpc>
                </a:pPr>
                <a:r>
                  <a:rPr kumimoji="1" lang="ja-JP" altLang="en-US" sz="1400" b="1" dirty="0">
                    <a:solidFill>
                      <a:schemeClr val="accent1"/>
                    </a:solidFill>
                    <a:latin typeface="Oracle Sans" panose="020B0503020204020204" pitchFamily="34" charset="0"/>
                    <a:ea typeface="Meiryo UI" panose="020B0604030504040204" pitchFamily="50" charset="-128"/>
                  </a:rPr>
                  <a:t>インスタンス・プール</a:t>
                </a:r>
              </a:p>
            </p:txBody>
          </p:sp>
          <p:sp>
            <p:nvSpPr>
              <p:cNvPr id="45" name="四角形: 角を丸くする 76">
                <a:extLst>
                  <a:ext uri="{FF2B5EF4-FFF2-40B4-BE49-F238E27FC236}">
                    <a16:creationId xmlns:a16="http://schemas.microsoft.com/office/drawing/2014/main" id="{7637D234-F50D-41C0-9382-27BF770EE17A}"/>
                  </a:ext>
                </a:extLst>
              </p:cNvPr>
              <p:cNvSpPr/>
              <p:nvPr/>
            </p:nvSpPr>
            <p:spPr bwMode="gray">
              <a:xfrm>
                <a:off x="5039180" y="4862819"/>
                <a:ext cx="2391784" cy="879039"/>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sp>
            <p:nvSpPr>
              <p:cNvPr id="78" name="Rectangle 131">
                <a:extLst>
                  <a:ext uri="{FF2B5EF4-FFF2-40B4-BE49-F238E27FC236}">
                    <a16:creationId xmlns:a16="http://schemas.microsoft.com/office/drawing/2014/main" id="{636C4677-1F20-4743-AC31-B2B5E2ABDFE7}"/>
                  </a:ext>
                </a:extLst>
              </p:cNvPr>
              <p:cNvSpPr/>
              <p:nvPr/>
            </p:nvSpPr>
            <p:spPr>
              <a:xfrm>
                <a:off x="4914967" y="3724693"/>
                <a:ext cx="2640210" cy="2127455"/>
              </a:xfrm>
              <a:prstGeom prst="rect">
                <a:avLst/>
              </a:prstGeom>
              <a:noFill/>
              <a:ln w="19050" cap="flat" cmpd="sng" algn="ctr">
                <a:solidFill>
                  <a:schemeClr val="accent3"/>
                </a:solidFill>
                <a:prstDash val="sysDash"/>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noProof="0" dirty="0">
                  <a:ln>
                    <a:noFill/>
                  </a:ln>
                  <a:solidFill>
                    <a:schemeClr val="accent3"/>
                  </a:solidFill>
                  <a:effectLst/>
                  <a:uLnTx/>
                  <a:uFillTx/>
                  <a:latin typeface="Oracle Sans" panose="020B0503020204020204" pitchFamily="34" charset="0"/>
                  <a:ea typeface="Meiryo UI" panose="020B0604030504040204" pitchFamily="50" charset="-128"/>
                  <a:cs typeface="+mn-cs"/>
                </a:endParaRPr>
              </a:p>
            </p:txBody>
          </p:sp>
          <p:grpSp>
            <p:nvGrpSpPr>
              <p:cNvPr id="32" name="グループ化 31">
                <a:extLst>
                  <a:ext uri="{FF2B5EF4-FFF2-40B4-BE49-F238E27FC236}">
                    <a16:creationId xmlns:a16="http://schemas.microsoft.com/office/drawing/2014/main" id="{8127B323-4FB1-4170-7C02-BAFB6B5FABFD}"/>
                  </a:ext>
                </a:extLst>
              </p:cNvPr>
              <p:cNvGrpSpPr/>
              <p:nvPr/>
            </p:nvGrpSpPr>
            <p:grpSpPr>
              <a:xfrm>
                <a:off x="5231766" y="4989128"/>
                <a:ext cx="2006613" cy="457200"/>
                <a:chOff x="5227923" y="4989128"/>
                <a:chExt cx="2006613" cy="457200"/>
              </a:xfrm>
            </p:grpSpPr>
            <p:pic>
              <p:nvPicPr>
                <p:cNvPr id="121" name="Graphic 8">
                  <a:extLst>
                    <a:ext uri="{FF2B5EF4-FFF2-40B4-BE49-F238E27FC236}">
                      <a16:creationId xmlns:a16="http://schemas.microsoft.com/office/drawing/2014/main" id="{F1D09D1F-3673-48A9-A7B1-683904B563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7923" y="4989128"/>
                  <a:ext cx="457200" cy="457200"/>
                </a:xfrm>
                <a:prstGeom prst="rect">
                  <a:avLst/>
                </a:prstGeom>
              </p:spPr>
            </p:pic>
            <p:pic>
              <p:nvPicPr>
                <p:cNvPr id="122" name="Graphic 8">
                  <a:extLst>
                    <a:ext uri="{FF2B5EF4-FFF2-40B4-BE49-F238E27FC236}">
                      <a16:creationId xmlns:a16="http://schemas.microsoft.com/office/drawing/2014/main" id="{EF776378-21F6-4D66-BFBD-CFECD82657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02629" y="4989128"/>
                  <a:ext cx="457200" cy="457200"/>
                </a:xfrm>
                <a:prstGeom prst="rect">
                  <a:avLst/>
                </a:prstGeom>
              </p:spPr>
            </p:pic>
            <p:pic>
              <p:nvPicPr>
                <p:cNvPr id="123" name="Graphic 8">
                  <a:extLst>
                    <a:ext uri="{FF2B5EF4-FFF2-40B4-BE49-F238E27FC236}">
                      <a16:creationId xmlns:a16="http://schemas.microsoft.com/office/drawing/2014/main" id="{88AD2F79-8004-4664-B6B2-8BBB0CE3FE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7336" y="4989128"/>
                  <a:ext cx="457200" cy="457200"/>
                </a:xfrm>
                <a:prstGeom prst="rect">
                  <a:avLst/>
                </a:prstGeom>
              </p:spPr>
            </p:pic>
          </p:grpSp>
          <p:sp>
            <p:nvSpPr>
              <p:cNvPr id="142" name="テキスト ボックス 40">
                <a:extLst>
                  <a:ext uri="{FF2B5EF4-FFF2-40B4-BE49-F238E27FC236}">
                    <a16:creationId xmlns:a16="http://schemas.microsoft.com/office/drawing/2014/main" id="{3DABD491-2C0C-4877-B7B3-7C3A8C8EA7C7}"/>
                  </a:ext>
                </a:extLst>
              </p:cNvPr>
              <p:cNvSpPr txBox="1"/>
              <p:nvPr/>
            </p:nvSpPr>
            <p:spPr>
              <a:xfrm>
                <a:off x="5443072" y="5901149"/>
                <a:ext cx="1584000" cy="245238"/>
              </a:xfrm>
              <a:prstGeom prst="rect">
                <a:avLst/>
              </a:prstGeom>
              <a:noFill/>
            </p:spPr>
            <p:txBody>
              <a:bodyPr wrap="square" lIns="0" tIns="0" rIns="0" bIns="0" rtlCol="0">
                <a:noAutofit/>
              </a:bodyPr>
              <a:lstStyle/>
              <a:p>
                <a:pPr algn="ctr">
                  <a:lnSpc>
                    <a:spcPct val="90000"/>
                  </a:lnSpc>
                </a:pPr>
                <a:r>
                  <a:rPr kumimoji="1" lang="ja-JP" altLang="en-US" sz="1400" b="1" dirty="0">
                    <a:latin typeface="Oracle Sans" panose="020B0503020204020204" pitchFamily="34" charset="0"/>
                    <a:ea typeface="Meiryo UI" panose="020B0604030504040204" pitchFamily="50" charset="-128"/>
                  </a:rPr>
                  <a:t>スケールアウト</a:t>
                </a:r>
              </a:p>
            </p:txBody>
          </p:sp>
          <p:grpSp>
            <p:nvGrpSpPr>
              <p:cNvPr id="12" name="Group 129">
                <a:extLst>
                  <a:ext uri="{FF2B5EF4-FFF2-40B4-BE49-F238E27FC236}">
                    <a16:creationId xmlns:a16="http://schemas.microsoft.com/office/drawing/2014/main" id="{9A17B9BF-6AD7-04A1-3E25-4E21315E0B49}"/>
                  </a:ext>
                </a:extLst>
              </p:cNvPr>
              <p:cNvGrpSpPr/>
              <p:nvPr/>
            </p:nvGrpSpPr>
            <p:grpSpPr>
              <a:xfrm>
                <a:off x="5674823" y="3870822"/>
                <a:ext cx="1120500" cy="714399"/>
                <a:chOff x="3411172" y="1621260"/>
                <a:chExt cx="1120500" cy="714399"/>
              </a:xfrm>
            </p:grpSpPr>
            <p:pic>
              <p:nvPicPr>
                <p:cNvPr id="13" name="Graphic 225">
                  <a:extLst>
                    <a:ext uri="{FF2B5EF4-FFF2-40B4-BE49-F238E27FC236}">
                      <a16:creationId xmlns:a16="http://schemas.microsoft.com/office/drawing/2014/main" id="{A3359144-44B3-6697-8E95-CE18AB3BAE0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41241" y="1621260"/>
                  <a:ext cx="457200" cy="457200"/>
                </a:xfrm>
                <a:prstGeom prst="rect">
                  <a:avLst/>
                </a:prstGeom>
              </p:spPr>
            </p:pic>
            <p:sp>
              <p:nvSpPr>
                <p:cNvPr id="14" name="Rectangle 131">
                  <a:extLst>
                    <a:ext uri="{FF2B5EF4-FFF2-40B4-BE49-F238E27FC236}">
                      <a16:creationId xmlns:a16="http://schemas.microsoft.com/office/drawing/2014/main" id="{372746F7-8DBE-D0ED-D670-8F7E0E3157D7}"/>
                    </a:ext>
                  </a:extLst>
                </p:cNvPr>
                <p:cNvSpPr/>
                <p:nvPr/>
              </p:nvSpPr>
              <p:spPr>
                <a:xfrm>
                  <a:off x="3411172" y="2120215"/>
                  <a:ext cx="1120500" cy="215444"/>
                </a:xfrm>
                <a:prstGeom prst="rect">
                  <a:avLst/>
                </a:prstGeom>
              </p:spPr>
              <p:txBody>
                <a:bodyPr wrap="none" lIns="0" tIns="0" rIns="0" bIns="0">
                  <a:spAutoFit/>
                </a:bodyPr>
                <a:lstStyle/>
                <a:p>
                  <a:pPr algn="ct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ロード・バランサ</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p:txBody>
            </p:sp>
          </p:grpSp>
          <p:grpSp>
            <p:nvGrpSpPr>
              <p:cNvPr id="24" name="グループ化 23">
                <a:extLst>
                  <a:ext uri="{FF2B5EF4-FFF2-40B4-BE49-F238E27FC236}">
                    <a16:creationId xmlns:a16="http://schemas.microsoft.com/office/drawing/2014/main" id="{0CDD368E-559C-D6CE-9746-9EE75BE75239}"/>
                  </a:ext>
                </a:extLst>
              </p:cNvPr>
              <p:cNvGrpSpPr/>
              <p:nvPr/>
            </p:nvGrpSpPr>
            <p:grpSpPr>
              <a:xfrm>
                <a:off x="5455236" y="4639842"/>
                <a:ext cx="1554543" cy="303566"/>
                <a:chOff x="5478438" y="4639842"/>
                <a:chExt cx="1554543" cy="303566"/>
              </a:xfrm>
            </p:grpSpPr>
            <p:cxnSp>
              <p:nvCxnSpPr>
                <p:cNvPr id="46" name="Elbow Connector 346">
                  <a:extLst>
                    <a:ext uri="{FF2B5EF4-FFF2-40B4-BE49-F238E27FC236}">
                      <a16:creationId xmlns:a16="http://schemas.microsoft.com/office/drawing/2014/main" id="{4A369B4B-B03F-4904-8C92-6E52D52372EF}"/>
                    </a:ext>
                  </a:extLst>
                </p:cNvPr>
                <p:cNvCxnSpPr>
                  <a:cxnSpLocks/>
                  <a:stCxn id="35" idx="0"/>
                </p:cNvCxnSpPr>
                <p:nvPr/>
              </p:nvCxnSpPr>
              <p:spPr>
                <a:xfrm rot="5400000" flipH="1" flipV="1">
                  <a:off x="5717094" y="4401187"/>
                  <a:ext cx="303292" cy="780604"/>
                </a:xfrm>
                <a:prstGeom prst="bentConnector3">
                  <a:avLst>
                    <a:gd name="adj1" fmla="val 61166"/>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3" name="Elbow Connector 346">
                  <a:extLst>
                    <a:ext uri="{FF2B5EF4-FFF2-40B4-BE49-F238E27FC236}">
                      <a16:creationId xmlns:a16="http://schemas.microsoft.com/office/drawing/2014/main" id="{10307476-E2D6-416A-848A-C0B63AC2D67C}"/>
                    </a:ext>
                  </a:extLst>
                </p:cNvPr>
                <p:cNvCxnSpPr>
                  <a:cxnSpLocks/>
                </p:cNvCxnSpPr>
                <p:nvPr/>
              </p:nvCxnSpPr>
              <p:spPr>
                <a:xfrm rot="16200000" flipV="1">
                  <a:off x="6494428" y="4404855"/>
                  <a:ext cx="302400" cy="774706"/>
                </a:xfrm>
                <a:prstGeom prst="bentConnector3">
                  <a:avLst>
                    <a:gd name="adj1" fmla="val 60919"/>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D5FF216-C048-78BD-8497-67303D808565}"/>
                    </a:ext>
                  </a:extLst>
                </p:cNvPr>
                <p:cNvCxnSpPr>
                  <a:cxnSpLocks/>
                </p:cNvCxnSpPr>
                <p:nvPr/>
              </p:nvCxnSpPr>
              <p:spPr>
                <a:xfrm>
                  <a:off x="6259524" y="4639842"/>
                  <a:ext cx="0" cy="303288"/>
                </a:xfrm>
                <a:prstGeom prst="line">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0" name="グループ化 49">
              <a:extLst>
                <a:ext uri="{FF2B5EF4-FFF2-40B4-BE49-F238E27FC236}">
                  <a16:creationId xmlns:a16="http://schemas.microsoft.com/office/drawing/2014/main" id="{FC2964B4-98FF-4522-2E1E-FAEE3311270E}"/>
                </a:ext>
              </a:extLst>
            </p:cNvPr>
            <p:cNvGrpSpPr/>
            <p:nvPr/>
          </p:nvGrpSpPr>
          <p:grpSpPr>
            <a:xfrm>
              <a:off x="760178" y="3724693"/>
              <a:ext cx="2228756" cy="2118598"/>
              <a:chOff x="760178" y="3724693"/>
              <a:chExt cx="2228756" cy="2118598"/>
            </a:xfrm>
          </p:grpSpPr>
          <p:sp>
            <p:nvSpPr>
              <p:cNvPr id="34" name="テキスト ボックス 67">
                <a:extLst>
                  <a:ext uri="{FF2B5EF4-FFF2-40B4-BE49-F238E27FC236}">
                    <a16:creationId xmlns:a16="http://schemas.microsoft.com/office/drawing/2014/main" id="{036712CD-4590-DDF8-B526-35AF097665A8}"/>
                  </a:ext>
                </a:extLst>
              </p:cNvPr>
              <p:cNvSpPr txBox="1"/>
              <p:nvPr/>
            </p:nvSpPr>
            <p:spPr>
              <a:xfrm>
                <a:off x="1082556" y="5490260"/>
                <a:ext cx="1584000" cy="245238"/>
              </a:xfrm>
              <a:prstGeom prst="rect">
                <a:avLst/>
              </a:prstGeom>
              <a:noFill/>
            </p:spPr>
            <p:txBody>
              <a:bodyPr wrap="square" lIns="0" tIns="0" rIns="0" bIns="0" rtlCol="0">
                <a:noAutofit/>
              </a:bodyPr>
              <a:lstStyle/>
              <a:p>
                <a:pPr algn="ctr">
                  <a:lnSpc>
                    <a:spcPct val="90000"/>
                  </a:lnSpc>
                </a:pPr>
                <a:r>
                  <a:rPr kumimoji="1" lang="ja-JP" altLang="en-US" sz="1400" b="1" dirty="0">
                    <a:solidFill>
                      <a:schemeClr val="accent1"/>
                    </a:solidFill>
                    <a:latin typeface="Oracle Sans" panose="020B0503020204020204" pitchFamily="34" charset="0"/>
                    <a:ea typeface="Meiryo UI" panose="020B0604030504040204" pitchFamily="50" charset="-128"/>
                  </a:rPr>
                  <a:t>インスタンス・プール</a:t>
                </a:r>
              </a:p>
            </p:txBody>
          </p:sp>
          <p:sp>
            <p:nvSpPr>
              <p:cNvPr id="35" name="四角形: 角を丸くする 113">
                <a:extLst>
                  <a:ext uri="{FF2B5EF4-FFF2-40B4-BE49-F238E27FC236}">
                    <a16:creationId xmlns:a16="http://schemas.microsoft.com/office/drawing/2014/main" id="{72ED1E21-0E41-FD91-D7A0-07652DD8A3EA}"/>
                  </a:ext>
                </a:extLst>
              </p:cNvPr>
              <p:cNvSpPr/>
              <p:nvPr/>
            </p:nvSpPr>
            <p:spPr bwMode="gray">
              <a:xfrm>
                <a:off x="926930" y="4848939"/>
                <a:ext cx="1895252" cy="881308"/>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b="1" dirty="0">
                  <a:solidFill>
                    <a:schemeClr val="bg1"/>
                  </a:solidFill>
                  <a:latin typeface="Oracle Sans" panose="020B0503020204020204" pitchFamily="34" charset="0"/>
                  <a:ea typeface="Meiryo UI" panose="020B0604030504040204" pitchFamily="50" charset="-128"/>
                </a:endParaRPr>
              </a:p>
            </p:txBody>
          </p:sp>
          <p:grpSp>
            <p:nvGrpSpPr>
              <p:cNvPr id="36" name="グループ化 35">
                <a:extLst>
                  <a:ext uri="{FF2B5EF4-FFF2-40B4-BE49-F238E27FC236}">
                    <a16:creationId xmlns:a16="http://schemas.microsoft.com/office/drawing/2014/main" id="{32DF7742-35E0-DF17-A451-1F203AE4BFD2}"/>
                  </a:ext>
                </a:extLst>
              </p:cNvPr>
              <p:cNvGrpSpPr/>
              <p:nvPr/>
            </p:nvGrpSpPr>
            <p:grpSpPr>
              <a:xfrm>
                <a:off x="1482650" y="4625963"/>
                <a:ext cx="783813" cy="303293"/>
                <a:chOff x="10191406" y="4625963"/>
                <a:chExt cx="783813" cy="303293"/>
              </a:xfrm>
            </p:grpSpPr>
            <p:cxnSp>
              <p:nvCxnSpPr>
                <p:cNvPr id="37" name="Elbow Connector 346">
                  <a:extLst>
                    <a:ext uri="{FF2B5EF4-FFF2-40B4-BE49-F238E27FC236}">
                      <a16:creationId xmlns:a16="http://schemas.microsoft.com/office/drawing/2014/main" id="{E775D8AC-B079-84E9-E8F9-7206738B6E5D}"/>
                    </a:ext>
                  </a:extLst>
                </p:cNvPr>
                <p:cNvCxnSpPr>
                  <a:cxnSpLocks/>
                </p:cNvCxnSpPr>
                <p:nvPr/>
              </p:nvCxnSpPr>
              <p:spPr>
                <a:xfrm rot="5400000" flipH="1" flipV="1">
                  <a:off x="10229168" y="4588202"/>
                  <a:ext cx="303292" cy="378815"/>
                </a:xfrm>
                <a:prstGeom prst="bentConnector3">
                  <a:avLst>
                    <a:gd name="adj1" fmla="val 50000"/>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8" name="Elbow Connector 346">
                  <a:extLst>
                    <a:ext uri="{FF2B5EF4-FFF2-40B4-BE49-F238E27FC236}">
                      <a16:creationId xmlns:a16="http://schemas.microsoft.com/office/drawing/2014/main" id="{FC5C8796-3EC3-A488-1223-10AE4F11CB84}"/>
                    </a:ext>
                  </a:extLst>
                </p:cNvPr>
                <p:cNvCxnSpPr>
                  <a:cxnSpLocks/>
                </p:cNvCxnSpPr>
                <p:nvPr/>
              </p:nvCxnSpPr>
              <p:spPr>
                <a:xfrm rot="16200000" flipV="1">
                  <a:off x="10621075" y="4575110"/>
                  <a:ext cx="303292" cy="404997"/>
                </a:xfrm>
                <a:prstGeom prst="bentConnector3">
                  <a:avLst>
                    <a:gd name="adj1" fmla="val 50000"/>
                  </a:avLst>
                </a:prstGeom>
                <a:ln w="1905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40" name="Rectangle 131">
                <a:extLst>
                  <a:ext uri="{FF2B5EF4-FFF2-40B4-BE49-F238E27FC236}">
                    <a16:creationId xmlns:a16="http://schemas.microsoft.com/office/drawing/2014/main" id="{DD6088F7-5D31-CEE4-EE2E-5FBC5EC3C6FA}"/>
                  </a:ext>
                </a:extLst>
              </p:cNvPr>
              <p:cNvSpPr/>
              <p:nvPr/>
            </p:nvSpPr>
            <p:spPr>
              <a:xfrm>
                <a:off x="760178" y="3724693"/>
                <a:ext cx="2228756" cy="2118598"/>
              </a:xfrm>
              <a:prstGeom prst="rect">
                <a:avLst/>
              </a:prstGeom>
              <a:noFill/>
              <a:ln w="19050" cap="flat" cmpd="sng" algn="ctr">
                <a:solidFill>
                  <a:schemeClr val="accent3"/>
                </a:solidFill>
                <a:prstDash val="sysDash"/>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noProof="0" dirty="0">
                  <a:ln>
                    <a:noFill/>
                  </a:ln>
                  <a:solidFill>
                    <a:schemeClr val="accent3"/>
                  </a:solidFill>
                  <a:effectLst/>
                  <a:uLnTx/>
                  <a:uFillTx/>
                  <a:latin typeface="Oracle Sans" panose="020B0503020204020204" pitchFamily="34" charset="0"/>
                  <a:ea typeface="Meiryo UI" panose="020B0604030504040204" pitchFamily="50" charset="-128"/>
                  <a:cs typeface="+mn-cs"/>
                </a:endParaRPr>
              </a:p>
            </p:txBody>
          </p:sp>
          <p:grpSp>
            <p:nvGrpSpPr>
              <p:cNvPr id="41" name="グループ化 40">
                <a:extLst>
                  <a:ext uri="{FF2B5EF4-FFF2-40B4-BE49-F238E27FC236}">
                    <a16:creationId xmlns:a16="http://schemas.microsoft.com/office/drawing/2014/main" id="{1EED4545-37BD-38F8-8754-027163F0B8B3}"/>
                  </a:ext>
                </a:extLst>
              </p:cNvPr>
              <p:cNvGrpSpPr/>
              <p:nvPr/>
            </p:nvGrpSpPr>
            <p:grpSpPr>
              <a:xfrm>
                <a:off x="1201947" y="4989128"/>
                <a:ext cx="1345218" cy="457200"/>
                <a:chOff x="9902951" y="4989128"/>
                <a:chExt cx="1345218" cy="457200"/>
              </a:xfrm>
            </p:grpSpPr>
            <p:pic>
              <p:nvPicPr>
                <p:cNvPr id="42" name="Graphic 8">
                  <a:extLst>
                    <a:ext uri="{FF2B5EF4-FFF2-40B4-BE49-F238E27FC236}">
                      <a16:creationId xmlns:a16="http://schemas.microsoft.com/office/drawing/2014/main" id="{DCE0D501-5BF0-F23E-6D31-8CFB7B74E8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02951" y="4989128"/>
                  <a:ext cx="457200" cy="457200"/>
                </a:xfrm>
                <a:prstGeom prst="rect">
                  <a:avLst/>
                </a:prstGeom>
              </p:spPr>
            </p:pic>
            <p:pic>
              <p:nvPicPr>
                <p:cNvPr id="43" name="Graphic 8">
                  <a:extLst>
                    <a:ext uri="{FF2B5EF4-FFF2-40B4-BE49-F238E27FC236}">
                      <a16:creationId xmlns:a16="http://schemas.microsoft.com/office/drawing/2014/main" id="{7D26BF75-0267-2955-F3BB-C9B14F5E9E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0969" y="4989128"/>
                  <a:ext cx="457200" cy="457200"/>
                </a:xfrm>
                <a:prstGeom prst="rect">
                  <a:avLst/>
                </a:prstGeom>
              </p:spPr>
            </p:pic>
          </p:grpSp>
          <p:grpSp>
            <p:nvGrpSpPr>
              <p:cNvPr id="44" name="Group 129">
                <a:extLst>
                  <a:ext uri="{FF2B5EF4-FFF2-40B4-BE49-F238E27FC236}">
                    <a16:creationId xmlns:a16="http://schemas.microsoft.com/office/drawing/2014/main" id="{7FEBD45C-6911-F1E2-6372-575C33038B12}"/>
                  </a:ext>
                </a:extLst>
              </p:cNvPr>
              <p:cNvGrpSpPr/>
              <p:nvPr/>
            </p:nvGrpSpPr>
            <p:grpSpPr>
              <a:xfrm>
                <a:off x="1314307" y="3870822"/>
                <a:ext cx="1120500" cy="714399"/>
                <a:chOff x="3411172" y="1621260"/>
                <a:chExt cx="1120500" cy="714399"/>
              </a:xfrm>
            </p:grpSpPr>
            <p:pic>
              <p:nvPicPr>
                <p:cNvPr id="48" name="Graphic 225">
                  <a:extLst>
                    <a:ext uri="{FF2B5EF4-FFF2-40B4-BE49-F238E27FC236}">
                      <a16:creationId xmlns:a16="http://schemas.microsoft.com/office/drawing/2014/main" id="{BDA93EBB-1DEC-9CAA-DD9F-324079048D7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41241" y="1621260"/>
                  <a:ext cx="457200" cy="457200"/>
                </a:xfrm>
                <a:prstGeom prst="rect">
                  <a:avLst/>
                </a:prstGeom>
              </p:spPr>
            </p:pic>
            <p:sp>
              <p:nvSpPr>
                <p:cNvPr id="49" name="Rectangle 131">
                  <a:extLst>
                    <a:ext uri="{FF2B5EF4-FFF2-40B4-BE49-F238E27FC236}">
                      <a16:creationId xmlns:a16="http://schemas.microsoft.com/office/drawing/2014/main" id="{E0ED1B76-B017-8407-A909-C2C01F8396A8}"/>
                    </a:ext>
                  </a:extLst>
                </p:cNvPr>
                <p:cNvSpPr/>
                <p:nvPr/>
              </p:nvSpPr>
              <p:spPr>
                <a:xfrm>
                  <a:off x="3411172" y="2120215"/>
                  <a:ext cx="1120500" cy="215444"/>
                </a:xfrm>
                <a:prstGeom prst="rect">
                  <a:avLst/>
                </a:prstGeom>
              </p:spPr>
              <p:txBody>
                <a:bodyPr wrap="none" lIns="0" tIns="0" rIns="0" bIns="0">
                  <a:spAutoFit/>
                </a:bodyPr>
                <a:lstStyle/>
                <a:p>
                  <a:pPr algn="ctr"/>
                  <a:r>
                    <a:rPr lang="ja-JP" alt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rPr>
                    <a:t>ロード・バランサ</a:t>
                  </a:r>
                  <a:endParaRPr lang="en-US" sz="1400" b="1" dirty="0">
                    <a:solidFill>
                      <a:schemeClr val="tx2"/>
                    </a:solidFill>
                    <a:latin typeface="Oracle Sans" panose="020B0503020204020204" pitchFamily="34" charset="0"/>
                    <a:ea typeface="Meiryo UI" panose="020B0604030504040204" pitchFamily="50" charset="-128"/>
                    <a:cs typeface="Open Sans" panose="020B0606030504020204" pitchFamily="34" charset="0"/>
                  </a:endParaRPr>
                </a:p>
              </p:txBody>
            </p:sp>
          </p:grpSp>
        </p:grpSp>
      </p:grpSp>
      <p:sp>
        <p:nvSpPr>
          <p:cNvPr id="71" name="吹き出し: 線 (枠なし) 70">
            <a:extLst>
              <a:ext uri="{FF2B5EF4-FFF2-40B4-BE49-F238E27FC236}">
                <a16:creationId xmlns:a16="http://schemas.microsoft.com/office/drawing/2014/main" id="{C291AAC2-C6D8-1234-D092-6EB53173A792}"/>
              </a:ext>
            </a:extLst>
          </p:cNvPr>
          <p:cNvSpPr/>
          <p:nvPr/>
        </p:nvSpPr>
        <p:spPr>
          <a:xfrm>
            <a:off x="4785707" y="2728260"/>
            <a:ext cx="4158511" cy="307777"/>
          </a:xfrm>
          <a:prstGeom prst="callout1">
            <a:avLst>
              <a:gd name="adj1" fmla="val 87305"/>
              <a:gd name="adj2" fmla="val 6655"/>
              <a:gd name="adj3" fmla="val 203747"/>
              <a:gd name="adj4" fmla="val 25076"/>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ja-JP" altLang="en-US" sz="1400" dirty="0">
                <a:solidFill>
                  <a:schemeClr val="tx1"/>
                </a:solidFill>
              </a:rPr>
              <a:t>コンピュートのスケーリングに応じて、動的に転送先を変更</a:t>
            </a:r>
          </a:p>
        </p:txBody>
      </p:sp>
      <p:sp>
        <p:nvSpPr>
          <p:cNvPr id="2" name="吹き出し: 線 (枠なし) 1">
            <a:extLst>
              <a:ext uri="{FF2B5EF4-FFF2-40B4-BE49-F238E27FC236}">
                <a16:creationId xmlns:a16="http://schemas.microsoft.com/office/drawing/2014/main" id="{60867F5D-BB34-360E-169E-6045F180B821}"/>
              </a:ext>
            </a:extLst>
          </p:cNvPr>
          <p:cNvSpPr/>
          <p:nvPr/>
        </p:nvSpPr>
        <p:spPr>
          <a:xfrm>
            <a:off x="4785707" y="5594705"/>
            <a:ext cx="4716356" cy="523220"/>
          </a:xfrm>
          <a:prstGeom prst="callout1">
            <a:avLst>
              <a:gd name="adj1" fmla="val -641"/>
              <a:gd name="adj2" fmla="val 6135"/>
              <a:gd name="adj3" fmla="val -95449"/>
              <a:gd name="adj4" fmla="val 9185"/>
            </a:avLst>
          </a:prstGeom>
          <a:solidFill>
            <a:schemeClr val="accent1">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ja-JP" altLang="en-US" sz="1400" dirty="0">
                <a:solidFill>
                  <a:schemeClr val="tx1"/>
                </a:solidFill>
              </a:rPr>
              <a:t>ステータス（開始、停止、終了）や</a:t>
            </a:r>
            <a:r>
              <a:rPr kumimoji="1" lang="en-US" altLang="ja-JP" sz="1400" dirty="0">
                <a:solidFill>
                  <a:schemeClr val="tx1"/>
                </a:solidFill>
              </a:rPr>
              <a:t> </a:t>
            </a:r>
            <a:r>
              <a:rPr kumimoji="1" lang="ja-JP" altLang="en-US" sz="1400" dirty="0">
                <a:solidFill>
                  <a:schemeClr val="tx1"/>
                </a:solidFill>
              </a:rPr>
              <a:t>ターゲット・インスタンス数など</a:t>
            </a:r>
            <a:endParaRPr kumimoji="1" lang="en-US" altLang="ja-JP" sz="1400" dirty="0">
              <a:solidFill>
                <a:schemeClr val="tx1"/>
              </a:solidFill>
            </a:endParaRPr>
          </a:p>
          <a:p>
            <a:r>
              <a:rPr kumimoji="1" lang="ja-JP" altLang="en-US" sz="1400" dirty="0">
                <a:solidFill>
                  <a:schemeClr val="tx1"/>
                </a:solidFill>
              </a:rPr>
              <a:t>コンピュート ・インスタンスを一括管理</a:t>
            </a:r>
          </a:p>
        </p:txBody>
      </p:sp>
    </p:spTree>
    <p:extLst>
      <p:ext uri="{BB962C8B-B14F-4D97-AF65-F5344CB8AC3E}">
        <p14:creationId xmlns:p14="http://schemas.microsoft.com/office/powerpoint/2010/main" val="312115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883CF7-1F84-4CDD-2079-E2C04F1F4B10}"/>
              </a:ext>
            </a:extLst>
          </p:cNvPr>
          <p:cNvSpPr>
            <a:spLocks noGrp="1"/>
          </p:cNvSpPr>
          <p:nvPr>
            <p:ph type="body" sz="quarter" idx="11"/>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7459EFB-DBC6-F952-64B0-51BFA2C515E7}"/>
              </a:ext>
            </a:extLst>
          </p:cNvPr>
          <p:cNvSpPr>
            <a:spLocks noGrp="1"/>
          </p:cNvSpPr>
          <p:nvPr>
            <p:ph sz="quarter" idx="14"/>
          </p:nvPr>
        </p:nvSpPr>
        <p:spPr/>
        <p:txBody>
          <a:bodyPr/>
          <a:lstStyle/>
          <a:p>
            <a:endParaRPr kumimoji="1" lang="ja-JP" altLang="en-US"/>
          </a:p>
        </p:txBody>
      </p:sp>
      <p:sp>
        <p:nvSpPr>
          <p:cNvPr id="4" name="タイトル 3">
            <a:extLst>
              <a:ext uri="{FF2B5EF4-FFF2-40B4-BE49-F238E27FC236}">
                <a16:creationId xmlns:a16="http://schemas.microsoft.com/office/drawing/2014/main" id="{8C9000A4-DE65-51E0-88AD-FDEAF0926A67}"/>
              </a:ext>
            </a:extLst>
          </p:cNvPr>
          <p:cNvSpPr>
            <a:spLocks noGrp="1"/>
          </p:cNvSpPr>
          <p:nvPr>
            <p:ph type="title"/>
          </p:nvPr>
        </p:nvSpPr>
        <p:spPr/>
        <p:txBody>
          <a:bodyPr/>
          <a:lstStyle/>
          <a:p>
            <a:r>
              <a:rPr lang="en-US" altLang="ja-JP" dirty="0"/>
              <a:t>I. </a:t>
            </a:r>
            <a:r>
              <a:rPr lang="ja-JP" altLang="en-US" dirty="0"/>
              <a:t>負荷掛けサーバー用</a:t>
            </a:r>
            <a:r>
              <a:rPr lang="en-US" altLang="ja-JP" dirty="0"/>
              <a:t>VM</a:t>
            </a:r>
            <a:r>
              <a:rPr lang="ja-JP" altLang="en-US" dirty="0"/>
              <a:t>の削除</a:t>
            </a:r>
            <a:endParaRPr kumimoji="1" lang="ja-JP" altLang="en-US" dirty="0"/>
          </a:p>
        </p:txBody>
      </p:sp>
      <p:sp>
        <p:nvSpPr>
          <p:cNvPr id="5" name="日付プレースホルダー 4">
            <a:extLst>
              <a:ext uri="{FF2B5EF4-FFF2-40B4-BE49-F238E27FC236}">
                <a16:creationId xmlns:a16="http://schemas.microsoft.com/office/drawing/2014/main" id="{A08A9E9F-900B-6DFF-A897-C044E380C3E6}"/>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C7E09CD0-AEC8-9C15-5AAA-08809A8F1A1C}"/>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7E5A0C1C-23A3-F639-6C20-C88131727E4F}"/>
              </a:ext>
            </a:extLst>
          </p:cNvPr>
          <p:cNvSpPr>
            <a:spLocks noGrp="1"/>
          </p:cNvSpPr>
          <p:nvPr>
            <p:ph type="sldNum" sz="quarter" idx="17"/>
          </p:nvPr>
        </p:nvSpPr>
        <p:spPr/>
        <p:txBody>
          <a:bodyPr/>
          <a:lstStyle/>
          <a:p>
            <a:fld id="{345D60D9-5372-5F40-9443-0F9AE5BDC3C8}" type="slidenum">
              <a:rPr lang="en-US" smtClean="0"/>
              <a:pPr/>
              <a:t>34</a:t>
            </a:fld>
            <a:endParaRPr lang="en-US" dirty="0"/>
          </a:p>
        </p:txBody>
      </p:sp>
    </p:spTree>
    <p:extLst>
      <p:ext uri="{BB962C8B-B14F-4D97-AF65-F5344CB8AC3E}">
        <p14:creationId xmlns:p14="http://schemas.microsoft.com/office/powerpoint/2010/main" val="15879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0DC5A62-D387-9D80-3E90-71AA3854BE97}"/>
              </a:ext>
            </a:extLst>
          </p:cNvPr>
          <p:cNvSpPr>
            <a:spLocks noGrp="1"/>
          </p:cNvSpPr>
          <p:nvPr>
            <p:ph type="body" sz="quarter" idx="11"/>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A940A9A-5A98-DF43-9C2B-17F977A2FDBD}"/>
              </a:ext>
            </a:extLst>
          </p:cNvPr>
          <p:cNvSpPr>
            <a:spLocks noGrp="1"/>
          </p:cNvSpPr>
          <p:nvPr>
            <p:ph sz="quarter" idx="14"/>
          </p:nvPr>
        </p:nvSpPr>
        <p:spPr/>
        <p:txBody>
          <a:bodyPr/>
          <a:lstStyle/>
          <a:p>
            <a:endParaRPr kumimoji="1" lang="ja-JP" altLang="en-US"/>
          </a:p>
        </p:txBody>
      </p:sp>
      <p:sp>
        <p:nvSpPr>
          <p:cNvPr id="4" name="タイトル 3">
            <a:extLst>
              <a:ext uri="{FF2B5EF4-FFF2-40B4-BE49-F238E27FC236}">
                <a16:creationId xmlns:a16="http://schemas.microsoft.com/office/drawing/2014/main" id="{E9DF9E72-F2D2-0929-ACF9-FA59FB41EEF9}"/>
              </a:ext>
            </a:extLst>
          </p:cNvPr>
          <p:cNvSpPr>
            <a:spLocks noGrp="1"/>
          </p:cNvSpPr>
          <p:nvPr>
            <p:ph type="title"/>
          </p:nvPr>
        </p:nvSpPr>
        <p:spPr/>
        <p:txBody>
          <a:bodyPr/>
          <a:lstStyle/>
          <a:p>
            <a:r>
              <a:rPr kumimoji="1" lang="en-US" altLang="ja-JP" dirty="0"/>
              <a:t>II. </a:t>
            </a:r>
            <a:r>
              <a:rPr kumimoji="1" lang="ja-JP" altLang="en-US" dirty="0"/>
              <a:t>クイックスタートで作成したサービスの一括削除</a:t>
            </a:r>
          </a:p>
        </p:txBody>
      </p:sp>
      <p:sp>
        <p:nvSpPr>
          <p:cNvPr id="5" name="日付プレースホルダー 4">
            <a:extLst>
              <a:ext uri="{FF2B5EF4-FFF2-40B4-BE49-F238E27FC236}">
                <a16:creationId xmlns:a16="http://schemas.microsoft.com/office/drawing/2014/main" id="{DB6A7120-F886-A7B0-AB7F-14A414A4F04A}"/>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5C470CE9-01E3-EB15-EE07-E1062260D3CD}"/>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3A2EE5D8-9FE9-63FD-D349-137CF1D5944D}"/>
              </a:ext>
            </a:extLst>
          </p:cNvPr>
          <p:cNvSpPr>
            <a:spLocks noGrp="1"/>
          </p:cNvSpPr>
          <p:nvPr>
            <p:ph type="sldNum" sz="quarter" idx="17"/>
          </p:nvPr>
        </p:nvSpPr>
        <p:spPr/>
        <p:txBody>
          <a:bodyPr/>
          <a:lstStyle/>
          <a:p>
            <a:fld id="{345D60D9-5372-5F40-9443-0F9AE5BDC3C8}" type="slidenum">
              <a:rPr lang="en-US" smtClean="0"/>
              <a:pPr/>
              <a:t>35</a:t>
            </a:fld>
            <a:endParaRPr lang="en-US" dirty="0"/>
          </a:p>
        </p:txBody>
      </p:sp>
    </p:spTree>
    <p:extLst>
      <p:ext uri="{BB962C8B-B14F-4D97-AF65-F5344CB8AC3E}">
        <p14:creationId xmlns:p14="http://schemas.microsoft.com/office/powerpoint/2010/main" val="194291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412C-CB69-096A-0565-DD490F443560}"/>
              </a:ext>
            </a:extLst>
          </p:cNvPr>
          <p:cNvSpPr>
            <a:spLocks noGrp="1"/>
          </p:cNvSpPr>
          <p:nvPr>
            <p:ph type="title"/>
          </p:nvPr>
        </p:nvSpPr>
        <p:spPr/>
        <p:txBody>
          <a:bodyPr/>
          <a:lstStyle/>
          <a:p>
            <a:r>
              <a:rPr lang="ja-JP" altLang="en-US" dirty="0"/>
              <a:t>使用テナンシについて</a:t>
            </a:r>
            <a:endParaRPr kumimoji="1" lang="ja-JP" altLang="en-US" dirty="0"/>
          </a:p>
        </p:txBody>
      </p:sp>
      <p:sp>
        <p:nvSpPr>
          <p:cNvPr id="3" name="フッター プレースホルダー 2">
            <a:extLst>
              <a:ext uri="{FF2B5EF4-FFF2-40B4-BE49-F238E27FC236}">
                <a16:creationId xmlns:a16="http://schemas.microsoft.com/office/drawing/2014/main" id="{9C70F38D-5DA9-B280-A83C-18E9D7D2E6BB}"/>
              </a:ext>
            </a:extLst>
          </p:cNvPr>
          <p:cNvSpPr>
            <a:spLocks noGrp="1"/>
          </p:cNvSpPr>
          <p:nvPr>
            <p:ph type="ftr" sz="quarter" idx="11"/>
          </p:nvPr>
        </p:nvSpPr>
        <p:spPr/>
        <p:txBody>
          <a:bodyPr/>
          <a:lstStyle/>
          <a:p>
            <a:r>
              <a:rPr lang="en-US"/>
              <a:t>Copyright © 2025, Oracle and/or its affiliates</a:t>
            </a:r>
            <a:endParaRPr lang="en-US" dirty="0"/>
          </a:p>
        </p:txBody>
      </p:sp>
      <p:sp>
        <p:nvSpPr>
          <p:cNvPr id="4" name="スライド番号プレースホルダー 3">
            <a:extLst>
              <a:ext uri="{FF2B5EF4-FFF2-40B4-BE49-F238E27FC236}">
                <a16:creationId xmlns:a16="http://schemas.microsoft.com/office/drawing/2014/main" id="{5E536080-49A7-2E64-6D30-7FE7777AA0FE}"/>
              </a:ext>
            </a:extLst>
          </p:cNvPr>
          <p:cNvSpPr>
            <a:spLocks noGrp="1"/>
          </p:cNvSpPr>
          <p:nvPr>
            <p:ph type="sldNum" sz="quarter" idx="12"/>
          </p:nvPr>
        </p:nvSpPr>
        <p:spPr/>
        <p:txBody>
          <a:bodyPr/>
          <a:lstStyle/>
          <a:p>
            <a:fld id="{345D60D9-5372-5F40-9443-0F9AE5BDC3C8}" type="slidenum">
              <a:rPr lang="en-US" smtClean="0"/>
              <a:pPr/>
              <a:t>36</a:t>
            </a:fld>
            <a:endParaRPr lang="en-US" dirty="0"/>
          </a:p>
        </p:txBody>
      </p:sp>
      <p:sp>
        <p:nvSpPr>
          <p:cNvPr id="5" name="コンテンツ プレースホルダー 7">
            <a:extLst>
              <a:ext uri="{FF2B5EF4-FFF2-40B4-BE49-F238E27FC236}">
                <a16:creationId xmlns:a16="http://schemas.microsoft.com/office/drawing/2014/main" id="{36E610B0-DAEB-D0E2-C4D0-85C0F87A5503}"/>
              </a:ext>
            </a:extLst>
          </p:cNvPr>
          <p:cNvSpPr txBox="1">
            <a:spLocks/>
          </p:cNvSpPr>
          <p:nvPr/>
        </p:nvSpPr>
        <p:spPr>
          <a:xfrm>
            <a:off x="762000" y="1609724"/>
            <a:ext cx="5084064"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kumimoji="1"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kumimoji="1"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solidFill>
                  <a:schemeClr val="accent1"/>
                </a:solidFill>
              </a:rPr>
              <a:t>今回使用する </a:t>
            </a:r>
            <a:r>
              <a:rPr lang="en-US" altLang="ja-JP" b="1" dirty="0">
                <a:solidFill>
                  <a:schemeClr val="accent1"/>
                </a:solidFill>
              </a:rPr>
              <a:t>Free Trial </a:t>
            </a:r>
            <a:r>
              <a:rPr lang="ja-JP" altLang="en-US" b="1" dirty="0">
                <a:solidFill>
                  <a:schemeClr val="accent1"/>
                </a:solidFill>
              </a:rPr>
              <a:t>について</a:t>
            </a:r>
            <a:endParaRPr lang="en-US" altLang="ja-JP" b="1" dirty="0">
              <a:solidFill>
                <a:schemeClr val="accent1"/>
              </a:solidFill>
            </a:endParaRPr>
          </a:p>
          <a:p>
            <a:pPr lvl="1"/>
            <a:r>
              <a:rPr lang="en-US" altLang="ja-JP" dirty="0"/>
              <a:t>$500 </a:t>
            </a:r>
            <a:r>
              <a:rPr lang="ja-JP" altLang="en-US" dirty="0"/>
              <a:t>のトライアル・クレジットを付与</a:t>
            </a:r>
            <a:endParaRPr lang="en-US" altLang="ja-JP" dirty="0"/>
          </a:p>
          <a:p>
            <a:pPr lvl="2"/>
            <a:r>
              <a:rPr lang="ja-JP" altLang="en-US" dirty="0">
                <a:latin typeface="+mn-lt"/>
              </a:rPr>
              <a:t>クレジットは </a:t>
            </a:r>
            <a:r>
              <a:rPr lang="en-US" altLang="ja-JP" dirty="0">
                <a:highlight>
                  <a:srgbClr val="FFFF00"/>
                </a:highlight>
                <a:latin typeface="+mn-lt"/>
              </a:rPr>
              <a:t>60</a:t>
            </a:r>
            <a:r>
              <a:rPr lang="en-US" altLang="ja-JP" dirty="0">
                <a:latin typeface="+mn-lt"/>
              </a:rPr>
              <a:t> </a:t>
            </a:r>
            <a:r>
              <a:rPr lang="ja-JP" altLang="en-US" dirty="0">
                <a:latin typeface="+mn-lt"/>
              </a:rPr>
              <a:t>日間有効、以降も有償環境として継続使用可能</a:t>
            </a:r>
            <a:endParaRPr lang="en-US" altLang="ja-JP" dirty="0">
              <a:latin typeface="+mn-lt"/>
            </a:endParaRPr>
          </a:p>
          <a:p>
            <a:pPr lvl="2"/>
            <a:r>
              <a:rPr lang="ja-JP" altLang="en-US" b="1" dirty="0">
                <a:solidFill>
                  <a:schemeClr val="accent1"/>
                </a:solidFill>
                <a:latin typeface="+mn-lt"/>
              </a:rPr>
              <a:t>トライアル終了後は、ユーザーが有償環境に切り替えない場合、</a:t>
            </a:r>
            <a:r>
              <a:rPr lang="en-US" altLang="ja-JP" b="1" dirty="0">
                <a:solidFill>
                  <a:schemeClr val="accent1"/>
                </a:solidFill>
                <a:latin typeface="+mn-lt"/>
              </a:rPr>
              <a:t>Always Free </a:t>
            </a:r>
            <a:r>
              <a:rPr lang="ja-JP" altLang="en-US" b="1" dirty="0">
                <a:solidFill>
                  <a:schemeClr val="accent1"/>
                </a:solidFill>
                <a:latin typeface="+mn-lt"/>
              </a:rPr>
              <a:t>リソースのみ使用可能な無償環境になる</a:t>
            </a:r>
            <a:br>
              <a:rPr lang="en-US" altLang="ja-JP" dirty="0">
                <a:latin typeface="+mn-lt"/>
              </a:rPr>
            </a:br>
            <a:r>
              <a:rPr lang="ja-JP" altLang="en-US" dirty="0">
                <a:latin typeface="+mn-lt"/>
              </a:rPr>
              <a:t>（有償環境に切り替えない限り、利用料金は請求されない）</a:t>
            </a:r>
            <a:endParaRPr lang="en-US" altLang="ja-JP" dirty="0">
              <a:latin typeface="+mn-lt"/>
            </a:endParaRPr>
          </a:p>
          <a:p>
            <a:pPr lvl="1"/>
            <a:r>
              <a:rPr lang="ja-JP" altLang="en-US" dirty="0"/>
              <a:t>リージョン：</a:t>
            </a:r>
            <a:r>
              <a:rPr lang="en-US" altLang="ja-JP" dirty="0"/>
              <a:t>Chicago </a:t>
            </a:r>
            <a:r>
              <a:rPr lang="ja-JP" altLang="en-US" dirty="0"/>
              <a:t>のみ</a:t>
            </a:r>
            <a:endParaRPr lang="ja-JP" altLang="en-US" dirty="0">
              <a:latin typeface="+mn-lt"/>
            </a:endParaRPr>
          </a:p>
          <a:p>
            <a:pPr lvl="1"/>
            <a:r>
              <a:rPr lang="ja-JP" altLang="en-US" dirty="0"/>
              <a:t>多くのサービスが利用可能（</a:t>
            </a:r>
            <a:r>
              <a:rPr lang="ja-JP" altLang="en-US" dirty="0">
                <a:hlinkClick r:id="rId2"/>
              </a:rPr>
              <a:t>対象サービス</a:t>
            </a:r>
            <a:r>
              <a:rPr lang="ja-JP" altLang="en-US" dirty="0"/>
              <a:t>）</a:t>
            </a:r>
            <a:endParaRPr lang="en-US" altLang="ja-JP" dirty="0"/>
          </a:p>
          <a:p>
            <a:endParaRPr lang="ja-JP" altLang="en-US" dirty="0"/>
          </a:p>
        </p:txBody>
      </p:sp>
      <p:sp>
        <p:nvSpPr>
          <p:cNvPr id="6" name="コンテンツ プレースホルダー 6">
            <a:extLst>
              <a:ext uri="{FF2B5EF4-FFF2-40B4-BE49-F238E27FC236}">
                <a16:creationId xmlns:a16="http://schemas.microsoft.com/office/drawing/2014/main" id="{4ED3DC62-A1FB-B0AC-AB54-10C1E8206599}"/>
              </a:ext>
            </a:extLst>
          </p:cNvPr>
          <p:cNvSpPr txBox="1">
            <a:spLocks/>
          </p:cNvSpPr>
          <p:nvPr/>
        </p:nvSpPr>
        <p:spPr>
          <a:xfrm>
            <a:off x="6364986" y="1609724"/>
            <a:ext cx="5084064"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kumimoji="1"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kumimoji="1"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t>Always</a:t>
            </a:r>
            <a:r>
              <a:rPr lang="ja-JP" altLang="en-US" b="1" dirty="0"/>
              <a:t> </a:t>
            </a:r>
            <a:r>
              <a:rPr lang="en-US" altLang="ja-JP" b="1" dirty="0"/>
              <a:t>Free </a:t>
            </a:r>
            <a:r>
              <a:rPr lang="ja-JP" altLang="en-US" b="1" dirty="0"/>
              <a:t>について</a:t>
            </a:r>
            <a:endParaRPr lang="en-US" altLang="ja-JP" b="1" dirty="0"/>
          </a:p>
          <a:p>
            <a:pPr lvl="1"/>
            <a:r>
              <a:rPr lang="ja-JP" altLang="en-US" dirty="0"/>
              <a:t>時間制限なく特定サービスを利用可能（</a:t>
            </a:r>
            <a:r>
              <a:rPr lang="ja-JP" altLang="en-US" dirty="0">
                <a:hlinkClick r:id="rId3"/>
              </a:rPr>
              <a:t>対象サービス</a:t>
            </a:r>
            <a:r>
              <a:rPr lang="ja-JP" altLang="en-US" dirty="0"/>
              <a:t>）</a:t>
            </a:r>
            <a:endParaRPr lang="en-US" altLang="ja-JP" dirty="0"/>
          </a:p>
          <a:p>
            <a:pPr lvl="2"/>
            <a:r>
              <a:rPr lang="en" altLang="ja-JP" dirty="0">
                <a:latin typeface="+mn-lt"/>
              </a:rPr>
              <a:t>Autonomous Database (1 CPU, 20GB Storage)</a:t>
            </a:r>
            <a:r>
              <a:rPr lang="ja-JP" altLang="en-US" dirty="0">
                <a:latin typeface="+mn-lt"/>
              </a:rPr>
              <a:t> </a:t>
            </a:r>
            <a:r>
              <a:rPr lang="en-US" altLang="ja-JP" dirty="0">
                <a:latin typeface="+mn-lt"/>
              </a:rPr>
              <a:t>* 2</a:t>
            </a:r>
            <a:r>
              <a:rPr lang="ja-JP" altLang="en-US" dirty="0">
                <a:latin typeface="+mn-lt"/>
              </a:rPr>
              <a:t> インスタンス</a:t>
            </a:r>
            <a:endParaRPr lang="en-US" altLang="ja-JP" dirty="0">
              <a:latin typeface="+mn-lt"/>
            </a:endParaRPr>
          </a:p>
          <a:p>
            <a:pPr lvl="2"/>
            <a:r>
              <a:rPr lang="en-US" altLang="ja-JP" dirty="0">
                <a:latin typeface="+mn-lt"/>
              </a:rPr>
              <a:t>Compute/AMD (1/8 CPU, 1GB Memory) * 2</a:t>
            </a:r>
            <a:r>
              <a:rPr lang="ja-JP" altLang="en-US" dirty="0">
                <a:latin typeface="+mn-lt"/>
              </a:rPr>
              <a:t> インスタンス</a:t>
            </a:r>
            <a:endParaRPr lang="en-US" altLang="ja-JP" dirty="0">
              <a:latin typeface="+mn-lt"/>
            </a:endParaRPr>
          </a:p>
          <a:p>
            <a:pPr lvl="2"/>
            <a:r>
              <a:rPr lang="en-US" altLang="ja-JP" dirty="0">
                <a:latin typeface="+mn-lt"/>
              </a:rPr>
              <a:t>Compute/Arm (</a:t>
            </a:r>
            <a:r>
              <a:rPr lang="ja-JP" altLang="en-US" dirty="0">
                <a:latin typeface="+mn-lt"/>
              </a:rPr>
              <a:t>合計</a:t>
            </a:r>
            <a:r>
              <a:rPr lang="en-US" altLang="ja-JP" dirty="0">
                <a:latin typeface="+mn-lt"/>
              </a:rPr>
              <a:t>4 CPU, 24GB Memory)</a:t>
            </a:r>
          </a:p>
          <a:p>
            <a:pPr lvl="2"/>
            <a:r>
              <a:rPr lang="en-US" altLang="ja-JP" dirty="0">
                <a:latin typeface="+mn-lt"/>
              </a:rPr>
              <a:t>NoSQL Database</a:t>
            </a:r>
          </a:p>
          <a:p>
            <a:pPr lvl="2"/>
            <a:r>
              <a:rPr lang="en-US" altLang="ja-JP" dirty="0">
                <a:latin typeface="+mn-lt"/>
              </a:rPr>
              <a:t>Block Storage, Object Storage, Load Balancing</a:t>
            </a:r>
            <a:r>
              <a:rPr lang="ja-JP" altLang="en-US" dirty="0">
                <a:latin typeface="+mn-lt"/>
              </a:rPr>
              <a:t> 等</a:t>
            </a:r>
            <a:endParaRPr lang="en-US" altLang="ja-JP" dirty="0">
              <a:latin typeface="+mn-lt"/>
            </a:endParaRPr>
          </a:p>
          <a:p>
            <a:pPr marL="182880" lvl="1" indent="0">
              <a:buFont typeface="Arial" panose="020B0604020202020204" pitchFamily="34" charset="0"/>
              <a:buNone/>
            </a:pPr>
            <a:endParaRPr lang="en-US" altLang="ja-JP" dirty="0"/>
          </a:p>
        </p:txBody>
      </p:sp>
      <p:sp>
        <p:nvSpPr>
          <p:cNvPr id="7" name="正方形/長方形 6">
            <a:extLst>
              <a:ext uri="{FF2B5EF4-FFF2-40B4-BE49-F238E27FC236}">
                <a16:creationId xmlns:a16="http://schemas.microsoft.com/office/drawing/2014/main" id="{D3616AFC-70B9-6422-6335-867A7E4E41B0}"/>
              </a:ext>
            </a:extLst>
          </p:cNvPr>
          <p:cNvSpPr/>
          <p:nvPr/>
        </p:nvSpPr>
        <p:spPr>
          <a:xfrm>
            <a:off x="1398661" y="5771032"/>
            <a:ext cx="10050389" cy="444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Always</a:t>
            </a:r>
            <a:r>
              <a:rPr lang="ja-JP" altLang="en-US"/>
              <a:t> </a:t>
            </a:r>
            <a:r>
              <a:rPr lang="en-US" altLang="ja-JP"/>
              <a:t>Free</a:t>
            </a:r>
            <a:endParaRPr kumimoji="1" lang="ja-JP" altLang="en-US"/>
          </a:p>
        </p:txBody>
      </p:sp>
      <p:sp>
        <p:nvSpPr>
          <p:cNvPr id="8" name="正方形/長方形 7">
            <a:extLst>
              <a:ext uri="{FF2B5EF4-FFF2-40B4-BE49-F238E27FC236}">
                <a16:creationId xmlns:a16="http://schemas.microsoft.com/office/drawing/2014/main" id="{BD81553B-17ED-69BC-5C5F-93D697A88B03}"/>
              </a:ext>
            </a:extLst>
          </p:cNvPr>
          <p:cNvSpPr/>
          <p:nvPr/>
        </p:nvSpPr>
        <p:spPr>
          <a:xfrm>
            <a:off x="1398662" y="5294630"/>
            <a:ext cx="4691406" cy="477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Free Trial</a:t>
            </a:r>
            <a:endParaRPr kumimoji="1" lang="ja-JP" altLang="en-US"/>
          </a:p>
        </p:txBody>
      </p:sp>
      <p:cxnSp>
        <p:nvCxnSpPr>
          <p:cNvPr id="9" name="直線矢印コネクタ 8">
            <a:extLst>
              <a:ext uri="{FF2B5EF4-FFF2-40B4-BE49-F238E27FC236}">
                <a16:creationId xmlns:a16="http://schemas.microsoft.com/office/drawing/2014/main" id="{CEB3C06A-E3E5-FFFC-4140-AE46AAA32713}"/>
              </a:ext>
            </a:extLst>
          </p:cNvPr>
          <p:cNvCxnSpPr>
            <a:cxnSpLocks/>
          </p:cNvCxnSpPr>
          <p:nvPr/>
        </p:nvCxnSpPr>
        <p:spPr>
          <a:xfrm flipV="1">
            <a:off x="1841694" y="5167000"/>
            <a:ext cx="3989090"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D740FC6-F900-E539-9B8F-44763316E433}"/>
              </a:ext>
            </a:extLst>
          </p:cNvPr>
          <p:cNvSpPr txBox="1"/>
          <p:nvPr/>
        </p:nvSpPr>
        <p:spPr>
          <a:xfrm>
            <a:off x="5807370" y="5024371"/>
            <a:ext cx="557615" cy="276999"/>
          </a:xfrm>
          <a:prstGeom prst="rect">
            <a:avLst/>
          </a:prstGeom>
          <a:noFill/>
        </p:spPr>
        <p:txBody>
          <a:bodyPr wrap="square">
            <a:spAutoFit/>
          </a:bodyPr>
          <a:lstStyle/>
          <a:p>
            <a:r>
              <a:rPr lang="en-US" altLang="ja-JP" sz="1200" b="1" dirty="0">
                <a:solidFill>
                  <a:schemeClr val="accent1"/>
                </a:solidFill>
              </a:rPr>
              <a:t>60</a:t>
            </a:r>
            <a:r>
              <a:rPr lang="ja-JP" altLang="en-US" sz="1200" b="1" dirty="0">
                <a:solidFill>
                  <a:schemeClr val="accent1"/>
                </a:solidFill>
              </a:rPr>
              <a:t>日</a:t>
            </a:r>
          </a:p>
        </p:txBody>
      </p:sp>
      <p:sp>
        <p:nvSpPr>
          <p:cNvPr id="11" name="テキスト ボックス 10">
            <a:extLst>
              <a:ext uri="{FF2B5EF4-FFF2-40B4-BE49-F238E27FC236}">
                <a16:creationId xmlns:a16="http://schemas.microsoft.com/office/drawing/2014/main" id="{4C94B74C-6B84-540B-E404-03A493EF4C82}"/>
              </a:ext>
            </a:extLst>
          </p:cNvPr>
          <p:cNvSpPr txBox="1"/>
          <p:nvPr/>
        </p:nvSpPr>
        <p:spPr>
          <a:xfrm>
            <a:off x="1108208" y="5018746"/>
            <a:ext cx="826858" cy="276999"/>
          </a:xfrm>
          <a:prstGeom prst="rect">
            <a:avLst/>
          </a:prstGeom>
          <a:noFill/>
        </p:spPr>
        <p:txBody>
          <a:bodyPr wrap="square">
            <a:spAutoFit/>
          </a:bodyPr>
          <a:lstStyle/>
          <a:p>
            <a:r>
              <a:rPr lang="ja-JP" altLang="en-US" sz="1200" b="1"/>
              <a:t>環境作成</a:t>
            </a:r>
          </a:p>
        </p:txBody>
      </p:sp>
      <p:sp>
        <p:nvSpPr>
          <p:cNvPr id="12" name="正方形/長方形 11">
            <a:extLst>
              <a:ext uri="{FF2B5EF4-FFF2-40B4-BE49-F238E27FC236}">
                <a16:creationId xmlns:a16="http://schemas.microsoft.com/office/drawing/2014/main" id="{0C975A35-F27C-A5C7-8B5F-644BA44F4CDE}"/>
              </a:ext>
            </a:extLst>
          </p:cNvPr>
          <p:cNvSpPr/>
          <p:nvPr/>
        </p:nvSpPr>
        <p:spPr>
          <a:xfrm>
            <a:off x="6101934" y="5303653"/>
            <a:ext cx="5328066" cy="449447"/>
          </a:xfrm>
          <a:prstGeom prst="rect">
            <a:avLst/>
          </a:prstGeom>
          <a:gradFill>
            <a:gsLst>
              <a:gs pos="0">
                <a:schemeClr val="bg1"/>
              </a:gs>
              <a:gs pos="94000">
                <a:schemeClr val="bg1"/>
              </a:gs>
              <a:gs pos="100000">
                <a:schemeClr val="bg1"/>
              </a:gs>
            </a:gsLst>
            <a:lin ang="5400000" scaled="1"/>
          </a:gra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accent1"/>
                </a:solidFill>
              </a:rPr>
              <a:t>有償環境として継続使用も可能</a:t>
            </a:r>
            <a:endParaRPr kumimoji="1" lang="en-US" altLang="ja-JP" sz="1400">
              <a:solidFill>
                <a:schemeClr val="accent1"/>
              </a:solidFill>
            </a:endParaRPr>
          </a:p>
        </p:txBody>
      </p:sp>
      <p:cxnSp>
        <p:nvCxnSpPr>
          <p:cNvPr id="13" name="直線矢印コネクタ 12">
            <a:extLst>
              <a:ext uri="{FF2B5EF4-FFF2-40B4-BE49-F238E27FC236}">
                <a16:creationId xmlns:a16="http://schemas.microsoft.com/office/drawing/2014/main" id="{BAEB93D6-8377-BEFA-4F45-C30ACE67A5AB}"/>
              </a:ext>
            </a:extLst>
          </p:cNvPr>
          <p:cNvCxnSpPr>
            <a:cxnSpLocks/>
          </p:cNvCxnSpPr>
          <p:nvPr/>
        </p:nvCxnSpPr>
        <p:spPr>
          <a:xfrm>
            <a:off x="6269736" y="5168451"/>
            <a:ext cx="519201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22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735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ED4EF-79C7-176B-FC5E-1D9D8ED15BD0}"/>
              </a:ext>
            </a:extLst>
          </p:cNvPr>
          <p:cNvSpPr>
            <a:spLocks noGrp="1"/>
          </p:cNvSpPr>
          <p:nvPr>
            <p:ph type="title"/>
          </p:nvPr>
        </p:nvSpPr>
        <p:spPr/>
        <p:txBody>
          <a:bodyPr/>
          <a:lstStyle/>
          <a:p>
            <a:r>
              <a:rPr kumimoji="1" lang="ja-JP" altLang="en-US" dirty="0"/>
              <a:t>負荷掛けサーバー用</a:t>
            </a:r>
            <a:r>
              <a:rPr kumimoji="1" lang="en-US" altLang="ja-JP" dirty="0"/>
              <a:t>VM</a:t>
            </a:r>
            <a:r>
              <a:rPr kumimoji="1" lang="ja-JP" altLang="en-US" dirty="0"/>
              <a:t>の作成</a:t>
            </a:r>
          </a:p>
        </p:txBody>
      </p:sp>
      <p:sp>
        <p:nvSpPr>
          <p:cNvPr id="3" name="テキスト プレースホルダー 2">
            <a:extLst>
              <a:ext uri="{FF2B5EF4-FFF2-40B4-BE49-F238E27FC236}">
                <a16:creationId xmlns:a16="http://schemas.microsoft.com/office/drawing/2014/main" id="{E2E3E959-A23B-77BA-1384-AD923237C7E3}"/>
              </a:ext>
            </a:extLst>
          </p:cNvPr>
          <p:cNvSpPr>
            <a:spLocks noGrp="1"/>
          </p:cNvSpPr>
          <p:nvPr>
            <p:ph type="body" sz="quarter" idx="11"/>
          </p:nvPr>
        </p:nvSpPr>
        <p:spPr/>
        <p:txBody>
          <a:bodyPr/>
          <a:lstStyle/>
          <a:p>
            <a:r>
              <a:rPr kumimoji="1" lang="en-US" altLang="ja-JP" dirty="0"/>
              <a:t>SSH</a:t>
            </a:r>
            <a:r>
              <a:rPr kumimoji="1" lang="ja-JP" altLang="en-US" dirty="0"/>
              <a:t>キーの追加（</a:t>
            </a:r>
            <a:r>
              <a:rPr kumimoji="1" lang="en-US" altLang="ja-JP" dirty="0"/>
              <a:t>SSH</a:t>
            </a:r>
            <a:r>
              <a:rPr kumimoji="1" lang="ja-JP" altLang="en-US" dirty="0"/>
              <a:t>キーなし）</a:t>
            </a:r>
          </a:p>
        </p:txBody>
      </p:sp>
      <p:sp>
        <p:nvSpPr>
          <p:cNvPr id="5" name="スライド番号プレースホルダー 4">
            <a:extLst>
              <a:ext uri="{FF2B5EF4-FFF2-40B4-BE49-F238E27FC236}">
                <a16:creationId xmlns:a16="http://schemas.microsoft.com/office/drawing/2014/main" id="{6E441033-3C4B-F411-9890-01C4AD69D9DA}"/>
              </a:ext>
            </a:extLst>
          </p:cNvPr>
          <p:cNvSpPr>
            <a:spLocks noGrp="1"/>
          </p:cNvSpPr>
          <p:nvPr>
            <p:ph type="sldNum" sz="quarter" idx="17"/>
          </p:nvPr>
        </p:nvSpPr>
        <p:spPr/>
        <p:txBody>
          <a:bodyPr/>
          <a:lstStyle/>
          <a:p>
            <a:fld id="{345D60D9-5372-5F40-9443-0F9AE5BDC3C8}" type="slidenum">
              <a:rPr lang="en-US" smtClean="0"/>
              <a:pPr/>
              <a:t>38</a:t>
            </a:fld>
            <a:endParaRPr lang="en-US" dirty="0"/>
          </a:p>
        </p:txBody>
      </p:sp>
      <p:sp>
        <p:nvSpPr>
          <p:cNvPr id="6" name="フッター プレースホルダー 5">
            <a:extLst>
              <a:ext uri="{FF2B5EF4-FFF2-40B4-BE49-F238E27FC236}">
                <a16:creationId xmlns:a16="http://schemas.microsoft.com/office/drawing/2014/main" id="{DCCA885D-B47E-8DA5-59DA-2F8EB035C9A0}"/>
              </a:ext>
            </a:extLst>
          </p:cNvPr>
          <p:cNvSpPr>
            <a:spLocks noGrp="1"/>
          </p:cNvSpPr>
          <p:nvPr>
            <p:ph type="ftr" sz="quarter" idx="16"/>
          </p:nvPr>
        </p:nvSpPr>
        <p:spPr/>
        <p:txBody>
          <a:bodyPr/>
          <a:lstStyle/>
          <a:p>
            <a:r>
              <a:rPr lang="en-US"/>
              <a:t>Copyright © 2025, Oracle and/or its affiliates </a:t>
            </a:r>
            <a:endParaRPr 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077D2827-D5F6-48DD-7150-2DED53D8875D}"/>
              </a:ext>
            </a:extLst>
          </p:cNvPr>
          <p:cNvPicPr>
            <a:picLocks noChangeAspect="1"/>
          </p:cNvPicPr>
          <p:nvPr/>
        </p:nvPicPr>
        <p:blipFill rotWithShape="1">
          <a:blip r:embed="rId2">
            <a:extLst>
              <a:ext uri="{28A0092B-C50C-407E-A947-70E740481C1C}">
                <a14:useLocalDpi xmlns:a14="http://schemas.microsoft.com/office/drawing/2010/main" val="0"/>
              </a:ext>
            </a:extLst>
          </a:blip>
          <a:srcRect b="35035"/>
          <a:stretch/>
        </p:blipFill>
        <p:spPr>
          <a:xfrm>
            <a:off x="6248553" y="1599884"/>
            <a:ext cx="5176684" cy="2932788"/>
          </a:xfrm>
          <a:prstGeom prst="rect">
            <a:avLst/>
          </a:prstGeom>
        </p:spPr>
      </p:pic>
      <p:pic>
        <p:nvPicPr>
          <p:cNvPr id="9" name="図 8">
            <a:extLst>
              <a:ext uri="{FF2B5EF4-FFF2-40B4-BE49-F238E27FC236}">
                <a16:creationId xmlns:a16="http://schemas.microsoft.com/office/drawing/2014/main" id="{E7D42E37-1994-29AB-6F1A-C02F9B399B29}"/>
              </a:ext>
            </a:extLst>
          </p:cNvPr>
          <p:cNvPicPr>
            <a:picLocks noChangeAspect="1"/>
          </p:cNvPicPr>
          <p:nvPr/>
        </p:nvPicPr>
        <p:blipFill rotWithShape="1">
          <a:blip r:embed="rId3"/>
          <a:srcRect b="45447"/>
          <a:stretch/>
        </p:blipFill>
        <p:spPr>
          <a:xfrm>
            <a:off x="762000" y="1599884"/>
            <a:ext cx="5079824" cy="2458653"/>
          </a:xfrm>
          <a:prstGeom prst="rect">
            <a:avLst/>
          </a:prstGeom>
        </p:spPr>
      </p:pic>
      <p:sp>
        <p:nvSpPr>
          <p:cNvPr id="10" name="正方形/長方形 9">
            <a:extLst>
              <a:ext uri="{FF2B5EF4-FFF2-40B4-BE49-F238E27FC236}">
                <a16:creationId xmlns:a16="http://schemas.microsoft.com/office/drawing/2014/main" id="{B2D734EC-DC61-409F-EF4F-7E00E300E3E7}"/>
              </a:ext>
            </a:extLst>
          </p:cNvPr>
          <p:cNvSpPr/>
          <p:nvPr/>
        </p:nvSpPr>
        <p:spPr>
          <a:xfrm>
            <a:off x="4975434" y="2909693"/>
            <a:ext cx="756000" cy="288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吹き出し: 四角形 12">
            <a:extLst>
              <a:ext uri="{FF2B5EF4-FFF2-40B4-BE49-F238E27FC236}">
                <a16:creationId xmlns:a16="http://schemas.microsoft.com/office/drawing/2014/main" id="{243548CA-6A69-5FF7-9FBD-137887B5B4D4}"/>
              </a:ext>
            </a:extLst>
          </p:cNvPr>
          <p:cNvSpPr/>
          <p:nvPr/>
        </p:nvSpPr>
        <p:spPr>
          <a:xfrm>
            <a:off x="762000" y="4641886"/>
            <a:ext cx="5079824" cy="1465226"/>
          </a:xfrm>
          <a:prstGeom prst="wedgeRectCallout">
            <a:avLst>
              <a:gd name="adj1" fmla="val 8568"/>
              <a:gd name="adj2" fmla="val -7836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ja-JP" altLang="en-US" dirty="0">
                <a:solidFill>
                  <a:sysClr val="windowText" lastClr="000000"/>
                </a:solidFill>
              </a:rPr>
              <a:t>今回は</a:t>
            </a:r>
            <a:r>
              <a:rPr kumimoji="1" lang="en-US" altLang="ja-JP" dirty="0">
                <a:solidFill>
                  <a:sysClr val="windowText" lastClr="000000"/>
                </a:solidFill>
              </a:rPr>
              <a:t>SSH</a:t>
            </a:r>
            <a:r>
              <a:rPr kumimoji="1" lang="ja-JP" altLang="en-US" dirty="0">
                <a:solidFill>
                  <a:sysClr val="windowText" lastClr="000000"/>
                </a:solidFill>
              </a:rPr>
              <a:t>しないため、</a:t>
            </a:r>
            <a:endParaRPr kumimoji="1" lang="en-US" altLang="ja-JP" dirty="0">
              <a:solidFill>
                <a:sysClr val="windowText" lastClr="000000"/>
              </a:solidFill>
            </a:endParaRPr>
          </a:p>
          <a:p>
            <a:pPr algn="ctr">
              <a:lnSpc>
                <a:spcPct val="120000"/>
              </a:lnSpc>
            </a:pPr>
            <a:r>
              <a:rPr kumimoji="1" lang="ja-JP" altLang="en-US" dirty="0">
                <a:solidFill>
                  <a:sysClr val="windowText" lastClr="000000"/>
                </a:solidFill>
              </a:rPr>
              <a:t>キーなしで問題ありません</a:t>
            </a:r>
          </a:p>
        </p:txBody>
      </p:sp>
      <p:sp>
        <p:nvSpPr>
          <p:cNvPr id="14" name="吹き出し: 四角形 13">
            <a:extLst>
              <a:ext uri="{FF2B5EF4-FFF2-40B4-BE49-F238E27FC236}">
                <a16:creationId xmlns:a16="http://schemas.microsoft.com/office/drawing/2014/main" id="{52AFAEBA-B96D-603D-A908-8291EF1CD0AA}"/>
              </a:ext>
            </a:extLst>
          </p:cNvPr>
          <p:cNvSpPr/>
          <p:nvPr/>
        </p:nvSpPr>
        <p:spPr>
          <a:xfrm>
            <a:off x="6248553" y="4641885"/>
            <a:ext cx="5189258" cy="1465227"/>
          </a:xfrm>
          <a:prstGeom prst="wedgeRectCallout">
            <a:avLst>
              <a:gd name="adj1" fmla="val -7684"/>
              <a:gd name="adj2" fmla="val -8004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120000"/>
              </a:lnSpc>
            </a:pPr>
            <a:r>
              <a:rPr kumimoji="1" lang="ja-JP" altLang="en-US" sz="1400" b="1" dirty="0">
                <a:solidFill>
                  <a:sysClr val="windowText" lastClr="000000"/>
                </a:solidFill>
              </a:rPr>
              <a:t>「キー・ペアを自動で生成」を使用する場合</a:t>
            </a:r>
            <a:endParaRPr kumimoji="1" lang="en-US" altLang="ja-JP" sz="1400" b="1" dirty="0">
              <a:solidFill>
                <a:sysClr val="windowText" lastClr="000000"/>
              </a:solidFill>
            </a:endParaRPr>
          </a:p>
          <a:p>
            <a:pPr algn="ctr">
              <a:lnSpc>
                <a:spcPct val="120000"/>
              </a:lnSpc>
            </a:pPr>
            <a:r>
              <a:rPr kumimoji="1" lang="ja-JP" altLang="en-US" sz="1400" dirty="0">
                <a:solidFill>
                  <a:sysClr val="windowText" lastClr="000000"/>
                </a:solidFill>
              </a:rPr>
              <a:t>他の公開キーの登録方法を選択後、</a:t>
            </a:r>
            <a:endParaRPr kumimoji="1" lang="en-US" altLang="ja-JP" sz="1400" dirty="0">
              <a:solidFill>
                <a:sysClr val="windowText" lastClr="000000"/>
              </a:solidFill>
            </a:endParaRPr>
          </a:p>
          <a:p>
            <a:pPr algn="ctr">
              <a:lnSpc>
                <a:spcPct val="120000"/>
              </a:lnSpc>
            </a:pPr>
            <a:r>
              <a:rPr kumimoji="1" lang="ja-JP" altLang="en-US" sz="1400" dirty="0">
                <a:solidFill>
                  <a:sysClr val="windowText" lastClr="000000"/>
                </a:solidFill>
              </a:rPr>
              <a:t>再び自動生成を選択する際は、</a:t>
            </a:r>
            <a:endParaRPr kumimoji="1" lang="en-US" altLang="ja-JP" sz="1400" dirty="0">
              <a:solidFill>
                <a:sysClr val="windowText" lastClr="000000"/>
              </a:solidFill>
            </a:endParaRPr>
          </a:p>
          <a:p>
            <a:pPr algn="ctr">
              <a:lnSpc>
                <a:spcPct val="120000"/>
              </a:lnSpc>
            </a:pPr>
            <a:r>
              <a:rPr kumimoji="1" lang="ja-JP" altLang="en-US" sz="1400" dirty="0">
                <a:solidFill>
                  <a:sysClr val="windowText" lastClr="000000"/>
                </a:solidFill>
              </a:rPr>
              <a:t>「</a:t>
            </a:r>
            <a:r>
              <a:rPr kumimoji="1" lang="en-US" altLang="ja-JP" sz="1400" dirty="0">
                <a:solidFill>
                  <a:sysClr val="windowText" lastClr="000000"/>
                </a:solidFill>
              </a:rPr>
              <a:t>Save</a:t>
            </a:r>
            <a:r>
              <a:rPr kumimoji="1" lang="ja-JP" altLang="en-US" sz="1400" dirty="0">
                <a:solidFill>
                  <a:sysClr val="windowText" lastClr="000000"/>
                </a:solidFill>
              </a:rPr>
              <a:t>」ボタンから再度キーのダウンロードが必要です</a:t>
            </a:r>
            <a:endParaRPr kumimoji="1" lang="en-US" altLang="ja-JP" sz="1400" dirty="0">
              <a:solidFill>
                <a:sysClr val="windowText" lastClr="000000"/>
              </a:solidFill>
            </a:endParaRPr>
          </a:p>
          <a:p>
            <a:pPr algn="ctr">
              <a:lnSpc>
                <a:spcPct val="120000"/>
              </a:lnSpc>
            </a:pPr>
            <a:r>
              <a:rPr kumimoji="1" lang="ja-JP" altLang="en-US" sz="1400" dirty="0">
                <a:solidFill>
                  <a:sysClr val="windowText" lastClr="000000"/>
                </a:solidFill>
              </a:rPr>
              <a:t>（インスタンスに自動登録される公開キーが変更されるため）</a:t>
            </a:r>
          </a:p>
        </p:txBody>
      </p:sp>
    </p:spTree>
    <p:extLst>
      <p:ext uri="{BB962C8B-B14F-4D97-AF65-F5344CB8AC3E}">
        <p14:creationId xmlns:p14="http://schemas.microsoft.com/office/powerpoint/2010/main" val="3364420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7">
            <a:extLst>
              <a:ext uri="{FF2B5EF4-FFF2-40B4-BE49-F238E27FC236}">
                <a16:creationId xmlns:a16="http://schemas.microsoft.com/office/drawing/2014/main" id="{BFE3EBCE-1356-0D2B-F987-D32248066ADC}"/>
              </a:ext>
            </a:extLst>
          </p:cNvPr>
          <p:cNvSpPr>
            <a:spLocks noGrp="1"/>
          </p:cNvSpPr>
          <p:nvPr>
            <p:ph type="title"/>
          </p:nvPr>
        </p:nvSpPr>
        <p:spPr/>
        <p:txBody>
          <a:bodyPr/>
          <a:lstStyle/>
          <a:p>
            <a:r>
              <a:rPr lang="ja-JP" altLang="en-US" sz="3000" dirty="0">
                <a:latin typeface="Meiryo UI" panose="020B0604030504040204" pitchFamily="34" charset="-128"/>
                <a:ea typeface="Meiryo UI" panose="020B0604030504040204" pitchFamily="34" charset="-128"/>
              </a:rPr>
              <a:t>資料リンク</a:t>
            </a:r>
            <a:endParaRPr lang="en-US" sz="3000" dirty="0">
              <a:latin typeface="Meiryo UI" panose="020B0604030504040204" pitchFamily="34" charset="-128"/>
              <a:ea typeface="Meiryo UI" panose="020B0604030504040204" pitchFamily="34" charset="-128"/>
            </a:endParaRPr>
          </a:p>
        </p:txBody>
      </p:sp>
      <p:sp>
        <p:nvSpPr>
          <p:cNvPr id="3" name="Text Placeholder 2">
            <a:extLst>
              <a:ext uri="{FF2B5EF4-FFF2-40B4-BE49-F238E27FC236}">
                <a16:creationId xmlns:a16="http://schemas.microsoft.com/office/drawing/2014/main" id="{E33ED8FB-913C-42FC-981F-9506BD7E8165}"/>
              </a:ext>
            </a:extLst>
          </p:cNvPr>
          <p:cNvSpPr>
            <a:spLocks noGrp="1"/>
          </p:cNvSpPr>
          <p:nvPr>
            <p:ph type="body" sz="quarter" idx="11"/>
          </p:nvPr>
        </p:nvSpPr>
        <p:spPr/>
        <p:txBody>
          <a:bodyPr/>
          <a:lstStyle/>
          <a:p>
            <a:r>
              <a:rPr lang="en-US" dirty="0">
                <a:solidFill>
                  <a:srgbClr val="41817E"/>
                </a:solidFill>
                <a:latin typeface="Meiryo UI" panose="020B0604030504040204" pitchFamily="34" charset="-128"/>
                <a:ea typeface="Meiryo UI" panose="020B0604030504040204" pitchFamily="34" charset="-128"/>
              </a:rPr>
              <a:t>Subtitle</a:t>
            </a:r>
            <a:r>
              <a:rPr lang="ja-JP" altLang="en-US">
                <a:solidFill>
                  <a:srgbClr val="41817E"/>
                </a:solidFill>
                <a:latin typeface="Meiryo UI" panose="020B0604030504040204" pitchFamily="34" charset="-128"/>
                <a:ea typeface="Meiryo UI" panose="020B0604030504040204" pitchFamily="34" charset="-128"/>
              </a:rPr>
              <a:t>　</a:t>
            </a:r>
            <a:r>
              <a:rPr lang="en-US" altLang="ja-JP" dirty="0">
                <a:solidFill>
                  <a:srgbClr val="41817E"/>
                </a:solidFill>
                <a:latin typeface="Meiryo UI" panose="020B0604030504040204" pitchFamily="34" charset="-128"/>
                <a:ea typeface="Meiryo UI" panose="020B0604030504040204" pitchFamily="34" charset="-128"/>
              </a:rPr>
              <a:t>20pt</a:t>
            </a:r>
            <a:endParaRPr lang="en-US" dirty="0">
              <a:solidFill>
                <a:srgbClr val="41817E"/>
              </a:solidFill>
              <a:latin typeface="Meiryo UI" panose="020B0604030504040204" pitchFamily="34" charset="-128"/>
              <a:ea typeface="Meiryo UI" panose="020B0604030504040204" pitchFamily="34" charset="-128"/>
            </a:endParaRPr>
          </a:p>
        </p:txBody>
      </p:sp>
      <p:sp>
        <p:nvSpPr>
          <p:cNvPr id="8" name="コンテンツ プレースホルダー 7">
            <a:extLst>
              <a:ext uri="{FF2B5EF4-FFF2-40B4-BE49-F238E27FC236}">
                <a16:creationId xmlns:a16="http://schemas.microsoft.com/office/drawing/2014/main" id="{38DDD6E5-536B-7874-6BB0-2B82B417758D}"/>
              </a:ext>
            </a:extLst>
          </p:cNvPr>
          <p:cNvSpPr>
            <a:spLocks noGrp="1"/>
          </p:cNvSpPr>
          <p:nvPr>
            <p:ph sz="quarter" idx="14"/>
          </p:nvPr>
        </p:nvSpPr>
        <p:spPr/>
        <p:txBody>
          <a:bodyPr/>
          <a:lstStyle/>
          <a:p>
            <a:endParaRPr lang="ja-JP" altLang="en-US"/>
          </a:p>
        </p:txBody>
      </p:sp>
      <p:sp>
        <p:nvSpPr>
          <p:cNvPr id="4" name="Slide Number Placeholder 3">
            <a:extLst>
              <a:ext uri="{FF2B5EF4-FFF2-40B4-BE49-F238E27FC236}">
                <a16:creationId xmlns:a16="http://schemas.microsoft.com/office/drawing/2014/main" id="{C005196B-F2F6-4EBF-A321-FF98E4C62F0A}"/>
              </a:ext>
            </a:extLst>
          </p:cNvPr>
          <p:cNvSpPr>
            <a:spLocks noGrp="1"/>
          </p:cNvSpPr>
          <p:nvPr>
            <p:ph type="sldNum" sz="quarter" idx="17"/>
          </p:nvPr>
        </p:nvSpPr>
        <p:spPr/>
        <p:txBody>
          <a:bodyPr/>
          <a:lstStyle/>
          <a:p>
            <a:fld id="{345D60D9-5372-5F40-9443-0F9AE5BDC3C8}" type="slidenum">
              <a:rPr lang="en-US" smtClean="0"/>
              <a:pPr/>
              <a:t>4</a:t>
            </a:fld>
            <a:endParaRPr lang="en-US" dirty="0"/>
          </a:p>
        </p:txBody>
      </p:sp>
      <p:sp>
        <p:nvSpPr>
          <p:cNvPr id="5" name="Footer Placeholder 4">
            <a:extLst>
              <a:ext uri="{FF2B5EF4-FFF2-40B4-BE49-F238E27FC236}">
                <a16:creationId xmlns:a16="http://schemas.microsoft.com/office/drawing/2014/main" id="{5EB45D78-AD22-43FE-A50C-B67C46F63BC9}"/>
              </a:ext>
            </a:extLst>
          </p:cNvPr>
          <p:cNvSpPr>
            <a:spLocks noGrp="1"/>
          </p:cNvSpPr>
          <p:nvPr>
            <p:ph type="ftr" sz="quarter" idx="16"/>
          </p:nvPr>
        </p:nvSpPr>
        <p:spPr/>
        <p:txBody>
          <a:bodyPr/>
          <a:lstStyle/>
          <a:p>
            <a:r>
              <a:rPr lang="en-US"/>
              <a:t>Copyright © 2025, Oracle and/or its affiliates </a:t>
            </a:r>
            <a:endParaRPr lang="en-US" dirty="0"/>
          </a:p>
        </p:txBody>
      </p:sp>
    </p:spTree>
    <p:extLst>
      <p:ext uri="{BB962C8B-B14F-4D97-AF65-F5344CB8AC3E}">
        <p14:creationId xmlns:p14="http://schemas.microsoft.com/office/powerpoint/2010/main" val="4157458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7">
            <a:extLst>
              <a:ext uri="{FF2B5EF4-FFF2-40B4-BE49-F238E27FC236}">
                <a16:creationId xmlns:a16="http://schemas.microsoft.com/office/drawing/2014/main" id="{BFE3EBCE-1356-0D2B-F987-D32248066ADC}"/>
              </a:ext>
            </a:extLst>
          </p:cNvPr>
          <p:cNvSpPr>
            <a:spLocks noGrp="1"/>
          </p:cNvSpPr>
          <p:nvPr>
            <p:ph type="title"/>
          </p:nvPr>
        </p:nvSpPr>
        <p:spPr/>
        <p:txBody>
          <a:bodyPr/>
          <a:lstStyle/>
          <a:p>
            <a:r>
              <a:rPr lang="ja-JP" altLang="en-US" sz="3000" dirty="0">
                <a:latin typeface="Meiryo UI" panose="020B0604030504040204" pitchFamily="34" charset="-128"/>
                <a:ea typeface="Meiryo UI" panose="020B0604030504040204" pitchFamily="34" charset="-128"/>
              </a:rPr>
              <a:t>本日のシナリオ</a:t>
            </a:r>
            <a:endParaRPr lang="en-US" sz="3000" dirty="0">
              <a:latin typeface="Meiryo UI" panose="020B0604030504040204" pitchFamily="34" charset="-128"/>
              <a:ea typeface="Meiryo UI" panose="020B0604030504040204" pitchFamily="34" charset="-128"/>
            </a:endParaRPr>
          </a:p>
        </p:txBody>
      </p:sp>
      <p:sp>
        <p:nvSpPr>
          <p:cNvPr id="3" name="Text Placeholder 2">
            <a:extLst>
              <a:ext uri="{FF2B5EF4-FFF2-40B4-BE49-F238E27FC236}">
                <a16:creationId xmlns:a16="http://schemas.microsoft.com/office/drawing/2014/main" id="{E33ED8FB-913C-42FC-981F-9506BD7E8165}"/>
              </a:ext>
            </a:extLst>
          </p:cNvPr>
          <p:cNvSpPr>
            <a:spLocks noGrp="1"/>
          </p:cNvSpPr>
          <p:nvPr>
            <p:ph type="body" sz="quarter" idx="11"/>
          </p:nvPr>
        </p:nvSpPr>
        <p:spPr/>
        <p:txBody>
          <a:bodyPr/>
          <a:lstStyle/>
          <a:p>
            <a:r>
              <a:rPr lang="en-US" dirty="0">
                <a:solidFill>
                  <a:srgbClr val="41817E"/>
                </a:solidFill>
                <a:latin typeface="Meiryo UI" panose="020B0604030504040204" pitchFamily="34" charset="-128"/>
                <a:ea typeface="Meiryo UI" panose="020B0604030504040204" pitchFamily="34" charset="-128"/>
              </a:rPr>
              <a:t>Subtitle</a:t>
            </a:r>
            <a:r>
              <a:rPr lang="ja-JP" altLang="en-US" dirty="0">
                <a:solidFill>
                  <a:srgbClr val="41817E"/>
                </a:solidFill>
                <a:latin typeface="Meiryo UI" panose="020B0604030504040204" pitchFamily="34" charset="-128"/>
                <a:ea typeface="Meiryo UI" panose="020B0604030504040204" pitchFamily="34" charset="-128"/>
              </a:rPr>
              <a:t>　</a:t>
            </a:r>
            <a:r>
              <a:rPr lang="en-US" altLang="ja-JP" dirty="0">
                <a:solidFill>
                  <a:srgbClr val="41817E"/>
                </a:solidFill>
                <a:latin typeface="Meiryo UI" panose="020B0604030504040204" pitchFamily="34" charset="-128"/>
                <a:ea typeface="Meiryo UI" panose="020B0604030504040204" pitchFamily="34" charset="-128"/>
              </a:rPr>
              <a:t>20pt</a:t>
            </a:r>
            <a:endParaRPr lang="en-US" dirty="0">
              <a:solidFill>
                <a:srgbClr val="41817E"/>
              </a:solidFill>
              <a:latin typeface="Meiryo UI" panose="020B0604030504040204" pitchFamily="34" charset="-128"/>
              <a:ea typeface="Meiryo UI" panose="020B0604030504040204" pitchFamily="34" charset="-128"/>
            </a:endParaRPr>
          </a:p>
        </p:txBody>
      </p:sp>
      <p:sp>
        <p:nvSpPr>
          <p:cNvPr id="7" name="コンテンツ プレースホルダー 6">
            <a:extLst>
              <a:ext uri="{FF2B5EF4-FFF2-40B4-BE49-F238E27FC236}">
                <a16:creationId xmlns:a16="http://schemas.microsoft.com/office/drawing/2014/main" id="{67FB1871-FC15-803B-E1F5-2D89D02B3207}"/>
              </a:ext>
            </a:extLst>
          </p:cNvPr>
          <p:cNvSpPr>
            <a:spLocks noGrp="1"/>
          </p:cNvSpPr>
          <p:nvPr>
            <p:ph sz="quarter" idx="14"/>
          </p:nvPr>
        </p:nvSpPr>
        <p:spPr/>
        <p:txBody>
          <a:bodyPr/>
          <a:lstStyle/>
          <a:p>
            <a:r>
              <a:rPr lang="ja-JP" altLang="en-US" dirty="0"/>
              <a:t>クラウドで</a:t>
            </a:r>
            <a:r>
              <a:rPr lang="en-US" altLang="ja-JP" dirty="0"/>
              <a:t>Web</a:t>
            </a:r>
            <a:r>
              <a:rPr lang="ja-JP" altLang="en-US" dirty="0"/>
              <a:t>アプリケーションを実行するには、信頼性の高いセキュアなインフラストラクチャ、柔軟で保守しやすいトポロジおよび使用量ベースの請求が必要</a:t>
            </a:r>
          </a:p>
          <a:p>
            <a:r>
              <a:rPr lang="ja-JP" altLang="en-US" dirty="0"/>
              <a:t>これらの要件をすべて満たす</a:t>
            </a:r>
            <a:r>
              <a:rPr lang="en-US" altLang="ja-JP" dirty="0"/>
              <a:t>Oracle Cloud</a:t>
            </a:r>
            <a:r>
              <a:rPr lang="ja-JP" altLang="en-US" dirty="0"/>
              <a:t>機能は、自動スケーリング</a:t>
            </a:r>
          </a:p>
          <a:p>
            <a:r>
              <a:rPr lang="ja-JP" altLang="en-US" dirty="0"/>
              <a:t>自動スケーリングにより、クラウド内のリソースが効率的に使用され、必要に応じて使用可能になります。</a:t>
            </a:r>
            <a:r>
              <a:rPr lang="en-US" altLang="ja-JP" dirty="0"/>
              <a:t>CPU</a:t>
            </a:r>
            <a:r>
              <a:rPr lang="ja-JP" altLang="en-US" dirty="0"/>
              <a:t>使用率などのパフォーマンス・メトリックに基づいてコンピュート・リソースを自動的に調整するようにクラウド・デプロイメントを構成できます。負荷が高い場合でも、一貫したパフォーマンスが得られます。また、需要の少ない期間にはコストが比例して低くなります。</a:t>
            </a:r>
          </a:p>
        </p:txBody>
      </p:sp>
      <p:sp>
        <p:nvSpPr>
          <p:cNvPr id="4" name="Slide Number Placeholder 3">
            <a:extLst>
              <a:ext uri="{FF2B5EF4-FFF2-40B4-BE49-F238E27FC236}">
                <a16:creationId xmlns:a16="http://schemas.microsoft.com/office/drawing/2014/main" id="{C005196B-F2F6-4EBF-A321-FF98E4C62F0A}"/>
              </a:ext>
            </a:extLst>
          </p:cNvPr>
          <p:cNvSpPr>
            <a:spLocks noGrp="1"/>
          </p:cNvSpPr>
          <p:nvPr>
            <p:ph type="sldNum" sz="quarter" idx="17"/>
          </p:nvPr>
        </p:nvSpPr>
        <p:spPr/>
        <p:txBody>
          <a:bodyPr/>
          <a:lstStyle/>
          <a:p>
            <a:fld id="{345D60D9-5372-5F40-9443-0F9AE5BDC3C8}" type="slidenum">
              <a:rPr lang="en-US" smtClean="0"/>
              <a:pPr/>
              <a:t>5</a:t>
            </a:fld>
            <a:endParaRPr lang="en-US" dirty="0"/>
          </a:p>
        </p:txBody>
      </p:sp>
      <p:sp>
        <p:nvSpPr>
          <p:cNvPr id="5" name="Footer Placeholder 4">
            <a:extLst>
              <a:ext uri="{FF2B5EF4-FFF2-40B4-BE49-F238E27FC236}">
                <a16:creationId xmlns:a16="http://schemas.microsoft.com/office/drawing/2014/main" id="{5EB45D78-AD22-43FE-A50C-B67C46F63BC9}"/>
              </a:ext>
            </a:extLst>
          </p:cNvPr>
          <p:cNvSpPr>
            <a:spLocks noGrp="1"/>
          </p:cNvSpPr>
          <p:nvPr>
            <p:ph type="ftr" sz="quarter" idx="16"/>
          </p:nvPr>
        </p:nvSpPr>
        <p:spPr/>
        <p:txBody>
          <a:bodyPr/>
          <a:lstStyle/>
          <a:p>
            <a:r>
              <a:rPr lang="en-US"/>
              <a:t>Copyright © 2025, Oracle and/or its affiliates </a:t>
            </a:r>
            <a:endParaRPr lang="en-US" dirty="0"/>
          </a:p>
        </p:txBody>
      </p:sp>
    </p:spTree>
    <p:extLst>
      <p:ext uri="{BB962C8B-B14F-4D97-AF65-F5344CB8AC3E}">
        <p14:creationId xmlns:p14="http://schemas.microsoft.com/office/powerpoint/2010/main" val="1680676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F7ED7-C388-5AA9-C5BA-CFBA9F8ABDFD}"/>
              </a:ext>
            </a:extLst>
          </p:cNvPr>
          <p:cNvSpPr>
            <a:spLocks noGrp="1"/>
          </p:cNvSpPr>
          <p:nvPr>
            <p:ph type="title"/>
          </p:nvPr>
        </p:nvSpPr>
        <p:spPr>
          <a:xfrm>
            <a:off x="768871" y="2337132"/>
            <a:ext cx="10158984" cy="1280160"/>
          </a:xfrm>
        </p:spPr>
        <p:txBody>
          <a:bodyPr/>
          <a:lstStyle/>
          <a:p>
            <a:r>
              <a:rPr lang="en-US" altLang="ja-JP" dirty="0">
                <a:latin typeface="Meiryo UI" panose="020B0604030504040204" pitchFamily="34" charset="-128"/>
                <a:ea typeface="Meiryo UI" panose="020B0604030504040204" pitchFamily="34" charset="-128"/>
              </a:rPr>
              <a:t>1. </a:t>
            </a:r>
            <a:r>
              <a:rPr lang="ja-JP" altLang="en-US" dirty="0">
                <a:latin typeface="Meiryo UI" panose="020B0604030504040204" pitchFamily="34" charset="-128"/>
                <a:ea typeface="Meiryo UI" panose="020B0604030504040204" pitchFamily="34" charset="-128"/>
              </a:rPr>
              <a:t>デプロイ</a:t>
            </a:r>
            <a:endParaRPr lang="en-US" dirty="0">
              <a:latin typeface="Meiryo UI" panose="020B0604030504040204" pitchFamily="34" charset="-128"/>
              <a:ea typeface="Meiryo UI" panose="020B0604030504040204" pitchFamily="34" charset="-128"/>
            </a:endParaRPr>
          </a:p>
        </p:txBody>
      </p:sp>
      <p:sp>
        <p:nvSpPr>
          <p:cNvPr id="5" name="Text Placeholder 4">
            <a:extLst>
              <a:ext uri="{FF2B5EF4-FFF2-40B4-BE49-F238E27FC236}">
                <a16:creationId xmlns:a16="http://schemas.microsoft.com/office/drawing/2014/main" id="{1ADFBE98-75C7-3981-60BB-A2CB1B5495BD}"/>
              </a:ext>
            </a:extLst>
          </p:cNvPr>
          <p:cNvSpPr>
            <a:spLocks noGrp="1"/>
          </p:cNvSpPr>
          <p:nvPr>
            <p:ph type="body" sz="quarter" idx="33"/>
          </p:nvPr>
        </p:nvSpPr>
        <p:spPr>
          <a:xfrm>
            <a:off x="776689" y="4135193"/>
            <a:ext cx="10158984" cy="681251"/>
          </a:xfrm>
        </p:spPr>
        <p:txBody>
          <a:bodyPr/>
          <a:lstStyle/>
          <a:p>
            <a:pPr lvl="0"/>
            <a:r>
              <a:rPr lang="en-US" dirty="0">
                <a:latin typeface="Meiryo UI" panose="020B0604030504040204" pitchFamily="34" charset="-128"/>
                <a:ea typeface="Meiryo UI" panose="020B0604030504040204" pitchFamily="34" charset="-128"/>
              </a:rPr>
              <a:t>Subhead goes here.</a:t>
            </a:r>
          </a:p>
        </p:txBody>
      </p:sp>
      <p:sp>
        <p:nvSpPr>
          <p:cNvPr id="16" name="Slide Number Placeholder 2">
            <a:extLst>
              <a:ext uri="{FF2B5EF4-FFF2-40B4-BE49-F238E27FC236}">
                <a16:creationId xmlns:a16="http://schemas.microsoft.com/office/drawing/2014/main" id="{21F369A7-05BB-E195-69D0-7F1FD72735D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6</a:t>
            </a:fld>
            <a:endParaRPr lang="en-US" dirty="0"/>
          </a:p>
        </p:txBody>
      </p:sp>
      <p:sp>
        <p:nvSpPr>
          <p:cNvPr id="17" name="Footer Placeholder 1">
            <a:extLst>
              <a:ext uri="{FF2B5EF4-FFF2-40B4-BE49-F238E27FC236}">
                <a16:creationId xmlns:a16="http://schemas.microsoft.com/office/drawing/2014/main" id="{DF1ED00D-F2DC-2663-6F77-A4EAEB00E669}"/>
              </a:ext>
            </a:extLst>
          </p:cNvPr>
          <p:cNvSpPr>
            <a:spLocks noGrp="1"/>
          </p:cNvSpPr>
          <p:nvPr>
            <p:ph type="ftr" sz="quarter" idx="11"/>
          </p:nvPr>
        </p:nvSpPr>
        <p:spPr>
          <a:xfrm>
            <a:off x="1127759" y="6423978"/>
            <a:ext cx="5745379" cy="365125"/>
          </a:xfrm>
        </p:spPr>
        <p:txBody>
          <a:bodyPr/>
          <a:lstStyle/>
          <a:p>
            <a:r>
              <a:rPr lang="en-US"/>
              <a:t>Copyright © 2025, Oracle and/or its affiliates </a:t>
            </a:r>
            <a:endParaRPr lang="en-US" dirty="0"/>
          </a:p>
        </p:txBody>
      </p:sp>
    </p:spTree>
    <p:extLst>
      <p:ext uri="{BB962C8B-B14F-4D97-AF65-F5344CB8AC3E}">
        <p14:creationId xmlns:p14="http://schemas.microsoft.com/office/powerpoint/2010/main" val="592708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B8FF7AF-5D04-85F3-E519-92E451A52E9D}"/>
              </a:ext>
            </a:extLst>
          </p:cNvPr>
          <p:cNvSpPr>
            <a:spLocks noGrp="1"/>
          </p:cNvSpPr>
          <p:nvPr>
            <p:ph type="title"/>
          </p:nvPr>
        </p:nvSpPr>
        <p:spPr/>
        <p:txBody>
          <a:bodyPr/>
          <a:lstStyle/>
          <a:p>
            <a:r>
              <a:rPr kumimoji="1" lang="ja-JP" altLang="en-US" dirty="0"/>
              <a:t>クイックスタート</a:t>
            </a:r>
          </a:p>
        </p:txBody>
      </p:sp>
      <p:sp>
        <p:nvSpPr>
          <p:cNvPr id="8" name="テキスト プレースホルダー 7">
            <a:extLst>
              <a:ext uri="{FF2B5EF4-FFF2-40B4-BE49-F238E27FC236}">
                <a16:creationId xmlns:a16="http://schemas.microsoft.com/office/drawing/2014/main" id="{8E86EF80-239B-64CC-3B37-CFDFDD11C9D6}"/>
              </a:ext>
            </a:extLst>
          </p:cNvPr>
          <p:cNvSpPr>
            <a:spLocks noGrp="1"/>
          </p:cNvSpPr>
          <p:nvPr>
            <p:ph type="body" sz="quarter" idx="11"/>
          </p:nvPr>
        </p:nvSpPr>
        <p:spPr/>
        <p:txBody>
          <a:bodyPr/>
          <a:lstStyle/>
          <a:p>
            <a:r>
              <a:rPr lang="en-US" altLang="ja-JP" dirty="0"/>
              <a:t>OCI</a:t>
            </a:r>
            <a:r>
              <a:rPr lang="ja-JP" altLang="en-US" dirty="0"/>
              <a:t>サービスや機能について学習しつつ、実際のソリューションを起動して試せる機能</a:t>
            </a:r>
          </a:p>
        </p:txBody>
      </p:sp>
      <p:sp>
        <p:nvSpPr>
          <p:cNvPr id="3" name="コンテンツ プレースホルダー 2">
            <a:extLst>
              <a:ext uri="{FF2B5EF4-FFF2-40B4-BE49-F238E27FC236}">
                <a16:creationId xmlns:a16="http://schemas.microsoft.com/office/drawing/2014/main" id="{472CBBFE-F5E3-B0F4-3066-CF698AC21C2C}"/>
              </a:ext>
            </a:extLst>
          </p:cNvPr>
          <p:cNvSpPr>
            <a:spLocks noGrp="1"/>
          </p:cNvSpPr>
          <p:nvPr>
            <p:ph sz="quarter" idx="14"/>
          </p:nvPr>
        </p:nvSpPr>
        <p:spPr>
          <a:xfrm>
            <a:off x="5591944" y="1600201"/>
            <a:ext cx="5845994" cy="4506912"/>
          </a:xfrm>
        </p:spPr>
        <p:txBody>
          <a:bodyPr/>
          <a:lstStyle/>
          <a:p>
            <a:pPr>
              <a:lnSpc>
                <a:spcPct val="100000"/>
              </a:lnSpc>
            </a:pPr>
            <a:r>
              <a:rPr kumimoji="1" lang="ja-JP" altLang="en-US" dirty="0"/>
              <a:t>コンソールのホーム・ページ</a:t>
            </a:r>
            <a:r>
              <a:rPr lang="ja-JP" altLang="en-US" dirty="0"/>
              <a:t>のウィジェットから、ボタン</a:t>
            </a:r>
            <a:r>
              <a:rPr lang="en-US" altLang="ja-JP" dirty="0"/>
              <a:t>1</a:t>
            </a:r>
            <a:r>
              <a:rPr lang="ja-JP" altLang="en-US" dirty="0"/>
              <a:t>つで</a:t>
            </a:r>
            <a:r>
              <a:rPr kumimoji="1" lang="ja-JP" altLang="en-US" dirty="0"/>
              <a:t>テナンシに自動でリソース</a:t>
            </a:r>
            <a:r>
              <a:rPr lang="ja-JP" altLang="en-US" dirty="0"/>
              <a:t>が</a:t>
            </a:r>
            <a:r>
              <a:rPr kumimoji="1" lang="ja-JP" altLang="en-US" dirty="0"/>
              <a:t>プロビジョニングされ、完全なソリューションを起動できる</a:t>
            </a:r>
          </a:p>
        </p:txBody>
      </p:sp>
      <p:sp>
        <p:nvSpPr>
          <p:cNvPr id="7" name="スライド番号プレースホルダー 6">
            <a:extLst>
              <a:ext uri="{FF2B5EF4-FFF2-40B4-BE49-F238E27FC236}">
                <a16:creationId xmlns:a16="http://schemas.microsoft.com/office/drawing/2014/main" id="{7A1AABB8-7534-DC49-7AB5-598C5F85E0AD}"/>
              </a:ext>
            </a:extLst>
          </p:cNvPr>
          <p:cNvSpPr>
            <a:spLocks noGrp="1"/>
          </p:cNvSpPr>
          <p:nvPr>
            <p:ph type="sldNum" sz="quarter" idx="17"/>
          </p:nvPr>
        </p:nvSpPr>
        <p:spPr/>
        <p:txBody>
          <a:bodyPr/>
          <a:lstStyle/>
          <a:p>
            <a:fld id="{345D60D9-5372-5F40-9443-0F9AE5BDC3C8}" type="slidenum">
              <a:rPr lang="en-US" smtClean="0"/>
              <a:pPr/>
              <a:t>7</a:t>
            </a:fld>
            <a:endParaRPr lang="en-US" dirty="0"/>
          </a:p>
        </p:txBody>
      </p:sp>
      <p:sp>
        <p:nvSpPr>
          <p:cNvPr id="6" name="フッター プレースホルダー 5">
            <a:extLst>
              <a:ext uri="{FF2B5EF4-FFF2-40B4-BE49-F238E27FC236}">
                <a16:creationId xmlns:a16="http://schemas.microsoft.com/office/drawing/2014/main" id="{8310D466-2D83-6CD7-C684-7EA513472CCC}"/>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日付プレースホルダー 4">
            <a:extLst>
              <a:ext uri="{FF2B5EF4-FFF2-40B4-BE49-F238E27FC236}">
                <a16:creationId xmlns:a16="http://schemas.microsoft.com/office/drawing/2014/main" id="{4BD0CFC6-15A3-7F2D-22F8-BE86CEBDF34F}"/>
              </a:ext>
            </a:extLst>
          </p:cNvPr>
          <p:cNvSpPr>
            <a:spLocks noGrp="1"/>
          </p:cNvSpPr>
          <p:nvPr>
            <p:ph type="dt" sz="half" idx="15"/>
          </p:nvPr>
        </p:nvSpPr>
        <p:spPr/>
        <p:txBody>
          <a:bodyPr/>
          <a:lstStyle/>
          <a:p>
            <a:fld id="{F6F8E51C-047A-4144-94E0-FD8D6F1C3DFA}" type="datetime1">
              <a:rPr lang="en-US" smtClean="0"/>
              <a:t>5/9/2025</a:t>
            </a:fld>
            <a:endParaRPr lang="en-US"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398D4A6B-EF5C-1BBC-2F39-7B341E7D1AA8}"/>
              </a:ext>
            </a:extLst>
          </p:cNvPr>
          <p:cNvPicPr>
            <a:picLocks noChangeAspect="1"/>
          </p:cNvPicPr>
          <p:nvPr/>
        </p:nvPicPr>
        <p:blipFill rotWithShape="1">
          <a:blip r:embed="rId3">
            <a:extLst>
              <a:ext uri="{28A0092B-C50C-407E-A947-70E740481C1C}">
                <a14:useLocalDpi xmlns:a14="http://schemas.microsoft.com/office/drawing/2010/main" val="0"/>
              </a:ext>
            </a:extLst>
          </a:blip>
          <a:srcRect l="1096" t="1166" r="885" b="1291"/>
          <a:stretch/>
        </p:blipFill>
        <p:spPr>
          <a:xfrm>
            <a:off x="762000" y="1600200"/>
            <a:ext cx="4606790" cy="4506912"/>
          </a:xfrm>
          <a:prstGeom prst="rect">
            <a:avLst/>
          </a:prstGeom>
        </p:spPr>
      </p:pic>
    </p:spTree>
    <p:extLst>
      <p:ext uri="{BB962C8B-B14F-4D97-AF65-F5344CB8AC3E}">
        <p14:creationId xmlns:p14="http://schemas.microsoft.com/office/powerpoint/2010/main" val="61784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26DC18-FFFF-7D80-4505-EB2006F9EB69}"/>
              </a:ext>
            </a:extLst>
          </p:cNvPr>
          <p:cNvSpPr>
            <a:spLocks noGrp="1"/>
          </p:cNvSpPr>
          <p:nvPr>
            <p:ph type="body" sz="quarter" idx="11"/>
          </p:nvPr>
        </p:nvSpPr>
        <p:spPr/>
        <p:txBody>
          <a:bodyPr/>
          <a:lstStyle/>
          <a:p>
            <a:r>
              <a:rPr lang="en-US" altLang="ja-JP" dirty="0"/>
              <a:t>※ 10</a:t>
            </a:r>
            <a:r>
              <a:rPr lang="ja-JP" altLang="en-US" dirty="0"/>
              <a:t>分強かかります</a:t>
            </a:r>
            <a:endParaRPr kumimoji="1" lang="ja-JP" altLang="en-US" dirty="0"/>
          </a:p>
        </p:txBody>
      </p:sp>
      <p:sp>
        <p:nvSpPr>
          <p:cNvPr id="4" name="タイトル 3">
            <a:extLst>
              <a:ext uri="{FF2B5EF4-FFF2-40B4-BE49-F238E27FC236}">
                <a16:creationId xmlns:a16="http://schemas.microsoft.com/office/drawing/2014/main" id="{F450913C-F5D5-4D52-AC84-31BD9AB24FAD}"/>
              </a:ext>
            </a:extLst>
          </p:cNvPr>
          <p:cNvSpPr>
            <a:spLocks noGrp="1"/>
          </p:cNvSpPr>
          <p:nvPr>
            <p:ph type="title"/>
          </p:nvPr>
        </p:nvSpPr>
        <p:spPr/>
        <p:txBody>
          <a:bodyPr/>
          <a:lstStyle/>
          <a:p>
            <a:r>
              <a:rPr lang="en-US" altLang="ja-JP" dirty="0"/>
              <a:t>1</a:t>
            </a:r>
            <a:r>
              <a:rPr kumimoji="1" lang="en-US" altLang="ja-JP" dirty="0"/>
              <a:t>. </a:t>
            </a:r>
            <a:r>
              <a:rPr kumimoji="1" lang="ja-JP" altLang="en-US" dirty="0"/>
              <a:t>クイックスタートを使用したデプロイ　</a:t>
            </a:r>
            <a:r>
              <a:rPr kumimoji="1" lang="en-US" altLang="ja-JP" dirty="0"/>
              <a:t>(1/2)</a:t>
            </a:r>
            <a:endParaRPr kumimoji="1" lang="ja-JP" altLang="en-US" dirty="0"/>
          </a:p>
        </p:txBody>
      </p:sp>
      <p:sp>
        <p:nvSpPr>
          <p:cNvPr id="5" name="日付プレースホルダー 4">
            <a:extLst>
              <a:ext uri="{FF2B5EF4-FFF2-40B4-BE49-F238E27FC236}">
                <a16:creationId xmlns:a16="http://schemas.microsoft.com/office/drawing/2014/main" id="{73D8951B-7E0C-5502-73C4-2B6907D86090}"/>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E444BA48-7491-0F71-6840-417994A550E3}"/>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5346F21C-7D8F-A1A0-3724-E5D454819F6F}"/>
              </a:ext>
            </a:extLst>
          </p:cNvPr>
          <p:cNvSpPr>
            <a:spLocks noGrp="1"/>
          </p:cNvSpPr>
          <p:nvPr>
            <p:ph type="sldNum" sz="quarter" idx="17"/>
          </p:nvPr>
        </p:nvSpPr>
        <p:spPr/>
        <p:txBody>
          <a:bodyPr/>
          <a:lstStyle/>
          <a:p>
            <a:fld id="{345D60D9-5372-5F40-9443-0F9AE5BDC3C8}" type="slidenum">
              <a:rPr lang="en-US" smtClean="0"/>
              <a:pPr/>
              <a:t>8</a:t>
            </a:fld>
            <a:endParaRPr lang="en-US" dirty="0"/>
          </a:p>
        </p:txBody>
      </p:sp>
      <p:pic>
        <p:nvPicPr>
          <p:cNvPr id="19" name="図 18" descr="グラフィカル ユーザー インターフェイス&#10;&#10;自動的に生成された説明">
            <a:extLst>
              <a:ext uri="{FF2B5EF4-FFF2-40B4-BE49-F238E27FC236}">
                <a16:creationId xmlns:a16="http://schemas.microsoft.com/office/drawing/2014/main" id="{6EBD244A-E2C3-30B9-F22D-8A02E6FE25FE}"/>
              </a:ext>
            </a:extLst>
          </p:cNvPr>
          <p:cNvPicPr>
            <a:picLocks noChangeAspect="1"/>
          </p:cNvPicPr>
          <p:nvPr/>
        </p:nvPicPr>
        <p:blipFill rotWithShape="1">
          <a:blip r:embed="rId2">
            <a:extLst>
              <a:ext uri="{28A0092B-C50C-407E-A947-70E740481C1C}">
                <a14:useLocalDpi xmlns:a14="http://schemas.microsoft.com/office/drawing/2010/main" val="0"/>
              </a:ext>
            </a:extLst>
          </a:blip>
          <a:srcRect t="10784" r="50462" b="5978"/>
          <a:stretch/>
        </p:blipFill>
        <p:spPr>
          <a:xfrm>
            <a:off x="762000" y="1600201"/>
            <a:ext cx="5057890" cy="4514850"/>
          </a:xfrm>
          <a:prstGeom prst="rect">
            <a:avLst/>
          </a:prstGeom>
          <a:ln>
            <a:solidFill>
              <a:schemeClr val="tx1">
                <a:lumMod val="10000"/>
                <a:lumOff val="90000"/>
              </a:schemeClr>
            </a:solidFill>
          </a:ln>
        </p:spPr>
      </p:pic>
      <p:pic>
        <p:nvPicPr>
          <p:cNvPr id="21" name="図 20" descr="グラフィカル ユーザー インターフェイス, テキスト, アプリケーション&#10;&#10;自動的に生成された説明">
            <a:extLst>
              <a:ext uri="{FF2B5EF4-FFF2-40B4-BE49-F238E27FC236}">
                <a16:creationId xmlns:a16="http://schemas.microsoft.com/office/drawing/2014/main" id="{D3439EBB-7D4B-A8E5-12E9-5DEC64672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00201"/>
            <a:ext cx="5353050" cy="3457382"/>
          </a:xfrm>
          <a:prstGeom prst="rect">
            <a:avLst/>
          </a:prstGeom>
          <a:ln>
            <a:solidFill>
              <a:schemeClr val="tx1">
                <a:lumMod val="10000"/>
                <a:lumOff val="90000"/>
              </a:schemeClr>
            </a:solidFill>
          </a:ln>
        </p:spPr>
      </p:pic>
      <p:sp>
        <p:nvSpPr>
          <p:cNvPr id="26" name="正方形/長方形 25">
            <a:extLst>
              <a:ext uri="{FF2B5EF4-FFF2-40B4-BE49-F238E27FC236}">
                <a16:creationId xmlns:a16="http://schemas.microsoft.com/office/drawing/2014/main" id="{561B91FC-718A-6A4F-4F50-673CD72E7B98}"/>
              </a:ext>
            </a:extLst>
          </p:cNvPr>
          <p:cNvSpPr/>
          <p:nvPr/>
        </p:nvSpPr>
        <p:spPr>
          <a:xfrm>
            <a:off x="1229360" y="1654177"/>
            <a:ext cx="965200" cy="4323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D6A455E-9EEF-36CA-9987-ECDF32FD2061}"/>
              </a:ext>
            </a:extLst>
          </p:cNvPr>
          <p:cNvSpPr/>
          <p:nvPr/>
        </p:nvSpPr>
        <p:spPr>
          <a:xfrm>
            <a:off x="1046480" y="5424550"/>
            <a:ext cx="1066800" cy="50990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339B135F-F961-C50E-B30C-073CF78AE1AE}"/>
              </a:ext>
            </a:extLst>
          </p:cNvPr>
          <p:cNvSpPr/>
          <p:nvPr/>
        </p:nvSpPr>
        <p:spPr>
          <a:xfrm>
            <a:off x="1113452" y="2133592"/>
            <a:ext cx="148149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2400" b="1" dirty="0">
                <a:solidFill>
                  <a:schemeClr val="accent1"/>
                </a:solidFill>
              </a:rPr>
              <a:t>① クリック</a:t>
            </a:r>
          </a:p>
        </p:txBody>
      </p:sp>
      <p:sp>
        <p:nvSpPr>
          <p:cNvPr id="29" name="正方形/長方形 28">
            <a:extLst>
              <a:ext uri="{FF2B5EF4-FFF2-40B4-BE49-F238E27FC236}">
                <a16:creationId xmlns:a16="http://schemas.microsoft.com/office/drawing/2014/main" id="{6D81B9AE-6D0A-E323-81B1-FC3CE59A579D}"/>
              </a:ext>
            </a:extLst>
          </p:cNvPr>
          <p:cNvSpPr/>
          <p:nvPr/>
        </p:nvSpPr>
        <p:spPr>
          <a:xfrm>
            <a:off x="1107293" y="5001177"/>
            <a:ext cx="148149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2400" b="1" dirty="0">
                <a:solidFill>
                  <a:schemeClr val="accent1"/>
                </a:solidFill>
              </a:rPr>
              <a:t>② クリック</a:t>
            </a:r>
          </a:p>
        </p:txBody>
      </p:sp>
      <p:sp>
        <p:nvSpPr>
          <p:cNvPr id="31" name="正方形/長方形 30">
            <a:extLst>
              <a:ext uri="{FF2B5EF4-FFF2-40B4-BE49-F238E27FC236}">
                <a16:creationId xmlns:a16="http://schemas.microsoft.com/office/drawing/2014/main" id="{9D622973-9327-3B66-4778-F68FEA599E1C}"/>
              </a:ext>
            </a:extLst>
          </p:cNvPr>
          <p:cNvSpPr/>
          <p:nvPr/>
        </p:nvSpPr>
        <p:spPr>
          <a:xfrm>
            <a:off x="6106160" y="2456691"/>
            <a:ext cx="5342890" cy="743709"/>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B6DA004-4D1E-F249-902E-8E784586E867}"/>
              </a:ext>
            </a:extLst>
          </p:cNvPr>
          <p:cNvSpPr/>
          <p:nvPr/>
        </p:nvSpPr>
        <p:spPr>
          <a:xfrm>
            <a:off x="6016016" y="2040380"/>
            <a:ext cx="148149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2400" b="1" dirty="0">
                <a:solidFill>
                  <a:schemeClr val="accent1"/>
                </a:solidFill>
              </a:rPr>
              <a:t>③ クリック</a:t>
            </a:r>
          </a:p>
        </p:txBody>
      </p:sp>
    </p:spTree>
    <p:extLst>
      <p:ext uri="{BB962C8B-B14F-4D97-AF65-F5344CB8AC3E}">
        <p14:creationId xmlns:p14="http://schemas.microsoft.com/office/powerpoint/2010/main" val="94258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26DC18-FFFF-7D80-4505-EB2006F9EB69}"/>
              </a:ext>
            </a:extLst>
          </p:cNvPr>
          <p:cNvSpPr>
            <a:spLocks noGrp="1"/>
          </p:cNvSpPr>
          <p:nvPr>
            <p:ph type="body" sz="quarter" idx="11"/>
          </p:nvPr>
        </p:nvSpPr>
        <p:spPr/>
        <p:txBody>
          <a:bodyPr/>
          <a:lstStyle/>
          <a:p>
            <a:r>
              <a:rPr lang="en-US" altLang="ja-JP" dirty="0"/>
              <a:t>※ 10</a:t>
            </a:r>
            <a:r>
              <a:rPr lang="ja-JP" altLang="en-US" dirty="0"/>
              <a:t>分強かかります</a:t>
            </a:r>
            <a:endParaRPr kumimoji="1" lang="ja-JP" altLang="en-US" dirty="0"/>
          </a:p>
        </p:txBody>
      </p:sp>
      <p:sp>
        <p:nvSpPr>
          <p:cNvPr id="4" name="タイトル 3">
            <a:extLst>
              <a:ext uri="{FF2B5EF4-FFF2-40B4-BE49-F238E27FC236}">
                <a16:creationId xmlns:a16="http://schemas.microsoft.com/office/drawing/2014/main" id="{F450913C-F5D5-4D52-AC84-31BD9AB24FAD}"/>
              </a:ext>
            </a:extLst>
          </p:cNvPr>
          <p:cNvSpPr>
            <a:spLocks noGrp="1"/>
          </p:cNvSpPr>
          <p:nvPr>
            <p:ph type="title"/>
          </p:nvPr>
        </p:nvSpPr>
        <p:spPr/>
        <p:txBody>
          <a:bodyPr/>
          <a:lstStyle/>
          <a:p>
            <a:r>
              <a:rPr lang="en-US" altLang="ja-JP" dirty="0"/>
              <a:t>1</a:t>
            </a:r>
            <a:r>
              <a:rPr kumimoji="1" lang="en-US" altLang="ja-JP" dirty="0"/>
              <a:t>. </a:t>
            </a:r>
            <a:r>
              <a:rPr kumimoji="1" lang="ja-JP" altLang="en-US" dirty="0"/>
              <a:t>クイックスタートを使用したデプロイ　</a:t>
            </a:r>
            <a:r>
              <a:rPr kumimoji="1" lang="en-US" altLang="ja-JP" dirty="0"/>
              <a:t>(2/2)</a:t>
            </a:r>
            <a:endParaRPr kumimoji="1" lang="ja-JP" altLang="en-US" dirty="0"/>
          </a:p>
        </p:txBody>
      </p:sp>
      <p:sp>
        <p:nvSpPr>
          <p:cNvPr id="5" name="日付プレースホルダー 4">
            <a:extLst>
              <a:ext uri="{FF2B5EF4-FFF2-40B4-BE49-F238E27FC236}">
                <a16:creationId xmlns:a16="http://schemas.microsoft.com/office/drawing/2014/main" id="{73D8951B-7E0C-5502-73C4-2B6907D86090}"/>
              </a:ext>
            </a:extLst>
          </p:cNvPr>
          <p:cNvSpPr>
            <a:spLocks noGrp="1"/>
          </p:cNvSpPr>
          <p:nvPr>
            <p:ph type="dt" sz="half" idx="15"/>
          </p:nvPr>
        </p:nvSpPr>
        <p:spPr/>
        <p:txBody>
          <a:bodyPr/>
          <a:lstStyle/>
          <a:p>
            <a:fld id="{F6F8E51C-047A-4144-94E0-FD8D6F1C3DFA}" type="datetime1">
              <a:rPr lang="en-US" smtClean="0"/>
              <a:t>5/9/2025</a:t>
            </a:fld>
            <a:endParaRPr lang="en-US" dirty="0"/>
          </a:p>
        </p:txBody>
      </p:sp>
      <p:sp>
        <p:nvSpPr>
          <p:cNvPr id="6" name="フッター プレースホルダー 5">
            <a:extLst>
              <a:ext uri="{FF2B5EF4-FFF2-40B4-BE49-F238E27FC236}">
                <a16:creationId xmlns:a16="http://schemas.microsoft.com/office/drawing/2014/main" id="{E444BA48-7491-0F71-6840-417994A550E3}"/>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7" name="スライド番号プレースホルダー 6">
            <a:extLst>
              <a:ext uri="{FF2B5EF4-FFF2-40B4-BE49-F238E27FC236}">
                <a16:creationId xmlns:a16="http://schemas.microsoft.com/office/drawing/2014/main" id="{5346F21C-7D8F-A1A0-3724-E5D454819F6F}"/>
              </a:ext>
            </a:extLst>
          </p:cNvPr>
          <p:cNvSpPr>
            <a:spLocks noGrp="1"/>
          </p:cNvSpPr>
          <p:nvPr>
            <p:ph type="sldNum" sz="quarter" idx="17"/>
          </p:nvPr>
        </p:nvSpPr>
        <p:spPr/>
        <p:txBody>
          <a:bodyPr/>
          <a:lstStyle/>
          <a:p>
            <a:fld id="{345D60D9-5372-5F40-9443-0F9AE5BDC3C8}" type="slidenum">
              <a:rPr lang="en-US" smtClean="0"/>
              <a:pPr/>
              <a:t>9</a:t>
            </a:fld>
            <a:endParaRPr lang="en-US" dirty="0"/>
          </a:p>
        </p:txBody>
      </p:sp>
      <p:pic>
        <p:nvPicPr>
          <p:cNvPr id="13" name="コンテンツ プレースホルダー 12" descr="グラフィカル ユーザー インターフェイス, テキスト, アプリケーション, メール&#10;&#10;自動的に生成された説明">
            <a:extLst>
              <a:ext uri="{FF2B5EF4-FFF2-40B4-BE49-F238E27FC236}">
                <a16:creationId xmlns:a16="http://schemas.microsoft.com/office/drawing/2014/main" id="{BA8F809E-E794-0CA0-A0D9-213BA3C19D7B}"/>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68475" y="1608137"/>
            <a:ext cx="3807209" cy="4506913"/>
          </a:xfrm>
          <a:ln>
            <a:solidFill>
              <a:schemeClr val="tx1">
                <a:lumMod val="10000"/>
                <a:lumOff val="90000"/>
              </a:schemeClr>
            </a:solidFill>
          </a:ln>
        </p:spPr>
      </p:pic>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43ACED6F-05EF-D4C8-670C-3669C0B6C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280" y="1602180"/>
            <a:ext cx="3747770" cy="4516807"/>
          </a:xfrm>
          <a:prstGeom prst="rect">
            <a:avLst/>
          </a:prstGeom>
          <a:ln>
            <a:solidFill>
              <a:schemeClr val="tx1">
                <a:lumMod val="10000"/>
                <a:lumOff val="90000"/>
              </a:schemeClr>
            </a:solidFill>
          </a:ln>
        </p:spPr>
      </p:pic>
      <p:sp>
        <p:nvSpPr>
          <p:cNvPr id="3" name="正方形/長方形 2">
            <a:extLst>
              <a:ext uri="{FF2B5EF4-FFF2-40B4-BE49-F238E27FC236}">
                <a16:creationId xmlns:a16="http://schemas.microsoft.com/office/drawing/2014/main" id="{ECE34DBC-8661-27C0-2056-669955E042BE}"/>
              </a:ext>
            </a:extLst>
          </p:cNvPr>
          <p:cNvSpPr/>
          <p:nvPr/>
        </p:nvSpPr>
        <p:spPr>
          <a:xfrm>
            <a:off x="1018539" y="4255634"/>
            <a:ext cx="3343911" cy="61354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08AEA64-F1B5-5345-DA28-A33F3AE0A361}"/>
              </a:ext>
            </a:extLst>
          </p:cNvPr>
          <p:cNvSpPr/>
          <p:nvPr/>
        </p:nvSpPr>
        <p:spPr>
          <a:xfrm>
            <a:off x="1018539" y="4869180"/>
            <a:ext cx="3343911" cy="7162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E5446B12-E786-6021-7873-DC80E979D7F5}"/>
              </a:ext>
            </a:extLst>
          </p:cNvPr>
          <p:cNvSpPr/>
          <p:nvPr/>
        </p:nvSpPr>
        <p:spPr>
          <a:xfrm>
            <a:off x="2402696" y="3793810"/>
            <a:ext cx="118333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2400" b="1" dirty="0">
                <a:solidFill>
                  <a:schemeClr val="accent1"/>
                </a:solidFill>
              </a:rPr>
              <a:t>④ 入力</a:t>
            </a:r>
          </a:p>
        </p:txBody>
      </p:sp>
      <p:sp>
        <p:nvSpPr>
          <p:cNvPr id="18" name="吹き出し: 四角形 17">
            <a:extLst>
              <a:ext uri="{FF2B5EF4-FFF2-40B4-BE49-F238E27FC236}">
                <a16:creationId xmlns:a16="http://schemas.microsoft.com/office/drawing/2014/main" id="{59FBA15C-566F-34F1-30C5-57483D5BE388}"/>
              </a:ext>
            </a:extLst>
          </p:cNvPr>
          <p:cNvSpPr/>
          <p:nvPr/>
        </p:nvSpPr>
        <p:spPr>
          <a:xfrm>
            <a:off x="4724400" y="4255475"/>
            <a:ext cx="2743200" cy="1859575"/>
          </a:xfrm>
          <a:prstGeom prst="wedgeRectCallout">
            <a:avLst>
              <a:gd name="adj1" fmla="val -58981"/>
              <a:gd name="adj2" fmla="val 104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パスワード：</a:t>
            </a:r>
            <a:endParaRPr kumimoji="1" lang="en-US" altLang="ja-JP" dirty="0">
              <a:solidFill>
                <a:schemeClr val="tx1"/>
              </a:solidFill>
            </a:endParaRPr>
          </a:p>
          <a:p>
            <a:pPr marL="360000" indent="-216000">
              <a:buFont typeface="Arial" panose="020B0604020202020204" pitchFamily="34" charset="0"/>
              <a:buChar char="•"/>
            </a:pPr>
            <a:r>
              <a:rPr kumimoji="1" lang="en-US" altLang="ja-JP" dirty="0">
                <a:solidFill>
                  <a:schemeClr val="tx1"/>
                </a:solidFill>
              </a:rPr>
              <a:t>12 </a:t>
            </a:r>
            <a:r>
              <a:rPr kumimoji="1" lang="ja-JP" altLang="en-US" dirty="0">
                <a:solidFill>
                  <a:schemeClr val="tx1"/>
                </a:solidFill>
              </a:rPr>
              <a:t>～ </a:t>
            </a:r>
            <a:r>
              <a:rPr kumimoji="1" lang="en-US" altLang="ja-JP" dirty="0">
                <a:solidFill>
                  <a:schemeClr val="tx1"/>
                </a:solidFill>
              </a:rPr>
              <a:t>30 </a:t>
            </a:r>
            <a:r>
              <a:rPr kumimoji="1" lang="ja-JP" altLang="en-US" dirty="0">
                <a:solidFill>
                  <a:schemeClr val="tx1"/>
                </a:solidFill>
              </a:rPr>
              <a:t>文字</a:t>
            </a:r>
            <a:endParaRPr kumimoji="1" lang="en-US" altLang="ja-JP" dirty="0">
              <a:solidFill>
                <a:schemeClr val="tx1"/>
              </a:solidFill>
            </a:endParaRPr>
          </a:p>
          <a:p>
            <a:pPr marL="360000" indent="-216000">
              <a:buFont typeface="Arial" panose="020B0604020202020204" pitchFamily="34" charset="0"/>
              <a:buChar char="•"/>
            </a:pPr>
            <a:r>
              <a:rPr kumimoji="1" lang="ja-JP" altLang="en-US" dirty="0">
                <a:solidFill>
                  <a:schemeClr val="tx1"/>
                </a:solidFill>
              </a:rPr>
              <a:t>大文字、小文字、数字を各 </a:t>
            </a:r>
            <a:r>
              <a:rPr kumimoji="1" lang="en-US" altLang="ja-JP" dirty="0">
                <a:solidFill>
                  <a:schemeClr val="tx1"/>
                </a:solidFill>
              </a:rPr>
              <a:t>1 </a:t>
            </a:r>
            <a:r>
              <a:rPr kumimoji="1" lang="ja-JP" altLang="en-US" dirty="0">
                <a:solidFill>
                  <a:schemeClr val="tx1"/>
                </a:solidFill>
              </a:rPr>
              <a:t>つ以上使用</a:t>
            </a:r>
            <a:endParaRPr kumimoji="1" lang="en-US" altLang="ja-JP" dirty="0">
              <a:solidFill>
                <a:schemeClr val="tx1"/>
              </a:solidFill>
            </a:endParaRPr>
          </a:p>
          <a:p>
            <a:pPr marL="360000" indent="-216000">
              <a:buFont typeface="Arial" panose="020B0604020202020204" pitchFamily="34" charset="0"/>
              <a:buChar char="•"/>
            </a:pPr>
            <a:r>
              <a:rPr kumimoji="1" lang="ja-JP" altLang="en-US" dirty="0">
                <a:solidFill>
                  <a:schemeClr val="tx1"/>
                </a:solidFill>
              </a:rPr>
              <a:t>二重引用符、</a:t>
            </a:r>
            <a:r>
              <a:rPr kumimoji="1" lang="en-US" altLang="ja-JP" dirty="0">
                <a:solidFill>
                  <a:schemeClr val="tx1"/>
                </a:solidFill>
              </a:rPr>
              <a:t>“admin” </a:t>
            </a:r>
            <a:r>
              <a:rPr kumimoji="1" lang="ja-JP" altLang="en-US" dirty="0">
                <a:solidFill>
                  <a:schemeClr val="tx1"/>
                </a:solidFill>
              </a:rPr>
              <a:t>の使用不可</a:t>
            </a:r>
          </a:p>
        </p:txBody>
      </p:sp>
    </p:spTree>
    <p:extLst>
      <p:ext uri="{BB962C8B-B14F-4D97-AF65-F5344CB8AC3E}">
        <p14:creationId xmlns:p14="http://schemas.microsoft.com/office/powerpoint/2010/main" val="233384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Custom 23">
      <a:dk1>
        <a:srgbClr val="161513"/>
      </a:dk1>
      <a:lt1>
        <a:srgbClr val="FFFFFF"/>
      </a:lt1>
      <a:dk2>
        <a:srgbClr val="161513"/>
      </a:dk2>
      <a:lt2>
        <a:srgbClr val="FFFFFF"/>
      </a:lt2>
      <a:accent1>
        <a:srgbClr val="F1B13F"/>
      </a:accent1>
      <a:accent2>
        <a:srgbClr val="F1EEEC"/>
      </a:accent2>
      <a:accent3>
        <a:srgbClr val="3C4545"/>
      </a:accent3>
      <a:accent4>
        <a:srgbClr val="3C4545"/>
      </a:accent4>
      <a:accent5>
        <a:srgbClr val="697778"/>
      </a:accent5>
      <a:accent6>
        <a:srgbClr val="C2D3D3"/>
      </a:accent6>
      <a:hlink>
        <a:srgbClr val="4F7D7B"/>
      </a:hlink>
      <a:folHlink>
        <a:srgbClr val="305357"/>
      </a:folHlink>
    </a:clrScheme>
    <a:fontScheme name="ユーザー定義 2">
      <a:majorFont>
        <a:latin typeface="Meiryo UI"/>
        <a:ea typeface="Meiryo UI"/>
        <a:cs typeface=""/>
      </a:majorFont>
      <a:minorFont>
        <a:latin typeface="Meiryo UI"/>
        <a:ea typeface="Meiryo UI"/>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0" id="{90C9BF40-560F-AD49-832E-79DE541E3EDA}" vid="{5B2CC0B0-9FF5-2E49-B1D4-0653933DDB62}"/>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604E76F7C0D4284793BA186B273A847F" ma:contentTypeVersion="12" ma:contentTypeDescription="新しいドキュメントを作成します。" ma:contentTypeScope="" ma:versionID="4e1b1e8681d2115611f6b45db4e4e417">
  <xsd:schema xmlns:xsd="http://www.w3.org/2001/XMLSchema" xmlns:xs="http://www.w3.org/2001/XMLSchema" xmlns:p="http://schemas.microsoft.com/office/2006/metadata/properties" xmlns:ns2="876a7977-5447-4b5b-935c-b377ea5cf11f" xmlns:ns3="3b047b41-bc94-41ca-9f5a-63b26d34b894" targetNamespace="http://schemas.microsoft.com/office/2006/metadata/properties" ma:root="true" ma:fieldsID="3efbc2c60b8b8a87e8eb637090268fc9" ns2:_="" ns3:_="">
    <xsd:import namespace="876a7977-5447-4b5b-935c-b377ea5cf11f"/>
    <xsd:import namespace="3b047b41-bc94-41ca-9f5a-63b26d34b89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a7977-5447-4b5b-935c-b377ea5cf1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4b6b08d2-6182-4197-8221-8710a9404ce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047b41-bc94-41ca-9f5a-63b26d34b89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8764060-b2a7-4f32-839a-3aee817bbcab}" ma:internalName="TaxCatchAll" ma:showField="CatchAllData" ma:web="3b047b41-bc94-41ca-9f5a-63b26d34b8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76a7977-5447-4b5b-935c-b377ea5cf11f">
      <Terms xmlns="http://schemas.microsoft.com/office/infopath/2007/PartnerControls"/>
    </lcf76f155ced4ddcb4097134ff3c332f>
    <TaxCatchAll xmlns="3b047b41-bc94-41ca-9f5a-63b26d34b894" xsi:nil="true"/>
  </documentManagement>
</p:properties>
</file>

<file path=customXml/itemProps1.xml><?xml version="1.0" encoding="utf-8"?>
<ds:datastoreItem xmlns:ds="http://schemas.openxmlformats.org/officeDocument/2006/customXml" ds:itemID="{1E103F8C-05FC-413F-BB9E-D1AFE30062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6a7977-5447-4b5b-935c-b377ea5cf11f"/>
    <ds:schemaRef ds:uri="3b047b41-bc94-41ca-9f5a-63b26d34b8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EC9057-7E99-426C-80A5-C17BB0FDA34E}">
  <ds:schemaRefs>
    <ds:schemaRef ds:uri="http://schemas.microsoft.com/sharepoint/v3/contenttype/forms"/>
  </ds:schemaRefs>
</ds:datastoreItem>
</file>

<file path=customXml/itemProps3.xml><?xml version="1.0" encoding="utf-8"?>
<ds:datastoreItem xmlns:ds="http://schemas.openxmlformats.org/officeDocument/2006/customXml" ds:itemID="{7CF57FBF-61F7-42D5-9970-567E8650FD36}">
  <ds:schemaRefs>
    <ds:schemaRef ds:uri="http://schemas.microsoft.com/office/2006/metadata/properties"/>
    <ds:schemaRef ds:uri="http://schemas.microsoft.com/office/infopath/2007/PartnerControls"/>
    <ds:schemaRef ds:uri="876a7977-5447-4b5b-935c-b377ea5cf11f"/>
    <ds:schemaRef ds:uri="3b047b41-bc94-41ca-9f5a-63b26d34b894"/>
  </ds:schemaRefs>
</ds:datastoreItem>
</file>

<file path=docProps/app.xml><?xml version="1.0" encoding="utf-8"?>
<Properties xmlns="http://schemas.openxmlformats.org/officeDocument/2006/extended-properties" xmlns:vt="http://schemas.openxmlformats.org/officeDocument/2006/docPropsVTypes">
  <Template>Parent Master Pillars</Template>
  <TotalTime>13819</TotalTime>
  <Words>2031</Words>
  <Application>Microsoft Office PowerPoint</Application>
  <PresentationFormat>ワイド画面</PresentationFormat>
  <Paragraphs>331</Paragraphs>
  <Slides>38</Slides>
  <Notes>10</Notes>
  <HiddenSlides>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38</vt:i4>
      </vt:variant>
    </vt:vector>
  </HeadingPairs>
  <TitlesOfParts>
    <vt:vector size="48" baseType="lpstr">
      <vt:lpstr>Meiryo UI</vt:lpstr>
      <vt:lpstr>System Font Regular</vt:lpstr>
      <vt:lpstr>Arial</vt:lpstr>
      <vt:lpstr>Lato</vt:lpstr>
      <vt:lpstr>Oracle Sans</vt:lpstr>
      <vt:lpstr>Oracle Sans Extra Bold</vt:lpstr>
      <vt:lpstr>Oracle Sans Light</vt:lpstr>
      <vt:lpstr>Oracle Sans Tab</vt:lpstr>
      <vt:lpstr>Oracle Sans Tab Light</vt:lpstr>
      <vt:lpstr>Parent Master Pillars</vt:lpstr>
      <vt:lpstr>Developer Day - OCI Handson 高可用性Webアプリケーションのデプロイ</vt:lpstr>
      <vt:lpstr>PowerPoint プレゼンテーション</vt:lpstr>
      <vt:lpstr>Title (agenda)</vt:lpstr>
      <vt:lpstr>資料リンク</vt:lpstr>
      <vt:lpstr>本日のシナリオ</vt:lpstr>
      <vt:lpstr>1. デプロイ</vt:lpstr>
      <vt:lpstr>クイックスタート</vt:lpstr>
      <vt:lpstr>1. クイックスタートを使用したデプロイ　(1/2)</vt:lpstr>
      <vt:lpstr>1. クイックスタートを使用したデプロイ　(2/2)</vt:lpstr>
      <vt:lpstr>2. 構成について</vt:lpstr>
      <vt:lpstr>全体構成</vt:lpstr>
      <vt:lpstr>LOCUST とは</vt:lpstr>
      <vt:lpstr>OCI Monitoring</vt:lpstr>
      <vt:lpstr>OCIコンソール画面の使用ガイド</vt:lpstr>
      <vt:lpstr>負荷掛けサーバー用VMの作成</vt:lpstr>
      <vt:lpstr>負荷掛けサーバー用VMの作成</vt:lpstr>
      <vt:lpstr>負荷掛けサーバー用VMの作成</vt:lpstr>
      <vt:lpstr>負荷掛けサーバー用VMの作成</vt:lpstr>
      <vt:lpstr>負荷掛けサーバー用VMの作成</vt:lpstr>
      <vt:lpstr>負荷掛けサーバー用VMの作成</vt:lpstr>
      <vt:lpstr>負荷掛けサーバー用VMの作成</vt:lpstr>
      <vt:lpstr>負荷掛けサーバー用VMの作成</vt:lpstr>
      <vt:lpstr>自動スケーリングのルールの変更</vt:lpstr>
      <vt:lpstr>自動スケーリングのルールの変更</vt:lpstr>
      <vt:lpstr>自動スケーリングのルールの変更</vt:lpstr>
      <vt:lpstr>セキュリティ・リストでポートを開ける</vt:lpstr>
      <vt:lpstr>セキュリティ・リストでポートを開ける</vt:lpstr>
      <vt:lpstr>セキュリティ・リストでポートを開ける</vt:lpstr>
      <vt:lpstr>セキュリティ・リストでポートを開ける</vt:lpstr>
      <vt:lpstr>VMが増えていく様子を観察</vt:lpstr>
      <vt:lpstr>PowerPoint プレゼンテーション</vt:lpstr>
      <vt:lpstr>OCI ロード・バランサ</vt:lpstr>
      <vt:lpstr>OCI 自動スケーリング機能</vt:lpstr>
      <vt:lpstr>I. 負荷掛けサーバー用VMの削除</vt:lpstr>
      <vt:lpstr>II. クイックスタートで作成したサービスの一括削除</vt:lpstr>
      <vt:lpstr>使用テナンシについて</vt:lpstr>
      <vt:lpstr>PowerPoint プレゼンテーション</vt:lpstr>
      <vt:lpstr>負荷掛けサーバー用VMの作成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deck: Slide design &amp; functionality</dc:title>
  <dc:creator>AdachiManami</dc:creator>
  <cp:lastModifiedBy>Yuri Imai</cp:lastModifiedBy>
  <cp:revision>32</cp:revision>
  <dcterms:created xsi:type="dcterms:W3CDTF">2024-02-20T05:39:36Z</dcterms:created>
  <dcterms:modified xsi:type="dcterms:W3CDTF">2025-05-09T08:42:25Z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ContentTypeId">
    <vt:lpwstr>0x010100604E76F7C0D4284793BA186B273A847F</vt:lpwstr>
  </property>
</Properties>
</file>